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17C396-8490-4B19-8E32-AA71EBF229F0}" v="14" dt="2022-11-02T05:17:37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217C396-8490-4B19-8E32-AA71EBF229F0}"/>
    <pc:docChg chg="undo custSel addSld modSld">
      <pc:chgData name="Stewart Gale" userId="3647ddd2-6040-41ae-a96d-232c23482af8" providerId="ADAL" clId="{5217C396-8490-4B19-8E32-AA71EBF229F0}" dt="2022-11-02T05:18:19.068" v="64" actId="1076"/>
      <pc:docMkLst>
        <pc:docMk/>
      </pc:docMkLst>
      <pc:sldChg chg="delSp modSp mod delAnim">
        <pc:chgData name="Stewart Gale" userId="3647ddd2-6040-41ae-a96d-232c23482af8" providerId="ADAL" clId="{5217C396-8490-4B19-8E32-AA71EBF229F0}" dt="2021-11-21T07:07:50.438" v="38" actId="478"/>
        <pc:sldMkLst>
          <pc:docMk/>
          <pc:sldMk cId="3978090117" sldId="256"/>
        </pc:sldMkLst>
        <pc:spChg chg="del mod">
          <ac:chgData name="Stewart Gale" userId="3647ddd2-6040-41ae-a96d-232c23482af8" providerId="ADAL" clId="{5217C396-8490-4B19-8E32-AA71EBF229F0}" dt="2021-11-21T07:07:50.438" v="38" actId="478"/>
          <ac:spMkLst>
            <pc:docMk/>
            <pc:sldMk cId="3978090117" sldId="256"/>
            <ac:spMk id="15" creationId="{76C80485-3A17-4CA1-8A2D-FCED17884029}"/>
          </ac:spMkLst>
        </pc:spChg>
        <pc:spChg chg="del">
          <ac:chgData name="Stewart Gale" userId="3647ddd2-6040-41ae-a96d-232c23482af8" providerId="ADAL" clId="{5217C396-8490-4B19-8E32-AA71EBF229F0}" dt="2021-11-21T07:07:50.438" v="38" actId="478"/>
          <ac:spMkLst>
            <pc:docMk/>
            <pc:sldMk cId="3978090117" sldId="256"/>
            <ac:spMk id="17" creationId="{76C80485-3A17-4CA1-8A2D-FCED17884029}"/>
          </ac:spMkLst>
        </pc:spChg>
        <pc:spChg chg="del mod">
          <ac:chgData name="Stewart Gale" userId="3647ddd2-6040-41ae-a96d-232c23482af8" providerId="ADAL" clId="{5217C396-8490-4B19-8E32-AA71EBF229F0}" dt="2021-11-21T07:07:50.438" v="38" actId="478"/>
          <ac:spMkLst>
            <pc:docMk/>
            <pc:sldMk cId="3978090117" sldId="256"/>
            <ac:spMk id="31" creationId="{76C80485-3A17-4CA1-8A2D-FCED17884029}"/>
          </ac:spMkLst>
        </pc:spChg>
        <pc:spChg chg="del">
          <ac:chgData name="Stewart Gale" userId="3647ddd2-6040-41ae-a96d-232c23482af8" providerId="ADAL" clId="{5217C396-8490-4B19-8E32-AA71EBF229F0}" dt="2021-11-21T07:07:50.438" v="38" actId="478"/>
          <ac:spMkLst>
            <pc:docMk/>
            <pc:sldMk cId="3978090117" sldId="256"/>
            <ac:spMk id="45" creationId="{00000000-0000-0000-0000-000000000000}"/>
          </ac:spMkLst>
        </pc:spChg>
      </pc:sldChg>
      <pc:sldChg chg="delSp modSp mod delAnim">
        <pc:chgData name="Stewart Gale" userId="3647ddd2-6040-41ae-a96d-232c23482af8" providerId="ADAL" clId="{5217C396-8490-4B19-8E32-AA71EBF229F0}" dt="2022-11-02T05:17:20.406" v="57" actId="20577"/>
        <pc:sldMkLst>
          <pc:docMk/>
          <pc:sldMk cId="141810211" sldId="258"/>
        </pc:sldMkLst>
        <pc:spChg chg="mod">
          <ac:chgData name="Stewart Gale" userId="3647ddd2-6040-41ae-a96d-232c23482af8" providerId="ADAL" clId="{5217C396-8490-4B19-8E32-AA71EBF229F0}" dt="2022-11-02T05:17:20.406" v="57" actId="20577"/>
          <ac:spMkLst>
            <pc:docMk/>
            <pc:sldMk cId="141810211" sldId="258"/>
            <ac:spMk id="4" creationId="{299B3B32-5277-4BE1-AA9C-64C46E750510}"/>
          </ac:spMkLst>
        </pc:spChg>
        <pc:spChg chg="del mod">
          <ac:chgData name="Stewart Gale" userId="3647ddd2-6040-41ae-a96d-232c23482af8" providerId="ADAL" clId="{5217C396-8490-4B19-8E32-AA71EBF229F0}" dt="2021-11-21T07:07:45.306" v="36" actId="478"/>
          <ac:spMkLst>
            <pc:docMk/>
            <pc:sldMk cId="141810211" sldId="258"/>
            <ac:spMk id="15" creationId="{76C80485-3A17-4CA1-8A2D-FCED17884029}"/>
          </ac:spMkLst>
        </pc:spChg>
        <pc:spChg chg="del mod">
          <ac:chgData name="Stewart Gale" userId="3647ddd2-6040-41ae-a96d-232c23482af8" providerId="ADAL" clId="{5217C396-8490-4B19-8E32-AA71EBF229F0}" dt="2021-11-21T07:07:45.306" v="36" actId="478"/>
          <ac:spMkLst>
            <pc:docMk/>
            <pc:sldMk cId="141810211" sldId="258"/>
            <ac:spMk id="17" creationId="{76C80485-3A17-4CA1-8A2D-FCED17884029}"/>
          </ac:spMkLst>
        </pc:spChg>
        <pc:spChg chg="del mod">
          <ac:chgData name="Stewart Gale" userId="3647ddd2-6040-41ae-a96d-232c23482af8" providerId="ADAL" clId="{5217C396-8490-4B19-8E32-AA71EBF229F0}" dt="2021-11-21T07:07:45.306" v="36" actId="478"/>
          <ac:spMkLst>
            <pc:docMk/>
            <pc:sldMk cId="141810211" sldId="258"/>
            <ac:spMk id="30" creationId="{00000000-0000-0000-0000-000000000000}"/>
          </ac:spMkLst>
        </pc:spChg>
        <pc:spChg chg="del">
          <ac:chgData name="Stewart Gale" userId="3647ddd2-6040-41ae-a96d-232c23482af8" providerId="ADAL" clId="{5217C396-8490-4B19-8E32-AA71EBF229F0}" dt="2021-11-21T07:07:45.306" v="36" actId="478"/>
          <ac:spMkLst>
            <pc:docMk/>
            <pc:sldMk cId="141810211" sldId="258"/>
            <ac:spMk id="31" creationId="{76C80485-3A17-4CA1-8A2D-FCED17884029}"/>
          </ac:spMkLst>
        </pc:spChg>
      </pc:sldChg>
      <pc:sldChg chg="addSp delSp modSp add mod">
        <pc:chgData name="Stewart Gale" userId="3647ddd2-6040-41ae-a96d-232c23482af8" providerId="ADAL" clId="{5217C396-8490-4B19-8E32-AA71EBF229F0}" dt="2022-11-02T05:17:39.630" v="62" actId="1076"/>
        <pc:sldMkLst>
          <pc:docMk/>
          <pc:sldMk cId="1784931009" sldId="259"/>
        </pc:sldMkLst>
        <pc:spChg chg="del">
          <ac:chgData name="Stewart Gale" userId="3647ddd2-6040-41ae-a96d-232c23482af8" providerId="ADAL" clId="{5217C396-8490-4B19-8E32-AA71EBF229F0}" dt="2022-11-02T05:17:11.013" v="54" actId="478"/>
          <ac:spMkLst>
            <pc:docMk/>
            <pc:sldMk cId="1784931009" sldId="259"/>
            <ac:spMk id="4" creationId="{299B3B32-5277-4BE1-AA9C-64C46E750510}"/>
          </ac:spMkLst>
        </pc:spChg>
        <pc:spChg chg="mod">
          <ac:chgData name="Stewart Gale" userId="3647ddd2-6040-41ae-a96d-232c23482af8" providerId="ADAL" clId="{5217C396-8490-4B19-8E32-AA71EBF229F0}" dt="2022-11-02T05:17:39.630" v="62" actId="1076"/>
          <ac:spMkLst>
            <pc:docMk/>
            <pc:sldMk cId="1784931009" sldId="259"/>
            <ac:spMk id="30" creationId="{00000000-0000-0000-0000-000000000000}"/>
          </ac:spMkLst>
        </pc:spChg>
        <pc:picChg chg="del">
          <ac:chgData name="Stewart Gale" userId="3647ddd2-6040-41ae-a96d-232c23482af8" providerId="ADAL" clId="{5217C396-8490-4B19-8E32-AA71EBF229F0}" dt="2022-11-02T05:17:09.091" v="53" actId="478"/>
          <ac:picMkLst>
            <pc:docMk/>
            <pc:sldMk cId="1784931009" sldId="259"/>
            <ac:picMk id="2" creationId="{00000000-0000-0000-0000-000000000000}"/>
          </ac:picMkLst>
        </pc:picChg>
        <pc:picChg chg="add del mod">
          <ac:chgData name="Stewart Gale" userId="3647ddd2-6040-41ae-a96d-232c23482af8" providerId="ADAL" clId="{5217C396-8490-4B19-8E32-AA71EBF229F0}" dt="2022-11-02T05:17:23.981" v="58" actId="478"/>
          <ac:picMkLst>
            <pc:docMk/>
            <pc:sldMk cId="1784931009" sldId="259"/>
            <ac:picMk id="3" creationId="{47DD6A89-C785-B8DD-2971-2A26FA9EA757}"/>
          </ac:picMkLst>
        </pc:picChg>
        <pc:picChg chg="add mod">
          <ac:chgData name="Stewart Gale" userId="3647ddd2-6040-41ae-a96d-232c23482af8" providerId="ADAL" clId="{5217C396-8490-4B19-8E32-AA71EBF229F0}" dt="2022-11-02T05:17:34.610" v="60" actId="1076"/>
          <ac:picMkLst>
            <pc:docMk/>
            <pc:sldMk cId="1784931009" sldId="259"/>
            <ac:picMk id="6" creationId="{0D155397-907C-3A32-A171-4E5570A5FEFF}"/>
          </ac:picMkLst>
        </pc:picChg>
      </pc:sldChg>
      <pc:sldChg chg="addSp delSp modSp add mod">
        <pc:chgData name="Stewart Gale" userId="3647ddd2-6040-41ae-a96d-232c23482af8" providerId="ADAL" clId="{5217C396-8490-4B19-8E32-AA71EBF229F0}" dt="2022-11-02T05:18:19.068" v="64" actId="1076"/>
        <pc:sldMkLst>
          <pc:docMk/>
          <pc:sldMk cId="1227155825" sldId="260"/>
        </pc:sldMkLst>
        <pc:spChg chg="add del">
          <ac:chgData name="Stewart Gale" userId="3647ddd2-6040-41ae-a96d-232c23482af8" providerId="ADAL" clId="{5217C396-8490-4B19-8E32-AA71EBF229F0}" dt="2021-11-21T07:15:05.829" v="48" actId="22"/>
          <ac:spMkLst>
            <pc:docMk/>
            <pc:sldMk cId="1227155825" sldId="260"/>
            <ac:spMk id="22" creationId="{72B0B362-2AC8-4358-A3F5-B4D6167CD29C}"/>
          </ac:spMkLst>
        </pc:spChg>
        <pc:spChg chg="add del mod">
          <ac:chgData name="Stewart Gale" userId="3647ddd2-6040-41ae-a96d-232c23482af8" providerId="ADAL" clId="{5217C396-8490-4B19-8E32-AA71EBF229F0}" dt="2022-11-02T05:18:17.143" v="63" actId="478"/>
          <ac:spMkLst>
            <pc:docMk/>
            <pc:sldMk cId="1227155825" sldId="260"/>
            <ac:spMk id="23" creationId="{B25DD4D1-E402-495F-B7F9-EC3B444A991C}"/>
          </ac:spMkLst>
        </pc:spChg>
        <pc:spChg chg="mod">
          <ac:chgData name="Stewart Gale" userId="3647ddd2-6040-41ae-a96d-232c23482af8" providerId="ADAL" clId="{5217C396-8490-4B19-8E32-AA71EBF229F0}" dt="2022-11-02T05:18:19.068" v="64" actId="1076"/>
          <ac:spMkLst>
            <pc:docMk/>
            <pc:sldMk cId="1227155825" sldId="260"/>
            <ac:spMk id="45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5217C396-8490-4B19-8E32-AA71EBF229F0}" dt="2021-11-21T07:07:39.871" v="34" actId="1076"/>
        <pc:sldMkLst>
          <pc:docMk/>
          <pc:sldMk cId="1260491016" sldId="261"/>
        </pc:sldMkLst>
        <pc:spChg chg="del">
          <ac:chgData name="Stewart Gale" userId="3647ddd2-6040-41ae-a96d-232c23482af8" providerId="ADAL" clId="{5217C396-8490-4B19-8E32-AA71EBF229F0}" dt="2021-11-21T07:07:18.978" v="5" actId="478"/>
          <ac:spMkLst>
            <pc:docMk/>
            <pc:sldMk cId="1260491016" sldId="261"/>
            <ac:spMk id="2" creationId="{A12ECF5F-A5C2-4D8D-B7BA-876D5D088B8E}"/>
          </ac:spMkLst>
        </pc:spChg>
        <pc:spChg chg="del">
          <ac:chgData name="Stewart Gale" userId="3647ddd2-6040-41ae-a96d-232c23482af8" providerId="ADAL" clId="{5217C396-8490-4B19-8E32-AA71EBF229F0}" dt="2021-11-21T07:07:18.978" v="5" actId="478"/>
          <ac:spMkLst>
            <pc:docMk/>
            <pc:sldMk cId="1260491016" sldId="261"/>
            <ac:spMk id="3" creationId="{F9AA63C2-B652-4D7B-B2C7-B522ED55256D}"/>
          </ac:spMkLst>
        </pc:spChg>
        <pc:spChg chg="add mod">
          <ac:chgData name="Stewart Gale" userId="3647ddd2-6040-41ae-a96d-232c23482af8" providerId="ADAL" clId="{5217C396-8490-4B19-8E32-AA71EBF229F0}" dt="2021-11-21T07:07:39.871" v="34" actId="1076"/>
          <ac:spMkLst>
            <pc:docMk/>
            <pc:sldMk cId="1260491016" sldId="261"/>
            <ac:spMk id="4" creationId="{6053DDC9-DB1E-433B-B9BA-1A5FF240FB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51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2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43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77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2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5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06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4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49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81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8550B-4D42-4C41-94D7-E40BC75EB946}" type="datetimeFigureOut">
              <a:rPr lang="en-GB" smtClean="0"/>
              <a:t>02/11/2022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1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17874" y="85511"/>
                <a:ext cx="4052070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1)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74" y="85511"/>
                <a:ext cx="4052070" cy="892552"/>
              </a:xfrm>
              <a:prstGeom prst="rect">
                <a:avLst/>
              </a:prstGeom>
              <a:blipFill>
                <a:blip r:embed="rId2"/>
                <a:stretch>
                  <a:fillRect l="-1053" t="-3425" r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6480286" y="0"/>
                <a:ext cx="530164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2) </a:t>
                </a:r>
                <a:r>
                  <a:rPr lang="en-GB" sz="2000" dirty="0"/>
                  <a:t>Evaluate the following expression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286" y="0"/>
                <a:ext cx="5301644" cy="954107"/>
              </a:xfrm>
              <a:prstGeom prst="rect">
                <a:avLst/>
              </a:prstGeom>
              <a:blipFill>
                <a:blip r:embed="rId4"/>
                <a:stretch>
                  <a:fillRect l="-690" t="-5732" r="-1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3) </a:t>
                </a:r>
                <a:r>
                  <a:rPr lang="en-GB" sz="2000" dirty="0"/>
                  <a:t>Factorise the following expression.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r>
                        <a:rPr lang="en-US" sz="32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  <a:blipFill>
                <a:blip r:embed="rId6"/>
                <a:stretch>
                  <a:fillRect l="-1053" t="-4110" r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07671" y="3412857"/>
            <a:ext cx="56001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dirty="0"/>
              <a:t>Write an expression for the area of the shaded part of the shape.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310" y="3875276"/>
            <a:ext cx="2419211" cy="1655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9B3B32-5277-4BE1-AA9C-64C46E750510}"/>
              </a:ext>
            </a:extLst>
          </p:cNvPr>
          <p:cNvSpPr txBox="1"/>
          <p:nvPr/>
        </p:nvSpPr>
        <p:spPr>
          <a:xfrm>
            <a:off x="8761758" y="4475449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1EE1F6-B9BF-4BE6-B572-BE1F7067935D}"/>
              </a:ext>
            </a:extLst>
          </p:cNvPr>
          <p:cNvSpPr txBox="1"/>
          <p:nvPr/>
        </p:nvSpPr>
        <p:spPr>
          <a:xfrm>
            <a:off x="10422910" y="4402340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FBB527-7224-4378-8976-FC781C3A22AF}"/>
              </a:ext>
            </a:extLst>
          </p:cNvPr>
          <p:cNvSpPr txBox="1"/>
          <p:nvPr/>
        </p:nvSpPr>
        <p:spPr>
          <a:xfrm>
            <a:off x="9437747" y="5301406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4181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56960" y="85511"/>
                <a:ext cx="417389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5) 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60" y="85511"/>
                <a:ext cx="4173899" cy="954107"/>
              </a:xfrm>
              <a:prstGeom prst="rect">
                <a:avLst/>
              </a:prstGeom>
              <a:blipFill>
                <a:blip r:embed="rId2"/>
                <a:stretch>
                  <a:fillRect l="-1752" t="-5096" r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6317673" y="0"/>
                <a:ext cx="554702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b="1" dirty="0"/>
                  <a:t>6)  </a:t>
                </a:r>
                <a:r>
                  <a:rPr lang="en-GB" sz="2000" dirty="0"/>
                  <a:t>Evaluate the following expression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-2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73" y="0"/>
                <a:ext cx="5547027" cy="954107"/>
              </a:xfrm>
              <a:prstGeom prst="rect">
                <a:avLst/>
              </a:prstGeom>
              <a:blipFill>
                <a:blip r:embed="rId4"/>
                <a:stretch>
                  <a:fillRect t="-5732" r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53942" y="3429000"/>
                <a:ext cx="417389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7)  </a:t>
                </a:r>
                <a:r>
                  <a:rPr lang="en-GB" sz="2000" dirty="0"/>
                  <a:t>Factorise the following expression.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942" y="3429000"/>
                <a:ext cx="4173899" cy="954107"/>
              </a:xfrm>
              <a:prstGeom prst="rect">
                <a:avLst/>
              </a:prstGeom>
              <a:blipFill>
                <a:blip r:embed="rId6"/>
                <a:stretch>
                  <a:fillRect l="-1752" t="-5128" r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9295540" y="3429000"/>
            <a:ext cx="2872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000" dirty="0"/>
              <a:t>Write an expression for the area of the shaded part of the shape.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2019" y="3429000"/>
            <a:ext cx="2883521" cy="13539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5EE0AF-FBD0-4326-98F8-66220ED725BD}"/>
              </a:ext>
            </a:extLst>
          </p:cNvPr>
          <p:cNvSpPr txBox="1"/>
          <p:nvPr/>
        </p:nvSpPr>
        <p:spPr>
          <a:xfrm>
            <a:off x="6264081" y="4069077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r"/>
            <a:r>
              <a:rPr lang="en-US" dirty="0"/>
              <a:t>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524B24-441B-4D84-8599-FD44C98B22C1}"/>
                  </a:ext>
                </a:extLst>
              </p:cNvPr>
              <p:cNvSpPr txBox="1"/>
              <p:nvPr/>
            </p:nvSpPr>
            <p:spPr>
              <a:xfrm>
                <a:off x="7166930" y="3348243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524B24-441B-4D84-8599-FD44C98B2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30" y="3348243"/>
                <a:ext cx="49322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089D384-3ECF-4DA5-BF9B-D844C436D67C}"/>
                  </a:ext>
                </a:extLst>
              </p:cNvPr>
              <p:cNvSpPr txBox="1"/>
              <p:nvPr/>
            </p:nvSpPr>
            <p:spPr>
              <a:xfrm>
                <a:off x="8040594" y="3782943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089D384-3ECF-4DA5-BF9B-D844C436D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594" y="3782943"/>
                <a:ext cx="493222" cy="369332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0D31B2-0EB4-4DCB-A647-1656EB7B5225}"/>
                  </a:ext>
                </a:extLst>
              </p:cNvPr>
              <p:cNvSpPr txBox="1"/>
              <p:nvPr/>
            </p:nvSpPr>
            <p:spPr>
              <a:xfrm>
                <a:off x="8832662" y="4271674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0D31B2-0EB4-4DCB-A647-1656EB7B5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4271674"/>
                <a:ext cx="49322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09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53DDC9-DB1E-433B-B9BA-1A5FF240FB01}"/>
              </a:ext>
            </a:extLst>
          </p:cNvPr>
          <p:cNvSpPr txBox="1"/>
          <p:nvPr/>
        </p:nvSpPr>
        <p:spPr>
          <a:xfrm>
            <a:off x="2515985" y="2061557"/>
            <a:ext cx="75812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26049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17874" y="85511"/>
                <a:ext cx="4052070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1)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74" y="85511"/>
                <a:ext cx="4052070" cy="892552"/>
              </a:xfrm>
              <a:prstGeom prst="rect">
                <a:avLst/>
              </a:prstGeom>
              <a:blipFill>
                <a:blip r:embed="rId2"/>
                <a:stretch>
                  <a:fillRect l="-1053" t="-3425" r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354205" y="1482184"/>
                <a:ext cx="27201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=8(5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205" y="1482184"/>
                <a:ext cx="2720167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6480286" y="0"/>
                <a:ext cx="530164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2) </a:t>
                </a:r>
                <a:r>
                  <a:rPr lang="en-GB" sz="2000" dirty="0"/>
                  <a:t>Evaluate the following expression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286" y="0"/>
                <a:ext cx="5301644" cy="954107"/>
              </a:xfrm>
              <a:prstGeom prst="rect">
                <a:avLst/>
              </a:prstGeom>
              <a:blipFill>
                <a:blip r:embed="rId4"/>
                <a:stretch>
                  <a:fillRect l="-690" t="-5732" r="-1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780096" y="1291523"/>
                <a:ext cx="2773516" cy="1477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80 −32</m:t>
                      </m:r>
                    </m:oMath>
                  </m:oMathPara>
                </a14:m>
                <a:endParaRPr lang="en-GB" sz="3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endParaRPr lang="en-GB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−112</m:t>
                      </m:r>
                    </m:oMath>
                  </m:oMathPara>
                </a14:m>
                <a:endParaRPr lang="en-GB" sz="3600" b="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096" y="1291523"/>
                <a:ext cx="2773516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3) </a:t>
                </a:r>
                <a:r>
                  <a:rPr lang="en-GB" sz="2000" dirty="0"/>
                  <a:t>Factorise the following expression.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−32</m:t>
                      </m:r>
                      <m:r>
                        <a:rPr lang="en-US" sz="32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  <a:blipFill>
                <a:blip r:embed="rId6"/>
                <a:stretch>
                  <a:fillRect l="-1053" t="-4110" r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07671" y="3412857"/>
            <a:ext cx="56001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dirty="0"/>
              <a:t>Write an expression for the area of the shaded part of the shape.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8120465" y="5765200"/>
                <a:ext cx="221842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−4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465" y="5765200"/>
                <a:ext cx="221842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220204" y="4844781"/>
                <a:ext cx="298613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=8(5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204" y="4844781"/>
                <a:ext cx="2986138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F1EE1F6-B9BF-4BE6-B572-BE1F7067935D}"/>
              </a:ext>
            </a:extLst>
          </p:cNvPr>
          <p:cNvSpPr txBox="1"/>
          <p:nvPr/>
        </p:nvSpPr>
        <p:spPr>
          <a:xfrm>
            <a:off x="10422910" y="4402340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FBB527-7224-4378-8976-FC781C3A22AF}"/>
              </a:ext>
            </a:extLst>
          </p:cNvPr>
          <p:cNvSpPr txBox="1"/>
          <p:nvPr/>
        </p:nvSpPr>
        <p:spPr>
          <a:xfrm>
            <a:off x="9437747" y="5301406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155397-907C-3A32-A171-4E5570A5FE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8144" y="3875276"/>
            <a:ext cx="2670279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3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56960" y="85511"/>
                <a:ext cx="417389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5) 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60" y="85511"/>
                <a:ext cx="4173899" cy="954107"/>
              </a:xfrm>
              <a:prstGeom prst="rect">
                <a:avLst/>
              </a:prstGeom>
              <a:blipFill>
                <a:blip r:embed="rId2"/>
                <a:stretch>
                  <a:fillRect l="-1752" t="-5096" r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131535" y="1415228"/>
                <a:ext cx="294619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6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535" y="1415228"/>
                <a:ext cx="294619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6317673" y="0"/>
                <a:ext cx="554702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b="1" dirty="0"/>
                  <a:t>6)  </a:t>
                </a:r>
                <a:r>
                  <a:rPr lang="en-GB" sz="2000" dirty="0"/>
                  <a:t>Evaluate the following expression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-2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73" y="0"/>
                <a:ext cx="5547027" cy="954107"/>
              </a:xfrm>
              <a:prstGeom prst="rect">
                <a:avLst/>
              </a:prstGeom>
              <a:blipFill>
                <a:blip r:embed="rId4"/>
                <a:stretch>
                  <a:fillRect t="-5732" r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843229" y="1058016"/>
                <a:ext cx="2965940" cy="1754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d>
                        <m:dPr>
                          <m:ctrlP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GB" sz="3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US" sz="3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192</m:t>
                      </m:r>
                    </m:oMath>
                  </m:oMathPara>
                </a14:m>
                <a:endParaRPr lang="en-GB" sz="3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229" y="1058016"/>
                <a:ext cx="2965940" cy="17543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53942" y="3429000"/>
                <a:ext cx="417389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7)  </a:t>
                </a:r>
                <a:r>
                  <a:rPr lang="en-GB" sz="2000" dirty="0"/>
                  <a:t>Factorise the following expression.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942" y="3429000"/>
                <a:ext cx="4173899" cy="954107"/>
              </a:xfrm>
              <a:prstGeom prst="rect">
                <a:avLst/>
              </a:prstGeom>
              <a:blipFill>
                <a:blip r:embed="rId6"/>
                <a:stretch>
                  <a:fillRect l="-1752" t="-5128" r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9295540" y="3429000"/>
            <a:ext cx="2872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000" dirty="0"/>
              <a:t>Write an expression for the area of the shaded part of the shape.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069043" y="4828813"/>
                <a:ext cx="344158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36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43" y="4828813"/>
                <a:ext cx="3441583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8040594" y="5475144"/>
                <a:ext cx="283885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594" y="5475144"/>
                <a:ext cx="2838854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2019" y="3429000"/>
            <a:ext cx="2883521" cy="13539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5EE0AF-FBD0-4326-98F8-66220ED725BD}"/>
              </a:ext>
            </a:extLst>
          </p:cNvPr>
          <p:cNvSpPr txBox="1"/>
          <p:nvPr/>
        </p:nvSpPr>
        <p:spPr>
          <a:xfrm>
            <a:off x="6264081" y="4069077"/>
            <a:ext cx="493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r"/>
            <a:r>
              <a:rPr lang="en-US" dirty="0"/>
              <a:t>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524B24-441B-4D84-8599-FD44C98B22C1}"/>
                  </a:ext>
                </a:extLst>
              </p:cNvPr>
              <p:cNvSpPr txBox="1"/>
              <p:nvPr/>
            </p:nvSpPr>
            <p:spPr>
              <a:xfrm>
                <a:off x="7166930" y="3348243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1524B24-441B-4D84-8599-FD44C98B2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30" y="3348243"/>
                <a:ext cx="49322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089D384-3ECF-4DA5-BF9B-D844C436D67C}"/>
                  </a:ext>
                </a:extLst>
              </p:cNvPr>
              <p:cNvSpPr txBox="1"/>
              <p:nvPr/>
            </p:nvSpPr>
            <p:spPr>
              <a:xfrm>
                <a:off x="8040594" y="3782943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089D384-3ECF-4DA5-BF9B-D844C436D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594" y="3782943"/>
                <a:ext cx="493222" cy="369332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0D31B2-0EB4-4DCB-A647-1656EB7B5225}"/>
                  </a:ext>
                </a:extLst>
              </p:cNvPr>
              <p:cNvSpPr txBox="1"/>
              <p:nvPr/>
            </p:nvSpPr>
            <p:spPr>
              <a:xfrm>
                <a:off x="8832662" y="4271674"/>
                <a:ext cx="4932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0D31B2-0EB4-4DCB-A647-1656EB7B5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4271674"/>
                <a:ext cx="493222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715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1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293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2019-11-13T05:31:54Z</dcterms:created>
  <dcterms:modified xsi:type="dcterms:W3CDTF">2022-11-02T05:18:21Z</dcterms:modified>
</cp:coreProperties>
</file>