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69" r:id="rId2"/>
    <p:sldId id="262" r:id="rId3"/>
    <p:sldId id="256" r:id="rId4"/>
    <p:sldId id="263" r:id="rId5"/>
    <p:sldId id="264" r:id="rId6"/>
    <p:sldId id="265" r:id="rId7"/>
    <p:sldId id="266" r:id="rId8"/>
    <p:sldId id="267" r:id="rId9"/>
    <p:sldId id="268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D291A33-7BE0-48D2-98BF-0EDA366349C6}" v="2" dt="2024-03-18T06:52:17.40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88" d="100"/>
          <a:sy n="88" d="100"/>
        </p:scale>
        <p:origin x="69" y="11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17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wart Gale" userId="3647ddd2-6040-41ae-a96d-232c23482af8" providerId="ADAL" clId="{CD291A33-7BE0-48D2-98BF-0EDA366349C6}"/>
    <pc:docChg chg="custSel addSld delSld modSld sldOrd">
      <pc:chgData name="Stewart Gale" userId="3647ddd2-6040-41ae-a96d-232c23482af8" providerId="ADAL" clId="{CD291A33-7BE0-48D2-98BF-0EDA366349C6}" dt="2024-06-19T07:11:59.165" v="21" actId="6549"/>
      <pc:docMkLst>
        <pc:docMk/>
      </pc:docMkLst>
      <pc:sldChg chg="delSp modSp mod">
        <pc:chgData name="Stewart Gale" userId="3647ddd2-6040-41ae-a96d-232c23482af8" providerId="ADAL" clId="{CD291A33-7BE0-48D2-98BF-0EDA366349C6}" dt="2024-03-18T06:52:17.388" v="19" actId="1076"/>
        <pc:sldMkLst>
          <pc:docMk/>
          <pc:sldMk cId="1772187888" sldId="256"/>
        </pc:sldMkLst>
        <pc:spChg chg="mod">
          <ac:chgData name="Stewart Gale" userId="3647ddd2-6040-41ae-a96d-232c23482af8" providerId="ADAL" clId="{CD291A33-7BE0-48D2-98BF-0EDA366349C6}" dt="2024-03-18T06:52:17.388" v="19" actId="1076"/>
          <ac:spMkLst>
            <pc:docMk/>
            <pc:sldMk cId="1772187888" sldId="256"/>
            <ac:spMk id="2" creationId="{00000000-0000-0000-0000-000000000000}"/>
          </ac:spMkLst>
        </pc:spChg>
        <pc:spChg chg="del">
          <ac:chgData name="Stewart Gale" userId="3647ddd2-6040-41ae-a96d-232c23482af8" providerId="ADAL" clId="{CD291A33-7BE0-48D2-98BF-0EDA366349C6}" dt="2024-03-18T06:52:12.191" v="18" actId="478"/>
          <ac:spMkLst>
            <pc:docMk/>
            <pc:sldMk cId="1772187888" sldId="256"/>
            <ac:spMk id="4" creationId="{00000000-0000-0000-0000-000000000000}"/>
          </ac:spMkLst>
        </pc:spChg>
        <pc:spChg chg="mod">
          <ac:chgData name="Stewart Gale" userId="3647ddd2-6040-41ae-a96d-232c23482af8" providerId="ADAL" clId="{CD291A33-7BE0-48D2-98BF-0EDA366349C6}" dt="2024-03-18T06:52:17.388" v="19" actId="1076"/>
          <ac:spMkLst>
            <pc:docMk/>
            <pc:sldMk cId="1772187888" sldId="256"/>
            <ac:spMk id="8" creationId="{00000000-0000-0000-0000-000000000000}"/>
          </ac:spMkLst>
        </pc:spChg>
        <pc:spChg chg="mod">
          <ac:chgData name="Stewart Gale" userId="3647ddd2-6040-41ae-a96d-232c23482af8" providerId="ADAL" clId="{CD291A33-7BE0-48D2-98BF-0EDA366349C6}" dt="2024-03-18T06:52:17.388" v="19" actId="1076"/>
          <ac:spMkLst>
            <pc:docMk/>
            <pc:sldMk cId="1772187888" sldId="256"/>
            <ac:spMk id="9" creationId="{00000000-0000-0000-0000-000000000000}"/>
          </ac:spMkLst>
        </pc:spChg>
        <pc:spChg chg="mod">
          <ac:chgData name="Stewart Gale" userId="3647ddd2-6040-41ae-a96d-232c23482af8" providerId="ADAL" clId="{CD291A33-7BE0-48D2-98BF-0EDA366349C6}" dt="2024-03-18T06:52:17.388" v="19" actId="1076"/>
          <ac:spMkLst>
            <pc:docMk/>
            <pc:sldMk cId="1772187888" sldId="256"/>
            <ac:spMk id="10" creationId="{00000000-0000-0000-0000-000000000000}"/>
          </ac:spMkLst>
        </pc:spChg>
        <pc:spChg chg="mod">
          <ac:chgData name="Stewart Gale" userId="3647ddd2-6040-41ae-a96d-232c23482af8" providerId="ADAL" clId="{CD291A33-7BE0-48D2-98BF-0EDA366349C6}" dt="2024-03-18T06:52:17.388" v="19" actId="1076"/>
          <ac:spMkLst>
            <pc:docMk/>
            <pc:sldMk cId="1772187888" sldId="256"/>
            <ac:spMk id="11" creationId="{00000000-0000-0000-0000-000000000000}"/>
          </ac:spMkLst>
        </pc:spChg>
        <pc:spChg chg="mod">
          <ac:chgData name="Stewart Gale" userId="3647ddd2-6040-41ae-a96d-232c23482af8" providerId="ADAL" clId="{CD291A33-7BE0-48D2-98BF-0EDA366349C6}" dt="2024-03-18T06:52:17.388" v="19" actId="1076"/>
          <ac:spMkLst>
            <pc:docMk/>
            <pc:sldMk cId="1772187888" sldId="256"/>
            <ac:spMk id="13" creationId="{00000000-0000-0000-0000-000000000000}"/>
          </ac:spMkLst>
        </pc:spChg>
        <pc:spChg chg="mod">
          <ac:chgData name="Stewart Gale" userId="3647ddd2-6040-41ae-a96d-232c23482af8" providerId="ADAL" clId="{CD291A33-7BE0-48D2-98BF-0EDA366349C6}" dt="2024-03-18T06:52:17.388" v="19" actId="1076"/>
          <ac:spMkLst>
            <pc:docMk/>
            <pc:sldMk cId="1772187888" sldId="256"/>
            <ac:spMk id="14" creationId="{00000000-0000-0000-0000-000000000000}"/>
          </ac:spMkLst>
        </pc:spChg>
        <pc:grpChg chg="mod">
          <ac:chgData name="Stewart Gale" userId="3647ddd2-6040-41ae-a96d-232c23482af8" providerId="ADAL" clId="{CD291A33-7BE0-48D2-98BF-0EDA366349C6}" dt="2024-03-18T06:52:17.388" v="19" actId="1076"/>
          <ac:grpSpMkLst>
            <pc:docMk/>
            <pc:sldMk cId="1772187888" sldId="256"/>
            <ac:grpSpMk id="7" creationId="{00000000-0000-0000-0000-000000000000}"/>
          </ac:grpSpMkLst>
        </pc:grpChg>
        <pc:graphicFrameChg chg="mod">
          <ac:chgData name="Stewart Gale" userId="3647ddd2-6040-41ae-a96d-232c23482af8" providerId="ADAL" clId="{CD291A33-7BE0-48D2-98BF-0EDA366349C6}" dt="2024-03-18T06:52:17.388" v="19" actId="1076"/>
          <ac:graphicFrameMkLst>
            <pc:docMk/>
            <pc:sldMk cId="1772187888" sldId="256"/>
            <ac:graphicFrameMk id="5" creationId="{00000000-0000-0000-0000-000000000000}"/>
          </ac:graphicFrameMkLst>
        </pc:graphicFrameChg>
      </pc:sldChg>
      <pc:sldChg chg="new del">
        <pc:chgData name="Stewart Gale" userId="3647ddd2-6040-41ae-a96d-232c23482af8" providerId="ADAL" clId="{CD291A33-7BE0-48D2-98BF-0EDA366349C6}" dt="2021-03-16T07:06:47.585" v="1" actId="47"/>
        <pc:sldMkLst>
          <pc:docMk/>
          <pc:sldMk cId="531655393" sldId="269"/>
        </pc:sldMkLst>
      </pc:sldChg>
      <pc:sldChg chg="addSp delSp modSp new mod ord">
        <pc:chgData name="Stewart Gale" userId="3647ddd2-6040-41ae-a96d-232c23482af8" providerId="ADAL" clId="{CD291A33-7BE0-48D2-98BF-0EDA366349C6}" dt="2024-06-19T07:11:59.165" v="21" actId="6549"/>
        <pc:sldMkLst>
          <pc:docMk/>
          <pc:sldMk cId="1688939787" sldId="269"/>
        </pc:sldMkLst>
        <pc:spChg chg="del">
          <ac:chgData name="Stewart Gale" userId="3647ddd2-6040-41ae-a96d-232c23482af8" providerId="ADAL" clId="{CD291A33-7BE0-48D2-98BF-0EDA366349C6}" dt="2024-03-18T06:51:39.476" v="5" actId="478"/>
          <ac:spMkLst>
            <pc:docMk/>
            <pc:sldMk cId="1688939787" sldId="269"/>
            <ac:spMk id="2" creationId="{435F7050-086C-CCA2-BCC6-DA1D6CAE8E57}"/>
          </ac:spMkLst>
        </pc:spChg>
        <pc:spChg chg="del">
          <ac:chgData name="Stewart Gale" userId="3647ddd2-6040-41ae-a96d-232c23482af8" providerId="ADAL" clId="{CD291A33-7BE0-48D2-98BF-0EDA366349C6}" dt="2024-03-18T06:51:39.476" v="5" actId="478"/>
          <ac:spMkLst>
            <pc:docMk/>
            <pc:sldMk cId="1688939787" sldId="269"/>
            <ac:spMk id="3" creationId="{73CB33F9-D313-397B-FEDA-A9BF67653F49}"/>
          </ac:spMkLst>
        </pc:spChg>
        <pc:spChg chg="add mod">
          <ac:chgData name="Stewart Gale" userId="3647ddd2-6040-41ae-a96d-232c23482af8" providerId="ADAL" clId="{CD291A33-7BE0-48D2-98BF-0EDA366349C6}" dt="2024-06-19T07:11:59.165" v="21" actId="6549"/>
          <ac:spMkLst>
            <pc:docMk/>
            <pc:sldMk cId="1688939787" sldId="269"/>
            <ac:spMk id="4" creationId="{CB860AFC-136D-B838-818F-188C2999BBE6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E24A251-63C3-4255-A768-AF2EF3B93D47}" type="datetimeFigureOut">
              <a:rPr lang="en-GB" smtClean="0"/>
              <a:t>19/06/2024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10B5AD1-F471-488F-8056-F9A96DF5351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181589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1B8B22-64C2-47A6-B5D8-ACD17893B61A}" type="datetimeFigureOut">
              <a:rPr lang="en-GB" smtClean="0"/>
              <a:t>19/06/2024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E6A0B8-8391-497B-B5A3-F7D1176495E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203340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1B8B22-64C2-47A6-B5D8-ACD17893B61A}" type="datetimeFigureOut">
              <a:rPr lang="en-GB" smtClean="0"/>
              <a:t>19/06/2024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E6A0B8-8391-497B-B5A3-F7D1176495E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303190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1B8B22-64C2-47A6-B5D8-ACD17893B61A}" type="datetimeFigureOut">
              <a:rPr lang="en-GB" smtClean="0"/>
              <a:t>19/06/2024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E6A0B8-8391-497B-B5A3-F7D1176495E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110553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1B8B22-64C2-47A6-B5D8-ACD17893B61A}" type="datetimeFigureOut">
              <a:rPr lang="en-GB" smtClean="0"/>
              <a:t>19/06/2024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E6A0B8-8391-497B-B5A3-F7D1176495E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581439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1B8B22-64C2-47A6-B5D8-ACD17893B61A}" type="datetimeFigureOut">
              <a:rPr lang="en-GB" smtClean="0"/>
              <a:t>19/06/2024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E6A0B8-8391-497B-B5A3-F7D1176495E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056833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1B8B22-64C2-47A6-B5D8-ACD17893B61A}" type="datetimeFigureOut">
              <a:rPr lang="en-GB" smtClean="0"/>
              <a:t>19/06/2024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E6A0B8-8391-497B-B5A3-F7D1176495E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361570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1B8B22-64C2-47A6-B5D8-ACD17893B61A}" type="datetimeFigureOut">
              <a:rPr lang="en-GB" smtClean="0"/>
              <a:t>19/06/2024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E6A0B8-8391-497B-B5A3-F7D1176495E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099241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1B8B22-64C2-47A6-B5D8-ACD17893B61A}" type="datetimeFigureOut">
              <a:rPr lang="en-GB" smtClean="0"/>
              <a:t>19/06/2024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E6A0B8-8391-497B-B5A3-F7D1176495E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938841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1B8B22-64C2-47A6-B5D8-ACD17893B61A}" type="datetimeFigureOut">
              <a:rPr lang="en-GB" smtClean="0"/>
              <a:t>19/06/2024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E6A0B8-8391-497B-B5A3-F7D1176495E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160692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1B8B22-64C2-47A6-B5D8-ACD17893B61A}" type="datetimeFigureOut">
              <a:rPr lang="en-GB" smtClean="0"/>
              <a:t>19/06/2024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E6A0B8-8391-497B-B5A3-F7D1176495E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01054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1B8B22-64C2-47A6-B5D8-ACD17893B61A}" type="datetimeFigureOut">
              <a:rPr lang="en-GB" smtClean="0"/>
              <a:t>19/06/2024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E6A0B8-8391-497B-B5A3-F7D1176495E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444377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1B8B22-64C2-47A6-B5D8-ACD17893B61A}" type="datetimeFigureOut">
              <a:rPr lang="en-GB" smtClean="0"/>
              <a:t>19/06/2024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E6A0B8-8391-497B-B5A3-F7D1176495E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093566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1beKcgU9ogE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EudHqBNyoWM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XjluAXtpbPI" TargetMode="Externa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fBGOshZk94U" TargetMode="Externa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CB860AFC-136D-B838-818F-188C2999BBE6}"/>
              </a:ext>
            </a:extLst>
          </p:cNvPr>
          <p:cNvSpPr/>
          <p:nvPr/>
        </p:nvSpPr>
        <p:spPr>
          <a:xfrm>
            <a:off x="609600" y="1799509"/>
            <a:ext cx="11130643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8800" b="1" i="0" u="sng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LO: Bisecting </a:t>
            </a:r>
          </a:p>
          <a:p>
            <a:pPr algn="ctr"/>
            <a:r>
              <a:rPr lang="en-GB" sz="8800" b="1" u="sng">
                <a:solidFill>
                  <a:srgbClr val="000000"/>
                </a:solidFill>
                <a:latin typeface="Arial" panose="020B0604020202020204" pitchFamily="34" charset="0"/>
              </a:rPr>
              <a:t>L</a:t>
            </a:r>
            <a:r>
              <a:rPr lang="en-GB" sz="8800" b="1" i="0" u="sng" strike="noStrike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ines and </a:t>
            </a:r>
            <a:r>
              <a:rPr lang="en-GB" sz="8800" b="1" i="0" u="sng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Angles</a:t>
            </a:r>
            <a:r>
              <a:rPr lang="en-GB" sz="88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6889397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06939346"/>
              </p:ext>
            </p:extLst>
          </p:nvPr>
        </p:nvGraphicFramePr>
        <p:xfrm>
          <a:off x="438150" y="924412"/>
          <a:ext cx="11465379" cy="2926080"/>
        </p:xfrm>
        <a:graphic>
          <a:graphicData uri="http://schemas.openxmlformats.org/drawingml/2006/table">
            <a:tbl>
              <a:tblPr/>
              <a:tblGrid>
                <a:gridCol w="1146537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9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What does the word</a:t>
                      </a:r>
                      <a:r>
                        <a:rPr lang="en-GB" sz="96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</a:t>
                      </a:r>
                      <a:r>
                        <a:rPr lang="en-GB" sz="9600" b="1" i="0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</a:rPr>
                        <a:t>bisect</a:t>
                      </a:r>
                      <a:r>
                        <a:rPr lang="en-GB" sz="9600" b="0" i="0" u="none" strike="noStrike" dirty="0">
                          <a:solidFill>
                            <a:srgbClr val="010066"/>
                          </a:solidFill>
                          <a:effectLst/>
                          <a:latin typeface="Arial" panose="020B0604020202020204" pitchFamily="34" charset="0"/>
                        </a:rPr>
                        <a:t> </a:t>
                      </a:r>
                      <a:r>
                        <a:rPr lang="en-GB" sz="9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mean?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2705099" y="4310744"/>
            <a:ext cx="6760029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1500" b="1" dirty="0"/>
              <a:t>Cut in half.</a:t>
            </a:r>
          </a:p>
        </p:txBody>
      </p:sp>
    </p:spTree>
    <p:extLst>
      <p:ext uri="{BB962C8B-B14F-4D97-AF65-F5344CB8AC3E}">
        <p14:creationId xmlns:p14="http://schemas.microsoft.com/office/powerpoint/2010/main" val="21135565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25493179"/>
              </p:ext>
            </p:extLst>
          </p:nvPr>
        </p:nvGraphicFramePr>
        <p:xfrm>
          <a:off x="261185" y="1053772"/>
          <a:ext cx="6997818" cy="2926080"/>
        </p:xfrm>
        <a:graphic>
          <a:graphicData uri="http://schemas.openxmlformats.org/drawingml/2006/table">
            <a:tbl>
              <a:tblPr/>
              <a:tblGrid>
                <a:gridCol w="699781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4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Given</a:t>
                      </a:r>
                      <a:r>
                        <a:rPr lang="en-GB" sz="48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</a:t>
                      </a:r>
                      <a:r>
                        <a:rPr lang="en-GB" sz="4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the two lines</a:t>
                      </a:r>
                      <a:r>
                        <a:rPr lang="en-GB" sz="4800" b="0" i="0" u="none" strike="noStrike" dirty="0">
                          <a:solidFill>
                            <a:srgbClr val="010066"/>
                          </a:solidFill>
                          <a:effectLst/>
                          <a:latin typeface="Arial" panose="020B0604020202020204" pitchFamily="34" charset="0"/>
                        </a:rPr>
                        <a:t> </a:t>
                      </a:r>
                    </a:p>
                    <a:p>
                      <a:pPr algn="ctr" rtl="0" fontAlgn="ctr"/>
                      <a:r>
                        <a:rPr lang="en-GB" sz="4800" b="1" i="0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</a:rPr>
                        <a:t>bisect</a:t>
                      </a:r>
                      <a:r>
                        <a:rPr lang="en-GB" sz="4800" b="0" i="0" u="none" strike="noStrike" dirty="0">
                          <a:solidFill>
                            <a:srgbClr val="010066"/>
                          </a:solidFill>
                          <a:effectLst/>
                          <a:latin typeface="Arial" panose="020B0604020202020204" pitchFamily="34" charset="0"/>
                        </a:rPr>
                        <a:t> </a:t>
                      </a:r>
                      <a:r>
                        <a:rPr lang="en-GB" sz="4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each other,</a:t>
                      </a:r>
                    </a:p>
                    <a:p>
                      <a:pPr algn="ctr" rtl="0" fontAlgn="ctr"/>
                      <a:r>
                        <a:rPr lang="en-GB" sz="4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what</a:t>
                      </a:r>
                      <a:r>
                        <a:rPr lang="en-GB" sz="48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can you say about </a:t>
                      </a:r>
                    </a:p>
                    <a:p>
                      <a:pPr algn="ctr" rtl="0" fontAlgn="ctr"/>
                      <a:r>
                        <a:rPr lang="en-GB" sz="4800" b="1" i="0" u="none" strike="noStrike" baseline="0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</a:rPr>
                        <a:t>AC</a:t>
                      </a:r>
                      <a:r>
                        <a:rPr lang="en-GB" sz="48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and </a:t>
                      </a:r>
                      <a:r>
                        <a:rPr lang="en-GB" sz="4800" b="1" i="0" u="none" strike="noStrike" baseline="0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</a:rPr>
                        <a:t>CB</a:t>
                      </a:r>
                      <a:r>
                        <a:rPr lang="en-GB" sz="48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?</a:t>
                      </a:r>
                      <a:endParaRPr lang="en-GB" sz="4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pSp>
        <p:nvGrpSpPr>
          <p:cNvPr id="7" name="Group 6"/>
          <p:cNvGrpSpPr/>
          <p:nvPr/>
        </p:nvGrpSpPr>
        <p:grpSpPr>
          <a:xfrm>
            <a:off x="6603812" y="1761766"/>
            <a:ext cx="5116296" cy="4072978"/>
            <a:chOff x="361166" y="388938"/>
            <a:chExt cx="2674673" cy="1973262"/>
          </a:xfrm>
        </p:grpSpPr>
        <p:sp>
          <p:nvSpPr>
            <p:cNvPr id="8" name="Line 4"/>
            <p:cNvSpPr>
              <a:spLocks noChangeShapeType="1"/>
            </p:cNvSpPr>
            <p:nvPr/>
          </p:nvSpPr>
          <p:spPr bwMode="auto">
            <a:xfrm rot="16200000">
              <a:off x="1595438" y="265112"/>
              <a:ext cx="0" cy="2320925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9" name="Text Box 5"/>
            <p:cNvSpPr txBox="1">
              <a:spLocks noChangeArrowheads="1"/>
            </p:cNvSpPr>
            <p:nvPr/>
          </p:nvSpPr>
          <p:spPr bwMode="auto">
            <a:xfrm>
              <a:off x="361166" y="1402239"/>
              <a:ext cx="387350" cy="2833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eaLnBrk="0" hangingPunct="0"/>
              <a:r>
                <a:rPr lang="en-US" sz="3200" b="1" dirty="0">
                  <a:solidFill>
                    <a:srgbClr val="FF0000"/>
                  </a:solidFill>
                </a:rPr>
                <a:t>A</a:t>
              </a:r>
              <a:endParaRPr lang="en-GB" sz="3200" b="1" dirty="0">
                <a:solidFill>
                  <a:srgbClr val="FF0000"/>
                </a:solidFill>
              </a:endParaRPr>
            </a:p>
          </p:txBody>
        </p:sp>
        <p:sp>
          <p:nvSpPr>
            <p:cNvPr id="10" name="Text Box 6"/>
            <p:cNvSpPr txBox="1">
              <a:spLocks noChangeArrowheads="1"/>
            </p:cNvSpPr>
            <p:nvPr/>
          </p:nvSpPr>
          <p:spPr bwMode="auto">
            <a:xfrm>
              <a:off x="2648489" y="1390771"/>
              <a:ext cx="387350" cy="2833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eaLnBrk="0" hangingPunct="0"/>
              <a:r>
                <a:rPr lang="en-US" sz="3200" b="1" dirty="0">
                  <a:solidFill>
                    <a:srgbClr val="FF0000"/>
                  </a:solidFill>
                </a:rPr>
                <a:t>B</a:t>
              </a:r>
              <a:endParaRPr lang="en-GB" sz="3200" b="1" dirty="0">
                <a:solidFill>
                  <a:srgbClr val="FF0000"/>
                </a:solidFill>
              </a:endParaRPr>
            </a:p>
          </p:txBody>
        </p:sp>
        <p:sp>
          <p:nvSpPr>
            <p:cNvPr id="11" name="Line 7"/>
            <p:cNvSpPr>
              <a:spLocks noChangeShapeType="1"/>
            </p:cNvSpPr>
            <p:nvPr/>
          </p:nvSpPr>
          <p:spPr bwMode="auto">
            <a:xfrm>
              <a:off x="1585913" y="388938"/>
              <a:ext cx="1587" cy="1973262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13" name="Text Box 9"/>
            <p:cNvSpPr txBox="1">
              <a:spLocks noChangeArrowheads="1"/>
            </p:cNvSpPr>
            <p:nvPr/>
          </p:nvSpPr>
          <p:spPr bwMode="auto">
            <a:xfrm>
              <a:off x="1383507" y="1390771"/>
              <a:ext cx="404812" cy="2833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eaLnBrk="0" hangingPunct="0"/>
              <a:r>
                <a:rPr lang="en-US" sz="3200" b="1" dirty="0">
                  <a:solidFill>
                    <a:srgbClr val="FF0000"/>
                  </a:solidFill>
                </a:rPr>
                <a:t>C</a:t>
              </a:r>
              <a:endParaRPr lang="en-GB" sz="3200" b="1" dirty="0">
                <a:solidFill>
                  <a:srgbClr val="FF0000"/>
                </a:solidFill>
              </a:endParaRPr>
            </a:p>
          </p:txBody>
        </p:sp>
        <p:sp>
          <p:nvSpPr>
            <p:cNvPr id="14" name="Rectangle 13"/>
            <p:cNvSpPr>
              <a:spLocks noChangeArrowheads="1"/>
            </p:cNvSpPr>
            <p:nvPr/>
          </p:nvSpPr>
          <p:spPr bwMode="auto">
            <a:xfrm>
              <a:off x="1595438" y="1281113"/>
              <a:ext cx="144462" cy="144462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</p:grpSp>
      <p:sp>
        <p:nvSpPr>
          <p:cNvPr id="2" name="Rectangle 1"/>
          <p:cNvSpPr/>
          <p:nvPr/>
        </p:nvSpPr>
        <p:spPr>
          <a:xfrm>
            <a:off x="1757854" y="4528709"/>
            <a:ext cx="3903633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7200" b="1" dirty="0">
                <a:solidFill>
                  <a:srgbClr val="FF0000"/>
                </a:solidFill>
                <a:latin typeface="Arial" panose="020B0604020202020204" pitchFamily="34" charset="0"/>
              </a:rPr>
              <a:t>AC</a:t>
            </a:r>
            <a:r>
              <a:rPr lang="en-GB" sz="7200" b="1" dirty="0">
                <a:solidFill>
                  <a:srgbClr val="000000"/>
                </a:solidFill>
                <a:latin typeface="Arial" panose="020B0604020202020204" pitchFamily="34" charset="0"/>
              </a:rPr>
              <a:t> = </a:t>
            </a:r>
            <a:r>
              <a:rPr lang="en-GB" sz="7200" b="1" dirty="0">
                <a:solidFill>
                  <a:srgbClr val="FF0000"/>
                </a:solidFill>
                <a:latin typeface="Arial" panose="020B0604020202020204" pitchFamily="34" charset="0"/>
              </a:rPr>
              <a:t>CB</a:t>
            </a:r>
            <a:endParaRPr lang="en-GB" sz="32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21878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14"/>
          <p:cNvGrpSpPr/>
          <p:nvPr/>
        </p:nvGrpSpPr>
        <p:grpSpPr>
          <a:xfrm>
            <a:off x="6749859" y="1572985"/>
            <a:ext cx="4919082" cy="4858804"/>
            <a:chOff x="140580" y="107348"/>
            <a:chExt cx="3432883" cy="2994653"/>
          </a:xfrm>
        </p:grpSpPr>
        <p:sp>
          <p:nvSpPr>
            <p:cNvPr id="16" name="Line 5"/>
            <p:cNvSpPr>
              <a:spLocks noChangeShapeType="1"/>
            </p:cNvSpPr>
            <p:nvPr/>
          </p:nvSpPr>
          <p:spPr bwMode="auto">
            <a:xfrm>
              <a:off x="431800" y="2840038"/>
              <a:ext cx="2736850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GB" sz="1600"/>
            </a:p>
          </p:txBody>
        </p:sp>
        <p:sp>
          <p:nvSpPr>
            <p:cNvPr id="17" name="Line 6"/>
            <p:cNvSpPr>
              <a:spLocks noChangeShapeType="1"/>
            </p:cNvSpPr>
            <p:nvPr/>
          </p:nvSpPr>
          <p:spPr bwMode="auto">
            <a:xfrm rot="18000000">
              <a:off x="-148041" y="1639013"/>
              <a:ext cx="2764988" cy="46101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GB" sz="1600"/>
            </a:p>
          </p:txBody>
        </p:sp>
        <p:sp>
          <p:nvSpPr>
            <p:cNvPr id="18" name="Text Box 7"/>
            <p:cNvSpPr txBox="1">
              <a:spLocks noChangeArrowheads="1"/>
            </p:cNvSpPr>
            <p:nvPr/>
          </p:nvSpPr>
          <p:spPr bwMode="auto">
            <a:xfrm>
              <a:off x="2032194" y="107348"/>
              <a:ext cx="387350" cy="39835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eaLnBrk="0" hangingPunct="0"/>
              <a:r>
                <a:rPr lang="en-US" sz="3600" b="1" dirty="0">
                  <a:solidFill>
                    <a:srgbClr val="0000FF"/>
                  </a:solidFill>
                </a:rPr>
                <a:t>A</a:t>
              </a:r>
              <a:endParaRPr lang="en-GB" sz="3600" b="1" dirty="0">
                <a:solidFill>
                  <a:srgbClr val="0000FF"/>
                </a:solidFill>
              </a:endParaRPr>
            </a:p>
          </p:txBody>
        </p:sp>
        <p:sp>
          <p:nvSpPr>
            <p:cNvPr id="19" name="Text Box 8"/>
            <p:cNvSpPr txBox="1">
              <a:spLocks noChangeArrowheads="1"/>
            </p:cNvSpPr>
            <p:nvPr/>
          </p:nvSpPr>
          <p:spPr bwMode="auto">
            <a:xfrm>
              <a:off x="140580" y="2703644"/>
              <a:ext cx="387350" cy="39835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eaLnBrk="0" hangingPunct="0"/>
              <a:r>
                <a:rPr lang="en-US" sz="3600" b="1" dirty="0">
                  <a:solidFill>
                    <a:srgbClr val="0000FF"/>
                  </a:solidFill>
                </a:rPr>
                <a:t>B</a:t>
              </a:r>
              <a:endParaRPr lang="en-GB" sz="3600" b="1" dirty="0">
                <a:solidFill>
                  <a:srgbClr val="0000FF"/>
                </a:solidFill>
              </a:endParaRPr>
            </a:p>
          </p:txBody>
        </p:sp>
        <p:sp>
          <p:nvSpPr>
            <p:cNvPr id="20" name="Text Box 9"/>
            <p:cNvSpPr txBox="1">
              <a:spLocks noChangeArrowheads="1"/>
            </p:cNvSpPr>
            <p:nvPr/>
          </p:nvSpPr>
          <p:spPr bwMode="auto">
            <a:xfrm>
              <a:off x="3168650" y="2670339"/>
              <a:ext cx="404813" cy="39835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eaLnBrk="0" hangingPunct="0"/>
              <a:r>
                <a:rPr lang="en-US" sz="3600" b="1">
                  <a:solidFill>
                    <a:srgbClr val="0000FF"/>
                  </a:solidFill>
                </a:rPr>
                <a:t>C</a:t>
              </a:r>
              <a:endParaRPr lang="en-GB" sz="3600" b="1">
                <a:solidFill>
                  <a:srgbClr val="0000FF"/>
                </a:solidFill>
              </a:endParaRPr>
            </a:p>
          </p:txBody>
        </p:sp>
        <p:sp>
          <p:nvSpPr>
            <p:cNvPr id="21" name="Line 15"/>
            <p:cNvSpPr>
              <a:spLocks noChangeShapeType="1"/>
            </p:cNvSpPr>
            <p:nvPr/>
          </p:nvSpPr>
          <p:spPr bwMode="auto">
            <a:xfrm rot="19800000" flipH="1">
              <a:off x="248465" y="2235764"/>
              <a:ext cx="2736850" cy="0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endParaRPr lang="en-GB" sz="1600"/>
            </a:p>
          </p:txBody>
        </p:sp>
        <p:sp>
          <p:nvSpPr>
            <p:cNvPr id="22" name="Text Box 16"/>
            <p:cNvSpPr txBox="1">
              <a:spLocks noChangeArrowheads="1"/>
            </p:cNvSpPr>
            <p:nvPr/>
          </p:nvSpPr>
          <p:spPr bwMode="auto">
            <a:xfrm>
              <a:off x="2845296" y="1263706"/>
              <a:ext cx="404812" cy="39835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eaLnBrk="0" hangingPunct="0"/>
              <a:r>
                <a:rPr lang="en-US" sz="3600" b="1" dirty="0">
                  <a:solidFill>
                    <a:srgbClr val="0000FF"/>
                  </a:solidFill>
                </a:rPr>
                <a:t>D</a:t>
              </a:r>
              <a:endParaRPr lang="en-GB" sz="3600" b="1" dirty="0">
                <a:solidFill>
                  <a:srgbClr val="0000FF"/>
                </a:solidFill>
              </a:endParaRPr>
            </a:p>
          </p:txBody>
        </p:sp>
      </p:grpSp>
      <p:graphicFrame>
        <p:nvGraphicFramePr>
          <p:cNvPr id="24" name="Table 2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77601040"/>
              </p:ext>
            </p:extLst>
          </p:nvPr>
        </p:nvGraphicFramePr>
        <p:xfrm>
          <a:off x="289670" y="351643"/>
          <a:ext cx="6997818" cy="2926080"/>
        </p:xfrm>
        <a:graphic>
          <a:graphicData uri="http://schemas.openxmlformats.org/drawingml/2006/table">
            <a:tbl>
              <a:tblPr/>
              <a:tblGrid>
                <a:gridCol w="699781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4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Given</a:t>
                      </a:r>
                      <a:r>
                        <a:rPr lang="en-GB" sz="48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</a:t>
                      </a:r>
                      <a:r>
                        <a:rPr lang="en-GB" sz="4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that</a:t>
                      </a:r>
                      <a:r>
                        <a:rPr lang="en-GB" sz="48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the</a:t>
                      </a:r>
                      <a:r>
                        <a:rPr lang="en-GB" sz="4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angle</a:t>
                      </a:r>
                      <a:r>
                        <a:rPr lang="en-GB" sz="48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</a:t>
                      </a:r>
                      <a:r>
                        <a:rPr lang="en-GB" sz="4800" b="1" i="0" u="none" strike="noStrike" baseline="0" dirty="0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</a:rPr>
                        <a:t>ABC</a:t>
                      </a:r>
                      <a:endParaRPr lang="en-GB" sz="4800" b="1" i="0" u="none" strike="noStrike" dirty="0">
                        <a:solidFill>
                          <a:srgbClr val="0000FF"/>
                        </a:solidFill>
                        <a:effectLst/>
                        <a:latin typeface="Arial" panose="020B0604020202020204" pitchFamily="34" charset="0"/>
                      </a:endParaRPr>
                    </a:p>
                    <a:p>
                      <a:pPr algn="ctr" rtl="0" fontAlgn="ctr"/>
                      <a:r>
                        <a:rPr lang="en-GB" sz="4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has been </a:t>
                      </a:r>
                      <a:r>
                        <a:rPr lang="en-GB" sz="4800" b="1" i="0" u="none" strike="noStrike" dirty="0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</a:rPr>
                        <a:t>bisect</a:t>
                      </a:r>
                      <a:r>
                        <a:rPr lang="en-GB" sz="4800" b="0" i="0" u="none" strike="noStrike" dirty="0">
                          <a:solidFill>
                            <a:srgbClr val="010066"/>
                          </a:solidFill>
                          <a:effectLst/>
                          <a:latin typeface="Arial" panose="020B0604020202020204" pitchFamily="34" charset="0"/>
                        </a:rPr>
                        <a:t> </a:t>
                      </a:r>
                      <a:r>
                        <a:rPr lang="en-GB" sz="4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by BD what</a:t>
                      </a:r>
                      <a:r>
                        <a:rPr lang="en-GB" sz="48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can you say about </a:t>
                      </a:r>
                    </a:p>
                    <a:p>
                      <a:pPr algn="ctr" rtl="0" fontAlgn="ctr"/>
                      <a:r>
                        <a:rPr lang="en-GB" sz="4800" b="1" i="0" u="none" strike="noStrike" baseline="0" dirty="0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</a:rPr>
                        <a:t>ABD</a:t>
                      </a:r>
                      <a:r>
                        <a:rPr lang="en-GB" sz="48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and </a:t>
                      </a:r>
                      <a:r>
                        <a:rPr lang="en-GB" sz="4800" b="1" i="0" u="none" strike="noStrike" baseline="0" dirty="0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</a:rPr>
                        <a:t>CBD</a:t>
                      </a:r>
                      <a:r>
                        <a:rPr lang="en-GB" sz="48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?</a:t>
                      </a:r>
                      <a:endParaRPr lang="en-GB" sz="4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2" name="Rectangle 1"/>
          <p:cNvSpPr/>
          <p:nvPr/>
        </p:nvSpPr>
        <p:spPr>
          <a:xfrm>
            <a:off x="1459573" y="4045896"/>
            <a:ext cx="4397358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6000" b="1" dirty="0">
                <a:solidFill>
                  <a:srgbClr val="0000FF"/>
                </a:solidFill>
                <a:latin typeface="Arial" panose="020B0604020202020204" pitchFamily="34" charset="0"/>
              </a:rPr>
              <a:t>ABD</a:t>
            </a:r>
            <a:r>
              <a:rPr lang="en-GB" sz="6000" dirty="0">
                <a:solidFill>
                  <a:srgbClr val="000000"/>
                </a:solidFill>
                <a:latin typeface="Arial" panose="020B0604020202020204" pitchFamily="34" charset="0"/>
              </a:rPr>
              <a:t> = </a:t>
            </a:r>
            <a:r>
              <a:rPr lang="en-GB" sz="6000" b="1" dirty="0">
                <a:solidFill>
                  <a:srgbClr val="0000FF"/>
                </a:solidFill>
                <a:latin typeface="Arial" panose="020B0604020202020204" pitchFamily="34" charset="0"/>
              </a:rPr>
              <a:t>CBD</a:t>
            </a:r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38051060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827314" y="0"/>
            <a:ext cx="10493829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dirty="0"/>
              <a:t>There are </a:t>
            </a:r>
            <a:r>
              <a:rPr lang="en-GB" sz="5400" b="1" dirty="0"/>
              <a:t>3 types </a:t>
            </a:r>
            <a:r>
              <a:rPr lang="en-GB" sz="5400" dirty="0"/>
              <a:t>constructions</a:t>
            </a:r>
          </a:p>
          <a:p>
            <a:pPr algn="ctr"/>
            <a:r>
              <a:rPr lang="en-GB" sz="5400" dirty="0"/>
              <a:t>that you need to be able to do.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643740" y="1839041"/>
            <a:ext cx="820782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5400" b="1" dirty="0"/>
              <a:t>- Perpendicular bisector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643740" y="2977715"/>
            <a:ext cx="9209317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5400" b="1" dirty="0"/>
              <a:t>- Construct a perpendicular line                     from a point </a:t>
            </a:r>
            <a:r>
              <a:rPr lang="en-GB" sz="5400" b="1" dirty="0">
                <a:solidFill>
                  <a:srgbClr val="FF0000"/>
                </a:solidFill>
              </a:rPr>
              <a:t>on a </a:t>
            </a:r>
            <a:r>
              <a:rPr lang="en-GB" sz="5400" b="1" dirty="0"/>
              <a:t>line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643740" y="4882071"/>
            <a:ext cx="941070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5400" b="1" dirty="0"/>
              <a:t>- Construct a perpendicular line                     from a point </a:t>
            </a:r>
            <a:r>
              <a:rPr lang="en-GB" sz="5400" b="1" dirty="0">
                <a:solidFill>
                  <a:srgbClr val="FF0000"/>
                </a:solidFill>
              </a:rPr>
              <a:t>above a </a:t>
            </a:r>
            <a:r>
              <a:rPr lang="en-GB" sz="5400" b="1" dirty="0"/>
              <a:t>line</a:t>
            </a:r>
          </a:p>
        </p:txBody>
      </p:sp>
    </p:spTree>
    <p:extLst>
      <p:ext uri="{BB962C8B-B14F-4D97-AF65-F5344CB8AC3E}">
        <p14:creationId xmlns:p14="http://schemas.microsoft.com/office/powerpoint/2010/main" val="26038839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099454" y="189855"/>
            <a:ext cx="956854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7200" b="1" dirty="0"/>
              <a:t>- Perpendicular bisector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l="31548" t="30177" r="35562" b="16642"/>
          <a:stretch/>
        </p:blipFill>
        <p:spPr>
          <a:xfrm>
            <a:off x="990600" y="1390184"/>
            <a:ext cx="5807528" cy="4977879"/>
          </a:xfrm>
          <a:prstGeom prst="rect">
            <a:avLst/>
          </a:prstGeom>
        </p:spPr>
      </p:pic>
      <p:pic>
        <p:nvPicPr>
          <p:cNvPr id="2" name="Picture 1">
            <a:hlinkClick r:id="rId3"/>
            <a:extLst>
              <a:ext uri="{FF2B5EF4-FFF2-40B4-BE49-F238E27FC236}">
                <a16:creationId xmlns:a16="http://schemas.microsoft.com/office/drawing/2014/main" id="{D4BDA15A-C8CC-4C13-9134-070C6DB3F62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86651" y="2257244"/>
            <a:ext cx="3110593" cy="31105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69417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25283" y="207301"/>
            <a:ext cx="1043940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000" b="1" dirty="0"/>
              <a:t>- Construct a perpendicular line                     from a point </a:t>
            </a:r>
            <a:r>
              <a:rPr lang="en-GB" sz="6000" b="1" dirty="0">
                <a:solidFill>
                  <a:srgbClr val="FF0000"/>
                </a:solidFill>
              </a:rPr>
              <a:t>on a </a:t>
            </a:r>
            <a:r>
              <a:rPr lang="en-GB" sz="6000" b="1" dirty="0"/>
              <a:t>line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l="30627" t="29811" r="30159" b="17157"/>
          <a:stretch/>
        </p:blipFill>
        <p:spPr>
          <a:xfrm>
            <a:off x="925283" y="2091865"/>
            <a:ext cx="5970817" cy="4422825"/>
          </a:xfrm>
          <a:prstGeom prst="rect">
            <a:avLst/>
          </a:prstGeom>
        </p:spPr>
      </p:pic>
      <p:pic>
        <p:nvPicPr>
          <p:cNvPr id="7" name="Picture 6">
            <a:hlinkClick r:id="rId3"/>
            <a:extLst>
              <a:ext uri="{FF2B5EF4-FFF2-40B4-BE49-F238E27FC236}">
                <a16:creationId xmlns:a16="http://schemas.microsoft.com/office/drawing/2014/main" id="{7AA57235-B2EC-4E39-95E2-D735812573B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58794" y="2703559"/>
            <a:ext cx="3110593" cy="31105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954169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69569" y="125015"/>
            <a:ext cx="955766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000" b="1" dirty="0"/>
              <a:t>- Construct a perpendicular line from a point </a:t>
            </a:r>
            <a:r>
              <a:rPr lang="en-GB" sz="6000" b="1" dirty="0">
                <a:solidFill>
                  <a:srgbClr val="FF0000"/>
                </a:solidFill>
              </a:rPr>
              <a:t>above a </a:t>
            </a:r>
            <a:r>
              <a:rPr lang="en-GB" sz="6000" b="1" dirty="0"/>
              <a:t>line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l="29646" t="30122" r="29858" b="17352"/>
          <a:stretch/>
        </p:blipFill>
        <p:spPr>
          <a:xfrm>
            <a:off x="921152" y="2242456"/>
            <a:ext cx="6104264" cy="4327072"/>
          </a:xfrm>
          <a:prstGeom prst="rect">
            <a:avLst/>
          </a:prstGeom>
        </p:spPr>
      </p:pic>
      <p:pic>
        <p:nvPicPr>
          <p:cNvPr id="5" name="Picture 4">
            <a:hlinkClick r:id="rId3"/>
            <a:extLst>
              <a:ext uri="{FF2B5EF4-FFF2-40B4-BE49-F238E27FC236}">
                <a16:creationId xmlns:a16="http://schemas.microsoft.com/office/drawing/2014/main" id="{31ABEEC6-19CE-45CD-BF32-DC36DA0FD24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58794" y="2703559"/>
            <a:ext cx="3110593" cy="31105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143562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99454" y="189855"/>
            <a:ext cx="9568547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800" b="1"/>
              <a:t>- Angle bisector</a:t>
            </a:r>
            <a:endParaRPr lang="en-GB" sz="8800" b="1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l="31054" t="29340" r="23836" b="18589"/>
          <a:stretch/>
        </p:blipFill>
        <p:spPr>
          <a:xfrm>
            <a:off x="533400" y="1997528"/>
            <a:ext cx="6325983" cy="3869872"/>
          </a:xfrm>
          <a:prstGeom prst="rect">
            <a:avLst/>
          </a:prstGeom>
        </p:spPr>
      </p:pic>
      <p:pic>
        <p:nvPicPr>
          <p:cNvPr id="5" name="Picture 4">
            <a:hlinkClick r:id="rId3"/>
            <a:extLst>
              <a:ext uri="{FF2B5EF4-FFF2-40B4-BE49-F238E27FC236}">
                <a16:creationId xmlns:a16="http://schemas.microsoft.com/office/drawing/2014/main" id="{DBD4B973-5B74-489F-8B74-BE21633BA4D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38409" y="2230030"/>
            <a:ext cx="3110593" cy="31105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699509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93</TotalTime>
  <Words>133</Words>
  <Application>Microsoft Office PowerPoint</Application>
  <PresentationFormat>Widescreen</PresentationFormat>
  <Paragraphs>29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Stewart Gale</dc:creator>
  <cp:lastModifiedBy>Stewart Gale</cp:lastModifiedBy>
  <cp:revision>14</cp:revision>
  <dcterms:created xsi:type="dcterms:W3CDTF">2016-02-15T09:24:16Z</dcterms:created>
  <dcterms:modified xsi:type="dcterms:W3CDTF">2024-06-19T07:12:05Z</dcterms:modified>
</cp:coreProperties>
</file>