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7" r:id="rId2"/>
    <p:sldId id="340" r:id="rId3"/>
    <p:sldId id="337" r:id="rId4"/>
    <p:sldId id="34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D0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94924C-95BF-498A-884C-DE41E935D304}" v="4" dt="2024-09-03T04:04:23.4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81" autoAdjust="0"/>
  </p:normalViewPr>
  <p:slideViewPr>
    <p:cSldViewPr>
      <p:cViewPr varScale="1">
        <p:scale>
          <a:sx n="87" d="100"/>
          <a:sy n="87" d="100"/>
        </p:scale>
        <p:origin x="66" y="3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994924C-95BF-498A-884C-DE41E935D304}"/>
    <pc:docChg chg="undo custSel modSld">
      <pc:chgData name="Stewart Gale" userId="3647ddd2-6040-41ae-a96d-232c23482af8" providerId="ADAL" clId="{F994924C-95BF-498A-884C-DE41E935D304}" dt="2024-09-03T04:04:23.435" v="96"/>
      <pc:docMkLst>
        <pc:docMk/>
      </pc:docMkLst>
      <pc:sldChg chg="addSp modSp mod modAnim">
        <pc:chgData name="Stewart Gale" userId="3647ddd2-6040-41ae-a96d-232c23482af8" providerId="ADAL" clId="{F994924C-95BF-498A-884C-DE41E935D304}" dt="2024-09-03T04:04:16.405" v="94"/>
        <pc:sldMkLst>
          <pc:docMk/>
          <pc:sldMk cId="455972507" sldId="337"/>
        </pc:sldMkLst>
        <pc:spChg chg="add 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3" creationId="{B34C6477-1D05-EBF0-2508-0B1B203A86A9}"/>
          </ac:spMkLst>
        </pc:spChg>
        <pc:spChg chg="add 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5" creationId="{BDE887CF-2538-2D59-FD0A-975ADDB9B0CC}"/>
          </ac:spMkLst>
        </pc:spChg>
        <pc:spChg chg="add mod">
          <ac:chgData name="Stewart Gale" userId="3647ddd2-6040-41ae-a96d-232c23482af8" providerId="ADAL" clId="{F994924C-95BF-498A-884C-DE41E935D304}" dt="2024-09-03T03:15:08.365" v="36" actId="1076"/>
          <ac:spMkLst>
            <pc:docMk/>
            <pc:sldMk cId="455972507" sldId="337"/>
            <ac:spMk id="7" creationId="{BEA97CDA-A574-C0CA-0424-6A0EB1DE0808}"/>
          </ac:spMkLst>
        </pc:spChg>
        <pc:spChg chg="add 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9" creationId="{8E4BBADC-2583-EF6D-7344-8C64EC4325D5}"/>
          </ac:spMkLst>
        </pc:spChg>
        <pc:spChg chg="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10" creationId="{00000000-0000-0000-0000-000000000000}"/>
          </ac:spMkLst>
        </pc:spChg>
        <pc:spChg chg="add 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12" creationId="{815917CA-BB8A-8114-D965-44247494624E}"/>
          </ac:spMkLst>
        </pc:spChg>
        <pc:spChg chg="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22" creationId="{BA08CF17-E7D3-4B9F-A85A-2422283EC15A}"/>
          </ac:spMkLst>
        </pc:spChg>
        <pc:spChg chg="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23" creationId="{3FF955E9-35F7-4EE8-B2CB-F64933D56AB3}"/>
          </ac:spMkLst>
        </pc:spChg>
        <pc:spChg chg="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24" creationId="{15403A28-CE7B-4D46-A3B6-4E10BE4AAAD4}"/>
          </ac:spMkLst>
        </pc:spChg>
        <pc:spChg chg="mod">
          <ac:chgData name="Stewart Gale" userId="3647ddd2-6040-41ae-a96d-232c23482af8" providerId="ADAL" clId="{F994924C-95BF-498A-884C-DE41E935D304}" dt="2024-09-03T03:15:39.299" v="48" actId="1076"/>
          <ac:spMkLst>
            <pc:docMk/>
            <pc:sldMk cId="455972507" sldId="337"/>
            <ac:spMk id="25" creationId="{4A11866F-78B8-4803-9A04-DB9EB63B90C8}"/>
          </ac:spMkLst>
        </pc:spChg>
      </pc:sldChg>
      <pc:sldChg chg="addSp modSp mod modAnim">
        <pc:chgData name="Stewart Gale" userId="3647ddd2-6040-41ae-a96d-232c23482af8" providerId="ADAL" clId="{F994924C-95BF-498A-884C-DE41E935D304}" dt="2024-09-03T04:04:23.435" v="96"/>
        <pc:sldMkLst>
          <pc:docMk/>
          <pc:sldMk cId="1510037331" sldId="341"/>
        </pc:sldMkLst>
        <pc:spChg chg="add mod">
          <ac:chgData name="Stewart Gale" userId="3647ddd2-6040-41ae-a96d-232c23482af8" providerId="ADAL" clId="{F994924C-95BF-498A-884C-DE41E935D304}" dt="2024-09-03T03:16:02.018" v="54" actId="1076"/>
          <ac:spMkLst>
            <pc:docMk/>
            <pc:sldMk cId="1510037331" sldId="341"/>
            <ac:spMk id="3" creationId="{E35980C7-D0FA-4FAE-2BD3-5774C42EE4EA}"/>
          </ac:spMkLst>
        </pc:spChg>
        <pc:spChg chg="add mod">
          <ac:chgData name="Stewart Gale" userId="3647ddd2-6040-41ae-a96d-232c23482af8" providerId="ADAL" clId="{F994924C-95BF-498A-884C-DE41E935D304}" dt="2024-09-03T03:16:20.153" v="60" actId="1076"/>
          <ac:spMkLst>
            <pc:docMk/>
            <pc:sldMk cId="1510037331" sldId="341"/>
            <ac:spMk id="5" creationId="{0A68A332-4831-27B6-0ADF-97A2E371774E}"/>
          </ac:spMkLst>
        </pc:spChg>
        <pc:spChg chg="add mod">
          <ac:chgData name="Stewart Gale" userId="3647ddd2-6040-41ae-a96d-232c23482af8" providerId="ADAL" clId="{F994924C-95BF-498A-884C-DE41E935D304}" dt="2024-09-03T03:16:31.833" v="66" actId="113"/>
          <ac:spMkLst>
            <pc:docMk/>
            <pc:sldMk cId="1510037331" sldId="341"/>
            <ac:spMk id="7" creationId="{52A3EDA6-4E0D-502A-6336-D1FF4232C882}"/>
          </ac:spMkLst>
        </pc:spChg>
        <pc:spChg chg="add mod">
          <ac:chgData name="Stewart Gale" userId="3647ddd2-6040-41ae-a96d-232c23482af8" providerId="ADAL" clId="{F994924C-95BF-498A-884C-DE41E935D304}" dt="2024-09-03T04:04:00.761" v="91" actId="207"/>
          <ac:spMkLst>
            <pc:docMk/>
            <pc:sldMk cId="1510037331" sldId="341"/>
            <ac:spMk id="9" creationId="{F8486E6F-4559-FEB8-B9AE-6901D3DC9A2F}"/>
          </ac:spMkLst>
        </pc:spChg>
        <pc:spChg chg="add mod">
          <ac:chgData name="Stewart Gale" userId="3647ddd2-6040-41ae-a96d-232c23482af8" providerId="ADAL" clId="{F994924C-95BF-498A-884C-DE41E935D304}" dt="2024-09-03T04:04:05.653" v="92" actId="1076"/>
          <ac:spMkLst>
            <pc:docMk/>
            <pc:sldMk cId="1510037331" sldId="341"/>
            <ac:spMk id="11" creationId="{A5A4EE1E-D7A4-8E45-BDF7-BE494CCA60A5}"/>
          </ac:spMkLst>
        </pc:spChg>
        <pc:spChg chg="mod">
          <ac:chgData name="Stewart Gale" userId="3647ddd2-6040-41ae-a96d-232c23482af8" providerId="ADAL" clId="{F994924C-95BF-498A-884C-DE41E935D304}" dt="2024-09-03T03:16:44.407" v="70" actId="1076"/>
          <ac:spMkLst>
            <pc:docMk/>
            <pc:sldMk cId="1510037331" sldId="341"/>
            <ac:spMk id="16" creationId="{00000000-0000-0000-0000-000000000000}"/>
          </ac:spMkLst>
        </pc:spChg>
        <pc:spChg chg="mod">
          <ac:chgData name="Stewart Gale" userId="3647ddd2-6040-41ae-a96d-232c23482af8" providerId="ADAL" clId="{F994924C-95BF-498A-884C-DE41E935D304}" dt="2024-09-03T03:15:53.322" v="51" actId="21"/>
          <ac:spMkLst>
            <pc:docMk/>
            <pc:sldMk cId="1510037331" sldId="341"/>
            <ac:spMk id="22" creationId="{BCAEEDC4-1703-4ED4-A13E-22E1F6C3D56F}"/>
          </ac:spMkLst>
        </pc:spChg>
        <pc:spChg chg="mod">
          <ac:chgData name="Stewart Gale" userId="3647ddd2-6040-41ae-a96d-232c23482af8" providerId="ADAL" clId="{F994924C-95BF-498A-884C-DE41E935D304}" dt="2024-09-03T03:16:09.578" v="55" actId="21"/>
          <ac:spMkLst>
            <pc:docMk/>
            <pc:sldMk cId="1510037331" sldId="341"/>
            <ac:spMk id="23" creationId="{8EC026F8-3746-415D-BC03-BA0642D86500}"/>
          </ac:spMkLst>
        </pc:spChg>
        <pc:spChg chg="mod">
          <ac:chgData name="Stewart Gale" userId="3647ddd2-6040-41ae-a96d-232c23482af8" providerId="ADAL" clId="{F994924C-95BF-498A-884C-DE41E935D304}" dt="2024-09-03T03:16:23.317" v="61" actId="21"/>
          <ac:spMkLst>
            <pc:docMk/>
            <pc:sldMk cId="1510037331" sldId="341"/>
            <ac:spMk id="24" creationId="{9D831D1A-59C6-4BAC-B626-D2EE61C493EC}"/>
          </ac:spMkLst>
        </pc:spChg>
        <pc:spChg chg="mod">
          <ac:chgData name="Stewart Gale" userId="3647ddd2-6040-41ae-a96d-232c23482af8" providerId="ADAL" clId="{F994924C-95BF-498A-884C-DE41E935D304}" dt="2024-09-03T04:04:05.653" v="92" actId="1076"/>
          <ac:spMkLst>
            <pc:docMk/>
            <pc:sldMk cId="1510037331" sldId="341"/>
            <ac:spMk id="25" creationId="{03500B58-BC82-4DB4-900F-8183EBE8FA0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0A57F-0699-45C8-B593-84AC86288A19}" type="datetimeFigureOut">
              <a:rPr lang="en-GB" smtClean="0"/>
              <a:t>03/09/2024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35732B-9405-4396-9A4C-D368C6C617F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34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5732B-9405-4396-9A4C-D368C6C617F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695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35732B-9405-4396-9A4C-D368C6C617F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19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6553200" y="381000"/>
            <a:ext cx="5334000" cy="6248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b="1" dirty="0"/>
              <a:t>6)</a:t>
            </a:r>
            <a:r>
              <a:rPr lang="en-GB" sz="3600" dirty="0"/>
              <a:t> </a:t>
            </a:r>
            <a:r>
              <a:rPr lang="en-GB" sz="3600" dirty="0">
                <a:solidFill>
                  <a:srgbClr val="FF0000"/>
                </a:solidFill>
              </a:rPr>
              <a:t>2(3x + 1) – 3(x + 2) = 2</a:t>
            </a:r>
          </a:p>
          <a:p>
            <a:pPr marL="0" indent="0">
              <a:buNone/>
            </a:pPr>
            <a:endParaRPr lang="en-GB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600" b="1" dirty="0"/>
              <a:t>7)</a:t>
            </a:r>
            <a:r>
              <a:rPr lang="en-GB" sz="3600" dirty="0"/>
              <a:t> 5(2x + 3) – (3x – 2) = 66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b="1" dirty="0"/>
              <a:t>8)</a:t>
            </a:r>
            <a:r>
              <a:rPr lang="en-GB" sz="3600" dirty="0"/>
              <a:t> </a:t>
            </a:r>
            <a:r>
              <a:rPr lang="en-GB" sz="3600" dirty="0">
                <a:solidFill>
                  <a:srgbClr val="FF0000"/>
                </a:solidFill>
              </a:rPr>
              <a:t>4(2x – 3) + 2(x – 4) = 10</a:t>
            </a:r>
          </a:p>
          <a:p>
            <a:pPr marL="0" indent="0">
              <a:buNone/>
            </a:pPr>
            <a:endParaRPr lang="en-GB" sz="3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600" b="1" dirty="0"/>
              <a:t>9)</a:t>
            </a:r>
            <a:r>
              <a:rPr lang="en-GB" sz="3600" dirty="0"/>
              <a:t> 3(4x – 2) + 5(x – 1) = 23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b="1" dirty="0"/>
              <a:t>10)</a:t>
            </a:r>
            <a:r>
              <a:rPr lang="en-GB" sz="3600" dirty="0"/>
              <a:t> </a:t>
            </a:r>
            <a:r>
              <a:rPr lang="en-GB" sz="3600" dirty="0">
                <a:solidFill>
                  <a:srgbClr val="FF0000"/>
                </a:solidFill>
              </a:rPr>
              <a:t>8(2x – 1) – 3(5x – 3) =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A41378-2311-4AC4-8D7B-F4EB64545D89}"/>
              </a:ext>
            </a:extLst>
          </p:cNvPr>
          <p:cNvSpPr txBox="1"/>
          <p:nvPr/>
        </p:nvSpPr>
        <p:spPr>
          <a:xfrm>
            <a:off x="228600" y="381000"/>
            <a:ext cx="579120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1) </a:t>
            </a:r>
            <a:r>
              <a:rPr lang="en-GB" sz="4000" dirty="0"/>
              <a:t>3(2x + 1) + 2(4x + 2) = 35</a:t>
            </a:r>
          </a:p>
          <a:p>
            <a:pPr marL="514350" indent="-514350">
              <a:buAutoNum type="arabicParenR"/>
            </a:pPr>
            <a:endParaRPr lang="en-GB" sz="4800" dirty="0"/>
          </a:p>
          <a:p>
            <a:pPr marL="0" indent="0">
              <a:buNone/>
            </a:pPr>
            <a:r>
              <a:rPr lang="en-GB" sz="4000" b="1" dirty="0"/>
              <a:t>2)</a:t>
            </a:r>
            <a:r>
              <a:rPr lang="en-GB" sz="4000" dirty="0"/>
              <a:t> </a:t>
            </a:r>
            <a:r>
              <a:rPr lang="en-GB" sz="4000" dirty="0">
                <a:solidFill>
                  <a:srgbClr val="00B050"/>
                </a:solidFill>
              </a:rPr>
              <a:t>2(x + 3) + 3(x + 1) = 24</a:t>
            </a:r>
          </a:p>
          <a:p>
            <a:pPr marL="0" indent="0">
              <a:buNone/>
            </a:pPr>
            <a:endParaRPr lang="en-GB" sz="44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sz="4000" b="1" dirty="0"/>
              <a:t>3)</a:t>
            </a:r>
            <a:r>
              <a:rPr lang="en-GB" sz="4000" dirty="0"/>
              <a:t> 4(3x – 2) – (x + 1) = 68</a:t>
            </a:r>
          </a:p>
          <a:p>
            <a:pPr marL="0" indent="0">
              <a:buNone/>
            </a:pPr>
            <a:endParaRPr lang="en-GB" sz="4800" dirty="0"/>
          </a:p>
          <a:p>
            <a:pPr marL="0" indent="0">
              <a:buNone/>
            </a:pPr>
            <a:r>
              <a:rPr lang="en-GB" sz="4000" b="1" dirty="0"/>
              <a:t>4)</a:t>
            </a:r>
            <a:r>
              <a:rPr lang="en-GB" sz="4000" dirty="0"/>
              <a:t> </a:t>
            </a:r>
            <a:r>
              <a:rPr lang="en-GB" sz="4000" dirty="0">
                <a:solidFill>
                  <a:srgbClr val="00B050"/>
                </a:solidFill>
              </a:rPr>
              <a:t>6(x + 2) + 4(3 – x) = 30</a:t>
            </a:r>
          </a:p>
          <a:p>
            <a:pPr marL="0" indent="0">
              <a:buNone/>
            </a:pPr>
            <a:endParaRPr lang="en-GB" sz="44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GB" sz="4000" b="1" dirty="0"/>
              <a:t>5)</a:t>
            </a:r>
            <a:r>
              <a:rPr lang="en-GB" sz="4000" dirty="0"/>
              <a:t> 5(2x + 3) + 2(5x + 1) = 37</a:t>
            </a:r>
          </a:p>
        </p:txBody>
      </p:sp>
    </p:spTree>
    <p:extLst>
      <p:ext uri="{BB962C8B-B14F-4D97-AF65-F5344CB8AC3E}">
        <p14:creationId xmlns:p14="http://schemas.microsoft.com/office/powerpoint/2010/main" val="169760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905000"/>
            <a:ext cx="8915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10321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431896" y="228601"/>
            <a:ext cx="4825903" cy="6857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GB" b="1" dirty="0"/>
              <a:t>1) </a:t>
            </a:r>
            <a:r>
              <a:rPr lang="en-GB" dirty="0"/>
              <a:t>3(2x + 1) + 2(4x + 2) = 35</a:t>
            </a:r>
          </a:p>
          <a:p>
            <a:pPr marL="0" indent="0" algn="r">
              <a:buNone/>
            </a:pPr>
            <a:endParaRPr lang="en-GB" b="1" dirty="0">
              <a:solidFill>
                <a:srgbClr val="FFC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08CF17-E7D3-4B9F-A85A-2422283EC15A}"/>
              </a:ext>
            </a:extLst>
          </p:cNvPr>
          <p:cNvSpPr txBox="1"/>
          <p:nvPr/>
        </p:nvSpPr>
        <p:spPr>
          <a:xfrm>
            <a:off x="5791200" y="228601"/>
            <a:ext cx="43871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GB" sz="3200" b="1" dirty="0"/>
              <a:t>4)</a:t>
            </a:r>
            <a:r>
              <a:rPr lang="en-GB" sz="3200" dirty="0"/>
              <a:t> 6(x + 2) + 4(3 – x) = 30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F955E9-35F7-4EE8-B2CB-F64933D56AB3}"/>
              </a:ext>
            </a:extLst>
          </p:cNvPr>
          <p:cNvSpPr txBox="1"/>
          <p:nvPr/>
        </p:nvSpPr>
        <p:spPr>
          <a:xfrm>
            <a:off x="304800" y="2555636"/>
            <a:ext cx="45042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2)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2(x + 3) + 3(x + 1) = 24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403A28-CE7B-4D46-A3B6-4E10BE4AAAD4}"/>
              </a:ext>
            </a:extLst>
          </p:cNvPr>
          <p:cNvSpPr txBox="1"/>
          <p:nvPr/>
        </p:nvSpPr>
        <p:spPr>
          <a:xfrm>
            <a:off x="431896" y="4724400"/>
            <a:ext cx="43771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3)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4(3x – 2) – (x + 1) = 68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11866F-78B8-4803-9A04-DB9EB63B90C8}"/>
              </a:ext>
            </a:extLst>
          </p:cNvPr>
          <p:cNvSpPr txBox="1"/>
          <p:nvPr/>
        </p:nvSpPr>
        <p:spPr>
          <a:xfrm>
            <a:off x="5838828" y="2662297"/>
            <a:ext cx="47381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5)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5(2x + 3) + 2(5x + 1) = 37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4C6477-1D05-EBF0-2508-0B1B203A86A9}"/>
              </a:ext>
            </a:extLst>
          </p:cNvPr>
          <p:cNvSpPr txBox="1"/>
          <p:nvPr/>
        </p:nvSpPr>
        <p:spPr>
          <a:xfrm>
            <a:off x="1143000" y="762000"/>
            <a:ext cx="39952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en-GB" sz="3200" dirty="0">
                <a:solidFill>
                  <a:srgbClr val="00B050"/>
                </a:solidFill>
              </a:rPr>
              <a:t>6x + 3 + 8x + 4 = 35</a:t>
            </a:r>
          </a:p>
          <a:p>
            <a:pPr marL="0" indent="0" algn="r">
              <a:buNone/>
            </a:pPr>
            <a:r>
              <a:rPr lang="en-GB" sz="3200" dirty="0">
                <a:solidFill>
                  <a:srgbClr val="00B050"/>
                </a:solidFill>
              </a:rPr>
              <a:t>14x + 7 = 35</a:t>
            </a:r>
          </a:p>
          <a:p>
            <a:pPr marL="0" indent="0" algn="r">
              <a:buNone/>
            </a:pPr>
            <a:r>
              <a:rPr lang="en-GB" sz="3200" dirty="0">
                <a:solidFill>
                  <a:srgbClr val="00B050"/>
                </a:solidFill>
              </a:rPr>
              <a:t>x =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E887CF-2538-2D59-FD0A-975ADDB9B0CC}"/>
              </a:ext>
            </a:extLst>
          </p:cNvPr>
          <p:cNvSpPr txBox="1"/>
          <p:nvPr/>
        </p:nvSpPr>
        <p:spPr>
          <a:xfrm>
            <a:off x="1379121" y="3089256"/>
            <a:ext cx="342991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2x + 6 + 3x + 3 = 24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5x + 9 = 24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97CDA-A574-C0CA-0424-6A0EB1DE0808}"/>
              </a:ext>
            </a:extLst>
          </p:cNvPr>
          <p:cNvSpPr txBox="1"/>
          <p:nvPr/>
        </p:nvSpPr>
        <p:spPr>
          <a:xfrm>
            <a:off x="1404462" y="5288340"/>
            <a:ext cx="34723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12x – 8 – x – 1 = 68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11x – 9 = 68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7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4BBADC-2583-EF6D-7344-8C64EC4325D5}"/>
              </a:ext>
            </a:extLst>
          </p:cNvPr>
          <p:cNvSpPr txBox="1"/>
          <p:nvPr/>
        </p:nvSpPr>
        <p:spPr>
          <a:xfrm>
            <a:off x="6257964" y="828905"/>
            <a:ext cx="38998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6x + 12 + 12 – 4x = 30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2x + 24 = 30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15917CA-BB8A-8114-D965-44247494624E}"/>
              </a:ext>
            </a:extLst>
          </p:cNvPr>
          <p:cNvSpPr txBox="1"/>
          <p:nvPr/>
        </p:nvSpPr>
        <p:spPr>
          <a:xfrm>
            <a:off x="6553199" y="3312556"/>
            <a:ext cx="402378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10x + 15 + 10x + 2 = 37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20x +17 = 37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1</a:t>
            </a:r>
          </a:p>
        </p:txBody>
      </p:sp>
    </p:spTree>
    <p:extLst>
      <p:ext uri="{BB962C8B-B14F-4D97-AF65-F5344CB8AC3E}">
        <p14:creationId xmlns:p14="http://schemas.microsoft.com/office/powerpoint/2010/main" val="455972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2"/>
          <p:cNvSpPr txBox="1">
            <a:spLocks/>
          </p:cNvSpPr>
          <p:nvPr/>
        </p:nvSpPr>
        <p:spPr>
          <a:xfrm>
            <a:off x="5996020" y="138711"/>
            <a:ext cx="4495800" cy="685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GB" b="1" dirty="0"/>
              <a:t>9)</a:t>
            </a:r>
            <a:r>
              <a:rPr lang="en-GB" dirty="0"/>
              <a:t> 3(4x – 2) + 5(x – 1) = 23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AEEDC4-1703-4ED4-A13E-22E1F6C3D56F}"/>
              </a:ext>
            </a:extLst>
          </p:cNvPr>
          <p:cNvSpPr txBox="1"/>
          <p:nvPr/>
        </p:nvSpPr>
        <p:spPr>
          <a:xfrm>
            <a:off x="358588" y="152400"/>
            <a:ext cx="4495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6)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2(3x + 1) – 3(x + 2) =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EC026F8-3746-415D-BC03-BA0642D86500}"/>
              </a:ext>
            </a:extLst>
          </p:cNvPr>
          <p:cNvSpPr txBox="1"/>
          <p:nvPr/>
        </p:nvSpPr>
        <p:spPr>
          <a:xfrm>
            <a:off x="381000" y="2362200"/>
            <a:ext cx="4495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7)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5(2x + 3) – (3x – 2) = 66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831D1A-59C6-4BAC-B626-D2EE61C493EC}"/>
              </a:ext>
            </a:extLst>
          </p:cNvPr>
          <p:cNvSpPr txBox="1"/>
          <p:nvPr/>
        </p:nvSpPr>
        <p:spPr>
          <a:xfrm>
            <a:off x="434788" y="4643497"/>
            <a:ext cx="4495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8)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4(2x – 3) + 2(x – 4) = 10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500B58-BC82-4DB4-900F-8183EBE8FA0B}"/>
              </a:ext>
            </a:extLst>
          </p:cNvPr>
          <p:cNvSpPr txBox="1"/>
          <p:nvPr/>
        </p:nvSpPr>
        <p:spPr>
          <a:xfrm>
            <a:off x="5640572" y="2654587"/>
            <a:ext cx="4876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10)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8(2x – 1) – 3(5x – 3) =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5980C7-D0FA-4FAE-2BD3-5774C42EE4EA}"/>
              </a:ext>
            </a:extLst>
          </p:cNvPr>
          <p:cNvSpPr txBox="1"/>
          <p:nvPr/>
        </p:nvSpPr>
        <p:spPr>
          <a:xfrm>
            <a:off x="1500220" y="682943"/>
            <a:ext cx="33541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6x + 2 – 3x – 6 = 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3x – 4 = 2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68A332-4831-27B6-0ADF-97A2E371774E}"/>
              </a:ext>
            </a:extLst>
          </p:cNvPr>
          <p:cNvSpPr txBox="1"/>
          <p:nvPr/>
        </p:nvSpPr>
        <p:spPr>
          <a:xfrm>
            <a:off x="775233" y="2946975"/>
            <a:ext cx="41161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10x + 15 – 3x + 2 = 66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7x + 17 = 66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A3EDA6-4E0D-502A-6336-D1FF4232C882}"/>
              </a:ext>
            </a:extLst>
          </p:cNvPr>
          <p:cNvSpPr txBox="1"/>
          <p:nvPr/>
        </p:nvSpPr>
        <p:spPr>
          <a:xfrm>
            <a:off x="1304473" y="5135940"/>
            <a:ext cx="3658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8x – 12 + 2x – 8 = 10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10x – 20 = 10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486E6F-4559-FEB8-B9AE-6901D3DC9A2F}"/>
              </a:ext>
            </a:extLst>
          </p:cNvPr>
          <p:cNvSpPr txBox="1"/>
          <p:nvPr/>
        </p:nvSpPr>
        <p:spPr>
          <a:xfrm>
            <a:off x="6378898" y="700282"/>
            <a:ext cx="40910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12x – 6 + 5x – 5 = 23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17x – 11 = 23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2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A4EE1E-D7A4-8E45-BDF7-BE494CCA60A5}"/>
              </a:ext>
            </a:extLst>
          </p:cNvPr>
          <p:cNvSpPr txBox="1"/>
          <p:nvPr/>
        </p:nvSpPr>
        <p:spPr>
          <a:xfrm>
            <a:off x="6858404" y="3193292"/>
            <a:ext cx="3658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16x – 8 – 15x + 9 = 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+ 1 = 1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 = 0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0037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461</Words>
  <Application>Microsoft Office PowerPoint</Application>
  <PresentationFormat>Widescreen</PresentationFormat>
  <Paragraphs>61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44</cp:revision>
  <dcterms:created xsi:type="dcterms:W3CDTF">2006-08-16T00:00:00Z</dcterms:created>
  <dcterms:modified xsi:type="dcterms:W3CDTF">2024-09-03T04:04:28Z</dcterms:modified>
</cp:coreProperties>
</file>