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5" r:id="rId4"/>
    <p:sldId id="264" r:id="rId5"/>
    <p:sldId id="262" r:id="rId6"/>
    <p:sldId id="266" r:id="rId7"/>
    <p:sldId id="267" r:id="rId8"/>
    <p:sldId id="270" r:id="rId9"/>
    <p:sldId id="268" r:id="rId10"/>
    <p:sldId id="269" r:id="rId11"/>
    <p:sldId id="272" r:id="rId12"/>
    <p:sldId id="273" r:id="rId13"/>
    <p:sldId id="257" r:id="rId14"/>
    <p:sldId id="258" r:id="rId15"/>
    <p:sldId id="261" r:id="rId16"/>
    <p:sldId id="25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E1816-714A-4778-84B0-D0CEE009375E}" v="67" dt="2023-10-05T11:38:32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88E1816-714A-4778-84B0-D0CEE009375E}"/>
    <pc:docChg chg="undo custSel addSld modSld sldOrd">
      <pc:chgData name="Stewart Gale" userId="3647ddd2-6040-41ae-a96d-232c23482af8" providerId="ADAL" clId="{388E1816-714A-4778-84B0-D0CEE009375E}" dt="2024-09-23T06:15:10.494" v="327" actId="20577"/>
      <pc:docMkLst>
        <pc:docMk/>
      </pc:docMkLst>
      <pc:sldChg chg="delSp modSp mod delAnim">
        <pc:chgData name="Stewart Gale" userId="3647ddd2-6040-41ae-a96d-232c23482af8" providerId="ADAL" clId="{388E1816-714A-4778-84B0-D0CEE009375E}" dt="2023-10-05T11:34:33.162" v="191" actId="14100"/>
        <pc:sldMkLst>
          <pc:docMk/>
          <pc:sldMk cId="3442970712" sldId="256"/>
        </pc:sldMkLst>
        <pc:spChg chg="del">
          <ac:chgData name="Stewart Gale" userId="3647ddd2-6040-41ae-a96d-232c23482af8" providerId="ADAL" clId="{388E1816-714A-4778-84B0-D0CEE009375E}" dt="2022-11-04T03:15:32.327" v="2" actId="478"/>
          <ac:spMkLst>
            <pc:docMk/>
            <pc:sldMk cId="3442970712" sldId="256"/>
            <ac:spMk id="3" creationId="{00000000-0000-0000-0000-000000000000}"/>
          </ac:spMkLst>
        </pc:spChg>
        <pc:spChg chg="del mod">
          <ac:chgData name="Stewart Gale" userId="3647ddd2-6040-41ae-a96d-232c23482af8" providerId="ADAL" clId="{388E1816-714A-4778-84B0-D0CEE009375E}" dt="2022-11-04T03:15:32.327" v="2" actId="478"/>
          <ac:spMkLst>
            <pc:docMk/>
            <pc:sldMk cId="3442970712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3-10-05T11:34:33.162" v="191" actId="14100"/>
          <ac:spMkLst>
            <pc:docMk/>
            <pc:sldMk cId="3442970712" sldId="256"/>
            <ac:spMk id="18" creationId="{00000000-0000-0000-0000-000000000000}"/>
          </ac:spMkLst>
        </pc:spChg>
        <pc:spChg chg="del mod">
          <ac:chgData name="Stewart Gale" userId="3647ddd2-6040-41ae-a96d-232c23482af8" providerId="ADAL" clId="{388E1816-714A-4778-84B0-D0CEE009375E}" dt="2022-11-04T03:15:32.327" v="2" actId="478"/>
          <ac:spMkLst>
            <pc:docMk/>
            <pc:sldMk cId="3442970712" sldId="256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388E1816-714A-4778-84B0-D0CEE009375E}" dt="2023-10-05T11:38:46.974" v="261" actId="1076"/>
        <pc:sldMkLst>
          <pc:docMk/>
          <pc:sldMk cId="3873572254" sldId="257"/>
        </pc:sldMkLst>
        <pc:spChg chg="mod">
          <ac:chgData name="Stewart Gale" userId="3647ddd2-6040-41ae-a96d-232c23482af8" providerId="ADAL" clId="{388E1816-714A-4778-84B0-D0CEE009375E}" dt="2023-10-05T11:38:46.974" v="261" actId="1076"/>
          <ac:spMkLst>
            <pc:docMk/>
            <pc:sldMk cId="3873572254" sldId="257"/>
            <ac:spMk id="3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3-10-05T11:38:36.061" v="258" actId="1076"/>
          <ac:spMkLst>
            <pc:docMk/>
            <pc:sldMk cId="3873572254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3-10-05T11:38:43.657" v="260" actId="1076"/>
          <ac:spMkLst>
            <pc:docMk/>
            <pc:sldMk cId="3873572254" sldId="257"/>
            <ac:spMk id="8" creationId="{00000000-0000-0000-0000-000000000000}"/>
          </ac:spMkLst>
        </pc:spChg>
        <pc:picChg chg="mod">
          <ac:chgData name="Stewart Gale" userId="3647ddd2-6040-41ae-a96d-232c23482af8" providerId="ADAL" clId="{388E1816-714A-4778-84B0-D0CEE009375E}" dt="2023-10-05T11:38:02.033" v="246" actId="1076"/>
          <ac:picMkLst>
            <pc:docMk/>
            <pc:sldMk cId="3873572254" sldId="257"/>
            <ac:picMk id="13" creationId="{00000000-0000-0000-0000-000000000000}"/>
          </ac:picMkLst>
        </pc:picChg>
      </pc:sldChg>
      <pc:sldChg chg="modSp mod ord">
        <pc:chgData name="Stewart Gale" userId="3647ddd2-6040-41ae-a96d-232c23482af8" providerId="ADAL" clId="{388E1816-714A-4778-84B0-D0CEE009375E}" dt="2024-09-23T06:12:36.883" v="319" actId="20577"/>
        <pc:sldMkLst>
          <pc:docMk/>
          <pc:sldMk cId="2099448543" sldId="258"/>
        </pc:sldMkLst>
        <pc:spChg chg="mod">
          <ac:chgData name="Stewart Gale" userId="3647ddd2-6040-41ae-a96d-232c23482af8" providerId="ADAL" clId="{388E1816-714A-4778-84B0-D0CEE009375E}" dt="2024-09-23T06:12:36.883" v="319" actId="20577"/>
          <ac:spMkLst>
            <pc:docMk/>
            <pc:sldMk cId="2099448543" sldId="258"/>
            <ac:spMk id="10" creationId="{00000000-0000-0000-0000-000000000000}"/>
          </ac:spMkLst>
        </pc:spChg>
        <pc:picChg chg="mod">
          <ac:chgData name="Stewart Gale" userId="3647ddd2-6040-41ae-a96d-232c23482af8" providerId="ADAL" clId="{388E1816-714A-4778-84B0-D0CEE009375E}" dt="2023-10-05T11:39:14.885" v="312" actId="1076"/>
          <ac:picMkLst>
            <pc:docMk/>
            <pc:sldMk cId="2099448543" sldId="258"/>
            <ac:picMk id="6" creationId="{357BBA2A-9B5D-44B8-AF44-E5F37893BC20}"/>
          </ac:picMkLst>
        </pc:picChg>
      </pc:sldChg>
      <pc:sldChg chg="modSp mod ord">
        <pc:chgData name="Stewart Gale" userId="3647ddd2-6040-41ae-a96d-232c23482af8" providerId="ADAL" clId="{388E1816-714A-4778-84B0-D0CEE009375E}" dt="2024-09-23T06:15:10.494" v="327" actId="20577"/>
        <pc:sldMkLst>
          <pc:docMk/>
          <pc:sldMk cId="1080620914" sldId="259"/>
        </pc:sldMkLst>
        <pc:spChg chg="mod">
          <ac:chgData name="Stewart Gale" userId="3647ddd2-6040-41ae-a96d-232c23482af8" providerId="ADAL" clId="{388E1816-714A-4778-84B0-D0CEE009375E}" dt="2024-09-23T06:15:10.494" v="327" actId="20577"/>
          <ac:spMkLst>
            <pc:docMk/>
            <pc:sldMk cId="1080620914" sldId="259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388E1816-714A-4778-84B0-D0CEE009375E}" dt="2024-09-23T06:13:53.594" v="321" actId="1076"/>
        <pc:sldMkLst>
          <pc:docMk/>
          <pc:sldMk cId="431646034" sldId="261"/>
        </pc:sldMkLst>
        <pc:spChg chg="mod">
          <ac:chgData name="Stewart Gale" userId="3647ddd2-6040-41ae-a96d-232c23482af8" providerId="ADAL" clId="{388E1816-714A-4778-84B0-D0CEE009375E}" dt="2024-09-23T06:13:53.594" v="321" actId="1076"/>
          <ac:spMkLst>
            <pc:docMk/>
            <pc:sldMk cId="431646034" sldId="261"/>
            <ac:spMk id="27" creationId="{00000000-0000-0000-0000-000000000000}"/>
          </ac:spMkLst>
        </pc:spChg>
      </pc:sldChg>
      <pc:sldChg chg="modSp mod">
        <pc:chgData name="Stewart Gale" userId="3647ddd2-6040-41ae-a96d-232c23482af8" providerId="ADAL" clId="{388E1816-714A-4778-84B0-D0CEE009375E}" dt="2023-10-05T11:36:26.355" v="229" actId="1076"/>
        <pc:sldMkLst>
          <pc:docMk/>
          <pc:sldMk cId="1732658363" sldId="262"/>
        </pc:sldMkLst>
        <pc:spChg chg="mod">
          <ac:chgData name="Stewart Gale" userId="3647ddd2-6040-41ae-a96d-232c23482af8" providerId="ADAL" clId="{388E1816-714A-4778-84B0-D0CEE009375E}" dt="2023-10-05T11:36:06.660" v="223" actId="1076"/>
          <ac:spMkLst>
            <pc:docMk/>
            <pc:sldMk cId="1732658363" sldId="262"/>
            <ac:spMk id="2" creationId="{8B07DF1A-7666-4ECD-8C5F-8F1B5830D5EB}"/>
          </ac:spMkLst>
        </pc:spChg>
        <pc:spChg chg="mod">
          <ac:chgData name="Stewart Gale" userId="3647ddd2-6040-41ae-a96d-232c23482af8" providerId="ADAL" clId="{388E1816-714A-4778-84B0-D0CEE009375E}" dt="2023-10-05T11:36:21.205" v="228" actId="255"/>
          <ac:spMkLst>
            <pc:docMk/>
            <pc:sldMk cId="1732658363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3-10-05T11:36:26.355" v="229" actId="1076"/>
          <ac:spMkLst>
            <pc:docMk/>
            <pc:sldMk cId="1732658363" sldId="262"/>
            <ac:spMk id="7" creationId="{6D39FDB4-A90A-4852-B84E-309CA2F1D99A}"/>
          </ac:spMkLst>
        </pc:spChg>
        <pc:spChg chg="mod">
          <ac:chgData name="Stewart Gale" userId="3647ddd2-6040-41ae-a96d-232c23482af8" providerId="ADAL" clId="{388E1816-714A-4778-84B0-D0CEE009375E}" dt="2023-10-05T11:36:26.355" v="229" actId="1076"/>
          <ac:spMkLst>
            <pc:docMk/>
            <pc:sldMk cId="1732658363" sldId="262"/>
            <ac:spMk id="8" creationId="{EFFD2C08-FBAB-4303-8B2E-2FD7D076F93C}"/>
          </ac:spMkLst>
        </pc:spChg>
      </pc:sldChg>
      <pc:sldChg chg="modSp mod">
        <pc:chgData name="Stewart Gale" userId="3647ddd2-6040-41ae-a96d-232c23482af8" providerId="ADAL" clId="{388E1816-714A-4778-84B0-D0CEE009375E}" dt="2023-10-05T11:34:51.299" v="194" actId="1076"/>
        <pc:sldMkLst>
          <pc:docMk/>
          <pc:sldMk cId="3700695878" sldId="265"/>
        </pc:sldMkLst>
        <pc:spChg chg="mod">
          <ac:chgData name="Stewart Gale" userId="3647ddd2-6040-41ae-a96d-232c23482af8" providerId="ADAL" clId="{388E1816-714A-4778-84B0-D0CEE009375E}" dt="2023-10-05T11:34:51.299" v="194" actId="1076"/>
          <ac:spMkLst>
            <pc:docMk/>
            <pc:sldMk cId="3700695878" sldId="265"/>
            <ac:spMk id="3" creationId="{00000000-0000-0000-0000-000000000000}"/>
          </ac:spMkLst>
        </pc:spChg>
      </pc:sldChg>
      <pc:sldChg chg="addSp modSp mod modAnim">
        <pc:chgData name="Stewart Gale" userId="3647ddd2-6040-41ae-a96d-232c23482af8" providerId="ADAL" clId="{388E1816-714A-4778-84B0-D0CEE009375E}" dt="2023-09-28T09:35:34.715" v="133" actId="14100"/>
        <pc:sldMkLst>
          <pc:docMk/>
          <pc:sldMk cId="528351668" sldId="266"/>
        </pc:sldMkLst>
        <pc:spChg chg="mod">
          <ac:chgData name="Stewart Gale" userId="3647ddd2-6040-41ae-a96d-232c23482af8" providerId="ADAL" clId="{388E1816-714A-4778-84B0-D0CEE009375E}" dt="2023-09-28T09:35:34.715" v="133" actId="14100"/>
          <ac:spMkLst>
            <pc:docMk/>
            <pc:sldMk cId="528351668" sldId="266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09-28T09:35:32.289" v="132" actId="1076"/>
          <ac:spMkLst>
            <pc:docMk/>
            <pc:sldMk cId="528351668" sldId="266"/>
            <ac:spMk id="6" creationId="{822BBF14-B349-6B08-F2BF-DDBFC3614C26}"/>
          </ac:spMkLst>
        </pc:spChg>
      </pc:sldChg>
      <pc:sldChg chg="addSp modSp mod modAnim">
        <pc:chgData name="Stewart Gale" userId="3647ddd2-6040-41ae-a96d-232c23482af8" providerId="ADAL" clId="{388E1816-714A-4778-84B0-D0CEE009375E}" dt="2023-09-28T09:36:02.213" v="138"/>
        <pc:sldMkLst>
          <pc:docMk/>
          <pc:sldMk cId="2101528951" sldId="267"/>
        </pc:sldMkLst>
        <pc:spChg chg="mod">
          <ac:chgData name="Stewart Gale" userId="3647ddd2-6040-41ae-a96d-232c23482af8" providerId="ADAL" clId="{388E1816-714A-4778-84B0-D0CEE009375E}" dt="2023-09-28T09:35:41.716" v="134" actId="21"/>
          <ac:spMkLst>
            <pc:docMk/>
            <pc:sldMk cId="2101528951" sldId="267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09-28T09:35:50.409" v="137" actId="1076"/>
          <ac:spMkLst>
            <pc:docMk/>
            <pc:sldMk cId="2101528951" sldId="267"/>
            <ac:spMk id="5" creationId="{16CAB741-7F87-9C0E-D459-A4E2BAD40B39}"/>
          </ac:spMkLst>
        </pc:spChg>
      </pc:sldChg>
      <pc:sldChg chg="addSp modSp mod modAnim">
        <pc:chgData name="Stewart Gale" userId="3647ddd2-6040-41ae-a96d-232c23482af8" providerId="ADAL" clId="{388E1816-714A-4778-84B0-D0CEE009375E}" dt="2023-10-05T11:37:03.783" v="236" actId="20577"/>
        <pc:sldMkLst>
          <pc:docMk/>
          <pc:sldMk cId="2914210526" sldId="268"/>
        </pc:sldMkLst>
        <pc:spChg chg="mod">
          <ac:chgData name="Stewart Gale" userId="3647ddd2-6040-41ae-a96d-232c23482af8" providerId="ADAL" clId="{388E1816-714A-4778-84B0-D0CEE009375E}" dt="2023-10-05T11:37:02.967" v="235" actId="20577"/>
          <ac:spMkLst>
            <pc:docMk/>
            <pc:sldMk cId="2914210526" sldId="268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10-05T11:37:03.783" v="236" actId="20577"/>
          <ac:spMkLst>
            <pc:docMk/>
            <pc:sldMk cId="2914210526" sldId="268"/>
            <ac:spMk id="6" creationId="{84F048A6-CBA7-E780-ADC1-CCFF2661FE31}"/>
          </ac:spMkLst>
        </pc:spChg>
        <pc:spChg chg="mod">
          <ac:chgData name="Stewart Gale" userId="3647ddd2-6040-41ae-a96d-232c23482af8" providerId="ADAL" clId="{388E1816-714A-4778-84B0-D0CEE009375E}" dt="2023-10-05T11:37:01.137" v="234" actId="20577"/>
          <ac:spMkLst>
            <pc:docMk/>
            <pc:sldMk cId="2914210526" sldId="268"/>
            <ac:spMk id="9" creationId="{96FC14BC-A752-41CE-B14A-87F28F1F7A31}"/>
          </ac:spMkLst>
        </pc:spChg>
      </pc:sldChg>
      <pc:sldChg chg="addSp modSp mod modAnim">
        <pc:chgData name="Stewart Gale" userId="3647ddd2-6040-41ae-a96d-232c23482af8" providerId="ADAL" clId="{388E1816-714A-4778-84B0-D0CEE009375E}" dt="2023-10-05T11:37:11.550" v="241" actId="20577"/>
        <pc:sldMkLst>
          <pc:docMk/>
          <pc:sldMk cId="1568112351" sldId="269"/>
        </pc:sldMkLst>
        <pc:spChg chg="mod">
          <ac:chgData name="Stewart Gale" userId="3647ddd2-6040-41ae-a96d-232c23482af8" providerId="ADAL" clId="{388E1816-714A-4778-84B0-D0CEE009375E}" dt="2023-10-05T11:37:09.720" v="239" actId="20577"/>
          <ac:spMkLst>
            <pc:docMk/>
            <pc:sldMk cId="1568112351" sldId="269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10-05T11:37:11.550" v="241" actId="20577"/>
          <ac:spMkLst>
            <pc:docMk/>
            <pc:sldMk cId="1568112351" sldId="269"/>
            <ac:spMk id="5" creationId="{650BF108-600E-E541-9DB0-C40712E91349}"/>
          </ac:spMkLst>
        </pc:spChg>
        <pc:spChg chg="mod">
          <ac:chgData name="Stewart Gale" userId="3647ddd2-6040-41ae-a96d-232c23482af8" providerId="ADAL" clId="{388E1816-714A-4778-84B0-D0CEE009375E}" dt="2023-10-05T11:37:07.099" v="237" actId="20577"/>
          <ac:spMkLst>
            <pc:docMk/>
            <pc:sldMk cId="1568112351" sldId="269"/>
            <ac:spMk id="9" creationId="{96FC14BC-A752-41CE-B14A-87F28F1F7A31}"/>
          </ac:spMkLst>
        </pc:spChg>
      </pc:sldChg>
      <pc:sldChg chg="modSp">
        <pc:chgData name="Stewart Gale" userId="3647ddd2-6040-41ae-a96d-232c23482af8" providerId="ADAL" clId="{388E1816-714A-4778-84B0-D0CEE009375E}" dt="2023-10-05T11:36:53.170" v="233" actId="20577"/>
        <pc:sldMkLst>
          <pc:docMk/>
          <pc:sldMk cId="3997316757" sldId="270"/>
        </pc:sldMkLst>
        <pc:spChg chg="mod">
          <ac:chgData name="Stewart Gale" userId="3647ddd2-6040-41ae-a96d-232c23482af8" providerId="ADAL" clId="{388E1816-714A-4778-84B0-D0CEE009375E}" dt="2023-10-05T11:36:53.170" v="233" actId="20577"/>
          <ac:spMkLst>
            <pc:docMk/>
            <pc:sldMk cId="3997316757" sldId="270"/>
            <ac:spMk id="5" creationId="{FE5FF428-245D-4B3F-A6D1-ACC2236C538F}"/>
          </ac:spMkLst>
        </pc:spChg>
      </pc:sldChg>
      <pc:sldChg chg="addSp delSp modSp mod">
        <pc:chgData name="Stewart Gale" userId="3647ddd2-6040-41ae-a96d-232c23482af8" providerId="ADAL" clId="{388E1816-714A-4778-84B0-D0CEE009375E}" dt="2023-10-03T10:12:55.667" v="188" actId="1076"/>
        <pc:sldMkLst>
          <pc:docMk/>
          <pc:sldMk cId="3537316544" sldId="271"/>
        </pc:sldMkLst>
        <pc:picChg chg="del mod">
          <ac:chgData name="Stewart Gale" userId="3647ddd2-6040-41ae-a96d-232c23482af8" providerId="ADAL" clId="{388E1816-714A-4778-84B0-D0CEE009375E}" dt="2023-10-03T10:12:53.004" v="187" actId="478"/>
          <ac:picMkLst>
            <pc:docMk/>
            <pc:sldMk cId="3537316544" sldId="271"/>
            <ac:picMk id="2" creationId="{47B16F7D-5CD7-475D-B314-23047E51BC8F}"/>
          </ac:picMkLst>
        </pc:picChg>
        <pc:picChg chg="add del mod">
          <ac:chgData name="Stewart Gale" userId="3647ddd2-6040-41ae-a96d-232c23482af8" providerId="ADAL" clId="{388E1816-714A-4778-84B0-D0CEE009375E}" dt="2023-10-03T10:07:47.388" v="180" actId="478"/>
          <ac:picMkLst>
            <pc:docMk/>
            <pc:sldMk cId="3537316544" sldId="271"/>
            <ac:picMk id="3" creationId="{47D40CD8-C27D-20D4-3207-F7106991E1AB}"/>
          </ac:picMkLst>
        </pc:picChg>
        <pc:picChg chg="add mod modCrop">
          <ac:chgData name="Stewart Gale" userId="3647ddd2-6040-41ae-a96d-232c23482af8" providerId="ADAL" clId="{388E1816-714A-4778-84B0-D0CEE009375E}" dt="2023-10-03T10:12:55.667" v="188" actId="1076"/>
          <ac:picMkLst>
            <pc:docMk/>
            <pc:sldMk cId="3537316544" sldId="271"/>
            <ac:picMk id="5" creationId="{785843B8-6CF2-0A44-D923-A4B4CF1253A6}"/>
          </ac:picMkLst>
        </pc:picChg>
      </pc:sldChg>
      <pc:sldChg chg="addSp modSp mod modAnim">
        <pc:chgData name="Stewart Gale" userId="3647ddd2-6040-41ae-a96d-232c23482af8" providerId="ADAL" clId="{388E1816-714A-4778-84B0-D0CEE009375E}" dt="2023-10-05T11:37:37.945" v="244" actId="113"/>
        <pc:sldMkLst>
          <pc:docMk/>
          <pc:sldMk cId="191515403" sldId="272"/>
        </pc:sldMkLst>
        <pc:spChg chg="mod">
          <ac:chgData name="Stewart Gale" userId="3647ddd2-6040-41ae-a96d-232c23482af8" providerId="ADAL" clId="{388E1816-714A-4778-84B0-D0CEE009375E}" dt="2023-09-28T08:32:35.260" v="83" actId="1076"/>
          <ac:spMkLst>
            <pc:docMk/>
            <pc:sldMk cId="191515403" sldId="272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09-28T08:31:12.424" v="77" actId="1076"/>
          <ac:spMkLst>
            <pc:docMk/>
            <pc:sldMk cId="191515403" sldId="272"/>
            <ac:spMk id="5" creationId="{97AC1B30-D9FD-3B67-151B-8A08436C2293}"/>
          </ac:spMkLst>
        </pc:spChg>
        <pc:spChg chg="mod">
          <ac:chgData name="Stewart Gale" userId="3647ddd2-6040-41ae-a96d-232c23482af8" providerId="ADAL" clId="{388E1816-714A-4778-84B0-D0CEE009375E}" dt="2023-10-05T11:37:37.945" v="244" actId="113"/>
          <ac:spMkLst>
            <pc:docMk/>
            <pc:sldMk cId="191515403" sldId="272"/>
            <ac:spMk id="7" creationId="{DD2B73F8-2FE2-44A2-935A-A18759C02A3E}"/>
          </ac:spMkLst>
        </pc:spChg>
        <pc:spChg chg="add mod">
          <ac:chgData name="Stewart Gale" userId="3647ddd2-6040-41ae-a96d-232c23482af8" providerId="ADAL" clId="{388E1816-714A-4778-84B0-D0CEE009375E}" dt="2023-09-28T08:32:32.517" v="82" actId="1076"/>
          <ac:spMkLst>
            <pc:docMk/>
            <pc:sldMk cId="191515403" sldId="272"/>
            <ac:spMk id="8" creationId="{7904F860-00E5-5A1B-2445-B69C3B7B799B}"/>
          </ac:spMkLst>
        </pc:spChg>
        <pc:spChg chg="mod">
          <ac:chgData name="Stewart Gale" userId="3647ddd2-6040-41ae-a96d-232c23482af8" providerId="ADAL" clId="{388E1816-714A-4778-84B0-D0CEE009375E}" dt="2023-09-28T08:30:01.013" v="57" actId="207"/>
          <ac:spMkLst>
            <pc:docMk/>
            <pc:sldMk cId="191515403" sldId="272"/>
            <ac:spMk id="9" creationId="{96FC14BC-A752-41CE-B14A-87F28F1F7A31}"/>
          </ac:spMkLst>
        </pc:spChg>
        <pc:spChg chg="mod">
          <ac:chgData name="Stewart Gale" userId="3647ddd2-6040-41ae-a96d-232c23482af8" providerId="ADAL" clId="{388E1816-714A-4778-84B0-D0CEE009375E}" dt="2023-09-28T08:30:06.191" v="59" actId="208"/>
          <ac:spMkLst>
            <pc:docMk/>
            <pc:sldMk cId="191515403" sldId="272"/>
            <ac:spMk id="22" creationId="{00000000-0000-0000-0000-000000000000}"/>
          </ac:spMkLst>
        </pc:spChg>
      </pc:sldChg>
      <pc:sldChg chg="addSp modSp mod modAnim">
        <pc:chgData name="Stewart Gale" userId="3647ddd2-6040-41ae-a96d-232c23482af8" providerId="ADAL" clId="{388E1816-714A-4778-84B0-D0CEE009375E}" dt="2023-10-05T11:37:33.203" v="243" actId="113"/>
        <pc:sldMkLst>
          <pc:docMk/>
          <pc:sldMk cId="2623070276" sldId="273"/>
        </pc:sldMkLst>
        <pc:spChg chg="mod">
          <ac:chgData name="Stewart Gale" userId="3647ddd2-6040-41ae-a96d-232c23482af8" providerId="ADAL" clId="{388E1816-714A-4778-84B0-D0CEE009375E}" dt="2023-09-28T09:34:22.732" v="120" actId="1076"/>
          <ac:spMkLst>
            <pc:docMk/>
            <pc:sldMk cId="2623070276" sldId="273"/>
            <ac:spMk id="3" creationId="{00000000-0000-0000-0000-000000000000}"/>
          </ac:spMkLst>
        </pc:spChg>
        <pc:spChg chg="add mod">
          <ac:chgData name="Stewart Gale" userId="3647ddd2-6040-41ae-a96d-232c23482af8" providerId="ADAL" clId="{388E1816-714A-4778-84B0-D0CEE009375E}" dt="2023-09-28T09:34:18.722" v="119" actId="207"/>
          <ac:spMkLst>
            <pc:docMk/>
            <pc:sldMk cId="2623070276" sldId="273"/>
            <ac:spMk id="5" creationId="{BEE76FED-ED76-FDF4-2939-36D5A5DA8571}"/>
          </ac:spMkLst>
        </pc:spChg>
        <pc:spChg chg="mod">
          <ac:chgData name="Stewart Gale" userId="3647ddd2-6040-41ae-a96d-232c23482af8" providerId="ADAL" clId="{388E1816-714A-4778-84B0-D0CEE009375E}" dt="2023-10-05T11:37:33.203" v="243" actId="113"/>
          <ac:spMkLst>
            <pc:docMk/>
            <pc:sldMk cId="2623070276" sldId="273"/>
            <ac:spMk id="7" creationId="{DD2B73F8-2FE2-44A2-935A-A18759C02A3E}"/>
          </ac:spMkLst>
        </pc:spChg>
        <pc:spChg chg="add mod">
          <ac:chgData name="Stewart Gale" userId="3647ddd2-6040-41ae-a96d-232c23482af8" providerId="ADAL" clId="{388E1816-714A-4778-84B0-D0CEE009375E}" dt="2023-09-28T09:34:00.578" v="113" actId="1076"/>
          <ac:spMkLst>
            <pc:docMk/>
            <pc:sldMk cId="2623070276" sldId="273"/>
            <ac:spMk id="8" creationId="{050E33B3-BF58-CA5D-2ACC-8AA6E86E6AC6}"/>
          </ac:spMkLst>
        </pc:spChg>
        <pc:spChg chg="mod">
          <ac:chgData name="Stewart Gale" userId="3647ddd2-6040-41ae-a96d-232c23482af8" providerId="ADAL" clId="{388E1816-714A-4778-84B0-D0CEE009375E}" dt="2023-09-28T08:32:58.443" v="87" actId="207"/>
          <ac:spMkLst>
            <pc:docMk/>
            <pc:sldMk cId="2623070276" sldId="273"/>
            <ac:spMk id="9" creationId="{96FC14BC-A752-41CE-B14A-87F28F1F7A31}"/>
          </ac:spMkLst>
        </pc:spChg>
        <pc:spChg chg="add mod">
          <ac:chgData name="Stewart Gale" userId="3647ddd2-6040-41ae-a96d-232c23482af8" providerId="ADAL" clId="{388E1816-714A-4778-84B0-D0CEE009375E}" dt="2023-09-28T09:34:31.388" v="123" actId="1076"/>
          <ac:spMkLst>
            <pc:docMk/>
            <pc:sldMk cId="2623070276" sldId="273"/>
            <ac:spMk id="11" creationId="{BC0B187F-793A-64BE-89AB-F25A55159067}"/>
          </ac:spMkLst>
        </pc:spChg>
        <pc:spChg chg="mod">
          <ac:chgData name="Stewart Gale" userId="3647ddd2-6040-41ae-a96d-232c23482af8" providerId="ADAL" clId="{388E1816-714A-4778-84B0-D0CEE009375E}" dt="2023-09-28T08:32:54.673" v="86" actId="208"/>
          <ac:spMkLst>
            <pc:docMk/>
            <pc:sldMk cId="2623070276" sldId="273"/>
            <ac:spMk id="22" creationId="{00000000-0000-0000-0000-000000000000}"/>
          </ac:spMkLst>
        </pc:spChg>
        <pc:cxnChg chg="mod">
          <ac:chgData name="Stewart Gale" userId="3647ddd2-6040-41ae-a96d-232c23482af8" providerId="ADAL" clId="{388E1816-714A-4778-84B0-D0CEE009375E}" dt="2023-09-28T08:33:11.951" v="88" actId="208"/>
          <ac:cxnSpMkLst>
            <pc:docMk/>
            <pc:sldMk cId="2623070276" sldId="273"/>
            <ac:cxnSpMk id="4" creationId="{D20DECE6-BD6C-42BF-B94A-989858D0C906}"/>
          </ac:cxnSpMkLst>
        </pc:cxnChg>
      </pc:sldChg>
      <pc:sldChg chg="delSp modSp add mod">
        <pc:chgData name="Stewart Gale" userId="3647ddd2-6040-41ae-a96d-232c23482af8" providerId="ADAL" clId="{388E1816-714A-4778-84B0-D0CEE009375E}" dt="2023-10-05T11:34:39.389" v="192" actId="1076"/>
        <pc:sldMkLst>
          <pc:docMk/>
          <pc:sldMk cId="2931761995" sldId="274"/>
        </pc:sldMkLst>
        <pc:spChg chg="mod">
          <ac:chgData name="Stewart Gale" userId="3647ddd2-6040-41ae-a96d-232c23482af8" providerId="ADAL" clId="{388E1816-714A-4778-84B0-D0CEE009375E}" dt="2023-10-05T11:34:39.389" v="192" actId="1076"/>
          <ac:spMkLst>
            <pc:docMk/>
            <pc:sldMk cId="2931761995" sldId="274"/>
            <ac:spMk id="3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2-11-04T03:15:55.282" v="14" actId="1076"/>
          <ac:spMkLst>
            <pc:docMk/>
            <pc:sldMk cId="2931761995" sldId="274"/>
            <ac:spMk id="5" creationId="{00000000-0000-0000-0000-000000000000}"/>
          </ac:spMkLst>
        </pc:spChg>
        <pc:spChg chg="del">
          <ac:chgData name="Stewart Gale" userId="3647ddd2-6040-41ae-a96d-232c23482af8" providerId="ADAL" clId="{388E1816-714A-4778-84B0-D0CEE009375E}" dt="2022-11-04T03:15:51.971" v="13" actId="478"/>
          <ac:spMkLst>
            <pc:docMk/>
            <pc:sldMk cId="2931761995" sldId="274"/>
            <ac:spMk id="18" creationId="{00000000-0000-0000-0000-000000000000}"/>
          </ac:spMkLst>
        </pc:spChg>
        <pc:spChg chg="mod">
          <ac:chgData name="Stewart Gale" userId="3647ddd2-6040-41ae-a96d-232c23482af8" providerId="ADAL" clId="{388E1816-714A-4778-84B0-D0CEE009375E}" dt="2022-11-04T03:16:01.430" v="16" actId="1076"/>
          <ac:spMkLst>
            <pc:docMk/>
            <pc:sldMk cId="2931761995" sldId="274"/>
            <ac:spMk id="2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4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7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34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295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4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5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88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55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129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3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82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C058F-1EC4-45F4-8D39-62608ED1177A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0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71302" y="1642622"/>
            <a:ext cx="113773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Circumference </a:t>
            </a:r>
          </a:p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a Circle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44297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56907" y="2528003"/>
                <a:ext cx="6439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8000" i="1" dirty="0"/>
                  <a:t> </a:t>
                </a:r>
                <a:r>
                  <a:rPr lang="en-GB" sz="8000" dirty="0"/>
                  <a:t>x 10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907" y="2528003"/>
                <a:ext cx="6439593" cy="2554545"/>
              </a:xfrm>
              <a:prstGeom prst="rect">
                <a:avLst/>
              </a:prstGeom>
              <a:blipFill>
                <a:blip r:embed="rId2"/>
                <a:stretch>
                  <a:fillRect l="-8144" t="-10263" r="-4167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512620" y="2528003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</p:cNvCxnSpPr>
          <p:nvPr/>
        </p:nvCxnSpPr>
        <p:spPr>
          <a:xfrm flipV="1">
            <a:off x="2510445" y="3734972"/>
            <a:ext cx="1829438" cy="85367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2271050" y="3522037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2B73F8-2FE2-44A2-935A-A18759C02A3E}"/>
                  </a:ext>
                </a:extLst>
              </p:cNvPr>
              <p:cNvSpPr txBox="1"/>
              <p:nvPr/>
            </p:nvSpPr>
            <p:spPr>
              <a:xfrm>
                <a:off x="207818" y="89761"/>
                <a:ext cx="11776363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What is the circumference?</a:t>
                </a:r>
              </a:p>
              <a:p>
                <a:pPr algn="ctr"/>
                <a:r>
                  <a:rPr lang="en-GB" sz="4800" dirty="0"/>
                  <a:t>Give your answer in terms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80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2B73F8-2FE2-44A2-935A-A18759C02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89761"/>
                <a:ext cx="11776363" cy="2062103"/>
              </a:xfrm>
              <a:prstGeom prst="rect">
                <a:avLst/>
              </a:prstGeom>
              <a:blipFill>
                <a:blip r:embed="rId3"/>
                <a:stretch>
                  <a:fillRect l="-3209" t="-12722" r="-3261" b="-15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0BF108-600E-E541-9DB0-C40712E91349}"/>
                  </a:ext>
                </a:extLst>
              </p:cNvPr>
              <p:cNvSpPr txBox="1"/>
              <p:nvPr/>
            </p:nvSpPr>
            <p:spPr>
              <a:xfrm>
                <a:off x="5056907" y="5132251"/>
                <a:ext cx="279861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1</a:t>
                </a:r>
                <a14:m>
                  <m:oMath xmlns:m="http://schemas.openxmlformats.org/officeDocument/2006/math">
                    <m:r>
                      <a:rPr kumimoji="0" lang="en-GB" sz="8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</m:t>
                    </m:r>
                    <m:r>
                      <m:rPr>
                        <m:sty m:val="p"/>
                      </m:rPr>
                      <a:rPr kumimoji="0" lang="el-GR" sz="8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π</m:t>
                    </m:r>
                  </m:oMath>
                </a14:m>
                <a:r>
                  <a:rPr kumimoji="0" lang="en-GB" sz="8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0BF108-600E-E541-9DB0-C40712E91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907" y="5132251"/>
                <a:ext cx="2798618" cy="1323439"/>
              </a:xfrm>
              <a:prstGeom prst="rect">
                <a:avLst/>
              </a:prstGeom>
              <a:blipFill>
                <a:blip r:embed="rId4"/>
                <a:stretch>
                  <a:fillRect l="-18736"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811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40283" y="2260757"/>
                <a:ext cx="27293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C</a:t>
                </a:r>
                <a:r>
                  <a:rPr lang="en-GB" sz="7200" dirty="0">
                    <a:solidFill>
                      <a:srgbClr val="FF0000"/>
                    </a:solidFill>
                  </a:rPr>
                  <a:t> </a:t>
                </a:r>
                <a:r>
                  <a:rPr lang="en-GB" sz="72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7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GB" sz="7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283" y="2260757"/>
                <a:ext cx="2729348" cy="1200329"/>
              </a:xfrm>
              <a:prstGeom prst="rect">
                <a:avLst/>
              </a:prstGeom>
              <a:blipFill>
                <a:blip r:embed="rId2"/>
                <a:stretch>
                  <a:fillRect l="-16964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529245" y="2528003"/>
            <a:ext cx="3995651" cy="400829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</p:cNvCxnSpPr>
          <p:nvPr/>
        </p:nvCxnSpPr>
        <p:spPr>
          <a:xfrm flipV="1">
            <a:off x="695500" y="3589933"/>
            <a:ext cx="3552945" cy="1762511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392374" y="2108873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20cm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B73F8-2FE2-44A2-935A-A18759C02A3E}"/>
              </a:ext>
            </a:extLst>
          </p:cNvPr>
          <p:cNvSpPr txBox="1"/>
          <p:nvPr/>
        </p:nvSpPr>
        <p:spPr>
          <a:xfrm>
            <a:off x="207818" y="89761"/>
            <a:ext cx="1177636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</a:t>
            </a:r>
            <a:r>
              <a:rPr lang="en-GB" sz="8800" b="1" dirty="0">
                <a:solidFill>
                  <a:srgbClr val="0000FF"/>
                </a:solidFill>
              </a:rPr>
              <a:t>diameter</a:t>
            </a:r>
            <a:r>
              <a:rPr lang="en-GB" sz="8800" dirty="0"/>
              <a:t>?</a:t>
            </a:r>
          </a:p>
          <a:p>
            <a:pPr algn="ctr"/>
            <a:r>
              <a:rPr lang="en-GB" sz="4800" dirty="0"/>
              <a:t>Give your answer to 1dp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C1B30-D9FD-3B67-151B-8A08436C2293}"/>
              </a:ext>
            </a:extLst>
          </p:cNvPr>
          <p:cNvSpPr txBox="1"/>
          <p:nvPr/>
        </p:nvSpPr>
        <p:spPr>
          <a:xfrm>
            <a:off x="5115099" y="5477215"/>
            <a:ext cx="4095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6.4 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04F860-00E5-5A1B-2445-B69C3B7B799B}"/>
                  </a:ext>
                </a:extLst>
              </p:cNvPr>
              <p:cNvSpPr txBox="1"/>
              <p:nvPr/>
            </p:nvSpPr>
            <p:spPr>
              <a:xfrm>
                <a:off x="5095306" y="3589933"/>
                <a:ext cx="2488276" cy="16650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7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7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20</m:t>
                        </m:r>
                      </m:num>
                      <m:den>
                        <m:r>
                          <a:rPr kumimoji="0" lang="el-GR" sz="7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kumimoji="0" lang="en-GB" sz="72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endParaRPr kumimoji="0" lang="en-GB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04F860-00E5-5A1B-2445-B69C3B7B7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306" y="3589933"/>
                <a:ext cx="2488276" cy="1665071"/>
              </a:xfrm>
              <a:prstGeom prst="rect">
                <a:avLst/>
              </a:prstGeom>
              <a:blipFill>
                <a:blip r:embed="rId3"/>
                <a:stretch>
                  <a:fillRect l="-18627" t="-1465" b="-15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1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00108" y="2203647"/>
                <a:ext cx="233651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chemeClr val="tx1"/>
                    </a:solidFill>
                  </a:rPr>
                  <a:t>C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108" y="2203647"/>
                <a:ext cx="2336518" cy="1015663"/>
              </a:xfrm>
              <a:prstGeom prst="rect">
                <a:avLst/>
              </a:prstGeom>
              <a:blipFill>
                <a:blip r:embed="rId2"/>
                <a:stretch>
                  <a:fillRect l="-15625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512620" y="2528003"/>
            <a:ext cx="3995651" cy="400829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</p:cNvCxnSpPr>
          <p:nvPr/>
        </p:nvCxnSpPr>
        <p:spPr>
          <a:xfrm flipV="1">
            <a:off x="2510445" y="3734972"/>
            <a:ext cx="1829438" cy="853677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392374" y="2108873"/>
            <a:ext cx="1654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100m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B73F8-2FE2-44A2-935A-A18759C02A3E}"/>
              </a:ext>
            </a:extLst>
          </p:cNvPr>
          <p:cNvSpPr txBox="1"/>
          <p:nvPr/>
        </p:nvSpPr>
        <p:spPr>
          <a:xfrm>
            <a:off x="207818" y="5692"/>
            <a:ext cx="1177636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</a:t>
            </a:r>
            <a:r>
              <a:rPr lang="en-GB" sz="8800" b="1" dirty="0">
                <a:solidFill>
                  <a:srgbClr val="00B050"/>
                </a:solidFill>
              </a:rPr>
              <a:t>radius</a:t>
            </a:r>
            <a:r>
              <a:rPr lang="en-GB" sz="8800" dirty="0"/>
              <a:t>?</a:t>
            </a:r>
          </a:p>
          <a:p>
            <a:pPr algn="ctr"/>
            <a:r>
              <a:rPr lang="en-GB" sz="4800" dirty="0"/>
              <a:t>Give your answer to 1dp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76FED-ED76-FDF4-2939-36D5A5DA8571}"/>
              </a:ext>
            </a:extLst>
          </p:cNvPr>
          <p:cNvSpPr txBox="1"/>
          <p:nvPr/>
        </p:nvSpPr>
        <p:spPr>
          <a:xfrm>
            <a:off x="5403273" y="5668525"/>
            <a:ext cx="34082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</a:t>
            </a:r>
            <a:r>
              <a:rPr kumimoji="0" lang="en-GB" sz="6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6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15.9 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0E33B3-BF58-CA5D-2ACC-8AA6E86E6AC6}"/>
              </a:ext>
            </a:extLst>
          </p:cNvPr>
          <p:cNvSpPr txBox="1"/>
          <p:nvPr/>
        </p:nvSpPr>
        <p:spPr>
          <a:xfrm>
            <a:off x="5353396" y="469870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31.83098862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0B187F-793A-64BE-89AB-F25A55159067}"/>
                  </a:ext>
                </a:extLst>
              </p:cNvPr>
              <p:cNvSpPr txBox="1"/>
              <p:nvPr/>
            </p:nvSpPr>
            <p:spPr>
              <a:xfrm>
                <a:off x="5305650" y="3295759"/>
                <a:ext cx="2336518" cy="1402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</a:t>
                </a: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100</m:t>
                        </m:r>
                      </m:num>
                      <m:den>
                        <m:r>
                          <a:rPr kumimoji="0" lang="el-GR" sz="60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kumimoji="0" lang="en-GB" sz="60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0B187F-793A-64BE-89AB-F25A55159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650" y="3295759"/>
                <a:ext cx="2336518" cy="1402948"/>
              </a:xfrm>
              <a:prstGeom prst="rect">
                <a:avLst/>
              </a:prstGeom>
              <a:blipFill>
                <a:blip r:embed="rId3"/>
                <a:stretch>
                  <a:fillRect l="-15625" t="-1304"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0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03560" y="4470938"/>
            <a:ext cx="10471268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fontAlgn="b"/>
            <a:r>
              <a:rPr lang="en-US" sz="44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A: </a:t>
            </a: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What is the </a:t>
            </a:r>
            <a:r>
              <a:rPr lang="en-US" sz="44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perimeter</a:t>
            </a: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of the semi-circle?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b="18923"/>
          <a:stretch/>
        </p:blipFill>
        <p:spPr>
          <a:xfrm>
            <a:off x="3478616" y="494705"/>
            <a:ext cx="5121156" cy="24858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4909" y="5593854"/>
            <a:ext cx="11222181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fontAlgn="b"/>
            <a:r>
              <a:rPr lang="en-US" sz="44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B: </a:t>
            </a: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What is the 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circumference</a:t>
            </a: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of the semi-circle?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4909" y="3264078"/>
            <a:ext cx="10945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is the correct question to ask?</a:t>
            </a:r>
          </a:p>
        </p:txBody>
      </p:sp>
    </p:spTree>
    <p:extLst>
      <p:ext uri="{BB962C8B-B14F-4D97-AF65-F5344CB8AC3E}">
        <p14:creationId xmlns:p14="http://schemas.microsoft.com/office/powerpoint/2010/main" val="387357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057" y="5618680"/>
            <a:ext cx="11647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>
                <a:latin typeface="Arial" panose="020B0604020202020204" pitchFamily="34" charset="0"/>
              </a:rPr>
              <a:t>Perimeter = ½ x 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circumference </a:t>
            </a:r>
            <a:r>
              <a:rPr lang="en-GB" sz="4800" dirty="0">
                <a:latin typeface="Arial" panose="020B0604020202020204" pitchFamily="34" charset="0"/>
              </a:rPr>
              <a:t>+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4800" dirty="0">
                <a:solidFill>
                  <a:srgbClr val="0000FF"/>
                </a:solidFill>
                <a:latin typeface="Arial" panose="020B0604020202020204" pitchFamily="34" charset="0"/>
              </a:rPr>
              <a:t>diameter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915" y="2536263"/>
            <a:ext cx="5850056" cy="25941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0057" y="159024"/>
            <a:ext cx="113371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can you calculate </a:t>
            </a:r>
          </a:p>
          <a:p>
            <a:pPr algn="ctr"/>
            <a:r>
              <a:rPr lang="en-GB" sz="6000" dirty="0"/>
              <a:t>the perimeter of this shape?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BBA2A-9B5D-44B8-AF44-E5F37893BC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923"/>
          <a:stretch/>
        </p:blipFill>
        <p:spPr>
          <a:xfrm>
            <a:off x="3035872" y="2475085"/>
            <a:ext cx="6120256" cy="276652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944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499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5400" dirty="0"/>
              <a:t>Find the perimeter of the shape.</a:t>
            </a:r>
          </a:p>
          <a:p>
            <a:pPr algn="ctr" fontAlgn="b"/>
            <a:r>
              <a:rPr lang="en-GB" sz="4800" dirty="0"/>
              <a:t>Giving you answer </a:t>
            </a:r>
            <a:r>
              <a:rPr lang="en-US" sz="4800" dirty="0"/>
              <a:t>to 1dp</a:t>
            </a:r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763588" y="2504287"/>
            <a:ext cx="4434630" cy="2308324"/>
            <a:chOff x="763588" y="2504287"/>
            <a:chExt cx="4434630" cy="230832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3588" y="2504287"/>
              <a:ext cx="4434630" cy="230832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169994" y="3753132"/>
              <a:ext cx="1665026" cy="64633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/>
                <a:t>8cm</a:t>
              </a: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6085" y="2066902"/>
            <a:ext cx="2365453" cy="1054699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466085" y="5129038"/>
            <a:ext cx="2365454" cy="1054699"/>
            <a:chOff x="5981256" y="5011777"/>
            <a:chExt cx="2365454" cy="1054699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1257" y="5011777"/>
              <a:ext cx="2365453" cy="1054699"/>
            </a:xfrm>
            <a:prstGeom prst="rect">
              <a:avLst/>
            </a:prstGeom>
          </p:spPr>
        </p:pic>
        <p:sp>
          <p:nvSpPr>
            <p:cNvPr id="33" name="Line 13"/>
            <p:cNvSpPr>
              <a:spLocks noChangeShapeType="1"/>
            </p:cNvSpPr>
            <p:nvPr/>
          </p:nvSpPr>
          <p:spPr bwMode="auto">
            <a:xfrm flipV="1">
              <a:off x="5981256" y="6039179"/>
              <a:ext cx="2336497" cy="1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469884" y="2245848"/>
                <a:ext cx="3653453" cy="877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FF0000"/>
                    </a:solidFill>
                  </a:rPr>
                  <a:t>Arc</a:t>
                </a:r>
                <a:r>
                  <a:rPr lang="en-GB" sz="3600" b="1" dirty="0">
                    <a:solidFill>
                      <a:srgbClr val="0000FF"/>
                    </a:solidFill>
                  </a:rPr>
                  <a:t> </a:t>
                </a:r>
                <a:r>
                  <a:rPr lang="en-GB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l-GR" sz="360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en-GB" sz="360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= 12.6 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884" y="2245848"/>
                <a:ext cx="3653453" cy="877035"/>
              </a:xfrm>
              <a:prstGeom prst="rect">
                <a:avLst/>
              </a:prstGeom>
              <a:blipFill>
                <a:blip r:embed="rId4"/>
                <a:stretch>
                  <a:fillRect l="-5000" b="-13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8469884" y="3751310"/>
            <a:ext cx="3142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00FF"/>
                </a:solidFill>
              </a:rPr>
              <a:t>Diameter</a:t>
            </a:r>
            <a:r>
              <a:rPr lang="en-GB" sz="3600" b="1" dirty="0">
                <a:solidFill>
                  <a:srgbClr val="0000FF"/>
                </a:solidFill>
              </a:rPr>
              <a:t> </a:t>
            </a:r>
            <a:r>
              <a:rPr lang="en-GB" sz="3600" dirty="0"/>
              <a:t>= 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75319" y="5333221"/>
            <a:ext cx="345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Perimeter </a:t>
            </a:r>
            <a:r>
              <a:rPr lang="en-GB" sz="3600" dirty="0"/>
              <a:t>= 20.6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V="1">
            <a:off x="5452436" y="3092613"/>
            <a:ext cx="2336497" cy="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4827737" y="1663967"/>
            <a:ext cx="3231451" cy="18936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64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00195 0.15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58982" y="3678382"/>
            <a:ext cx="2189018" cy="18936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429812" y="71983"/>
            <a:ext cx="113371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can </a:t>
            </a:r>
            <a:r>
              <a:rPr lang="en-GB" sz="5400"/>
              <a:t>you calculate </a:t>
            </a:r>
            <a:endParaRPr lang="en-GB" sz="5400" dirty="0"/>
          </a:p>
          <a:p>
            <a:pPr algn="ctr"/>
            <a:r>
              <a:rPr lang="en-GB" sz="5400" dirty="0"/>
              <a:t>the perimeter of the shape?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871" y="2012337"/>
            <a:ext cx="4441912" cy="38846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0960" y="5702645"/>
                <a:ext cx="12031980" cy="96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latin typeface="Arial" panose="020B0604020202020204" pitchFamily="34" charset="0"/>
                  </a:rPr>
                  <a:t>Perimeter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000" dirty="0">
                    <a:latin typeface="Arial" panose="020B0604020202020204" pitchFamily="34" charset="0"/>
                  </a:rPr>
                  <a:t> x circumference</a:t>
                </a:r>
                <a:r>
                  <a:rPr lang="en-GB" sz="40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GB" sz="4000" dirty="0">
                    <a:latin typeface="Arial" panose="020B0604020202020204" pitchFamily="34" charset="0"/>
                  </a:rPr>
                  <a:t>+</a:t>
                </a:r>
                <a:r>
                  <a:rPr lang="en-GB" sz="40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 radius</a:t>
                </a:r>
                <a:r>
                  <a:rPr lang="en-GB" sz="4000" dirty="0">
                    <a:latin typeface="Arial" panose="020B0604020202020204" pitchFamily="34" charset="0"/>
                  </a:rPr>
                  <a:t> + </a:t>
                </a:r>
                <a:r>
                  <a:rPr lang="en-GB" sz="4000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radius</a:t>
                </a:r>
                <a:r>
                  <a:rPr lang="en-GB" sz="4000" dirty="0">
                    <a:latin typeface="Arial" panose="020B0604020202020204" pitchFamily="34" charset="0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" y="5702645"/>
                <a:ext cx="12031980" cy="961545"/>
              </a:xfrm>
              <a:prstGeom prst="rect">
                <a:avLst/>
              </a:prstGeom>
              <a:blipFill>
                <a:blip r:embed="rId3"/>
                <a:stretch>
                  <a:fillRect b="-11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62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499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5400" dirty="0"/>
              <a:t>Find the perimeter of the shape.</a:t>
            </a:r>
          </a:p>
          <a:p>
            <a:pPr algn="ctr" fontAlgn="b"/>
            <a:r>
              <a:rPr lang="en-GB" sz="4800" dirty="0"/>
              <a:t>Giving you answer in terms of </a:t>
            </a:r>
            <a:r>
              <a:rPr lang="el-GR" sz="48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endParaRPr lang="en-GB" sz="4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488099" y="2673473"/>
                <a:ext cx="6304885" cy="11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Perimeter </a:t>
                </a:r>
                <a:r>
                  <a:rPr lang="en-GB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nor/>
                          </m:rPr>
                          <a:rPr lang="el-GR" sz="480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en-GB" sz="480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800" dirty="0"/>
                  <a:t> + 8 + 8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099" y="2673473"/>
                <a:ext cx="6304885" cy="1138581"/>
              </a:xfrm>
              <a:prstGeom prst="rect">
                <a:avLst/>
              </a:prstGeom>
              <a:blipFill>
                <a:blip r:embed="rId2"/>
                <a:stretch>
                  <a:fillRect l="-4348" r="-193" b="-15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D67B572-CDCA-40B1-9E2C-D6B16211EFB5}"/>
              </a:ext>
            </a:extLst>
          </p:cNvPr>
          <p:cNvCxnSpPr>
            <a:cxnSpLocks/>
          </p:cNvCxnSpPr>
          <p:nvPr/>
        </p:nvCxnSpPr>
        <p:spPr>
          <a:xfrm flipV="1">
            <a:off x="3716861" y="2278532"/>
            <a:ext cx="0" cy="282805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BFAA966-071B-4856-A844-9FCFCC15533D}"/>
              </a:ext>
            </a:extLst>
          </p:cNvPr>
          <p:cNvSpPr txBox="1"/>
          <p:nvPr/>
        </p:nvSpPr>
        <p:spPr>
          <a:xfrm>
            <a:off x="1827101" y="5224088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8cm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A9377A5-3E05-4DCF-9961-80BDE36F1A92}"/>
              </a:ext>
            </a:extLst>
          </p:cNvPr>
          <p:cNvCxnSpPr>
            <a:cxnSpLocks/>
          </p:cNvCxnSpPr>
          <p:nvPr/>
        </p:nvCxnSpPr>
        <p:spPr>
          <a:xfrm flipH="1">
            <a:off x="1006389" y="5352438"/>
            <a:ext cx="2506431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3E55091-7BA1-4095-BD2A-74D8FBC4728F}"/>
              </a:ext>
            </a:extLst>
          </p:cNvPr>
          <p:cNvSpPr txBox="1"/>
          <p:nvPr/>
        </p:nvSpPr>
        <p:spPr>
          <a:xfrm>
            <a:off x="3747342" y="3397367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8cm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BFF1FF-9AC9-4FAF-8585-BD3CA793595A}"/>
                  </a:ext>
                </a:extLst>
              </p:cNvPr>
              <p:cNvSpPr txBox="1"/>
              <p:nvPr/>
            </p:nvSpPr>
            <p:spPr>
              <a:xfrm>
                <a:off x="5488100" y="4105253"/>
                <a:ext cx="59740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>
                    <a:solidFill>
                      <a:schemeClr val="bg1"/>
                    </a:solidFill>
                  </a:rPr>
                  <a:t>Perimeter</a:t>
                </a:r>
                <a:r>
                  <a:rPr lang="en-GB" sz="4800" b="1" dirty="0"/>
                  <a:t> </a:t>
                </a:r>
                <a:r>
                  <a:rPr lang="en-GB" sz="4800" dirty="0"/>
                  <a:t>= 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nor/>
                      </m:rPr>
                      <a:rPr lang="el-GR" sz="4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rPr>
                      <m:t>π</m:t>
                    </m:r>
                    <m:r>
                      <m:rPr>
                        <m:nor/>
                      </m:rPr>
                      <a:rPr lang="en-GB" sz="4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GB" sz="4800" dirty="0"/>
                  <a:t>+ 16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BFF1FF-9AC9-4FAF-8585-BD3CA7935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100" y="4105253"/>
                <a:ext cx="5974080" cy="830997"/>
              </a:xfrm>
              <a:prstGeom prst="rect">
                <a:avLst/>
              </a:prstGeom>
              <a:blipFill>
                <a:blip r:embed="rId4"/>
                <a:stretch>
                  <a:fillRect l="-4592" t="-16058" b="-37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85843B8-6CF2-0A44-D923-A4B4CF1253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020" b="24152"/>
          <a:stretch/>
        </p:blipFill>
        <p:spPr>
          <a:xfrm>
            <a:off x="964800" y="2278531"/>
            <a:ext cx="2576861" cy="294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1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6429" y="2891443"/>
            <a:ext cx="65171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Circumference is the perimeter of a circle. </a:t>
            </a:r>
            <a:r>
              <a:rPr lang="en-GB" sz="54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18" y="469704"/>
            <a:ext cx="117763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meant by the circumference?</a:t>
            </a:r>
          </a:p>
        </p:txBody>
      </p:sp>
      <p:sp>
        <p:nvSpPr>
          <p:cNvPr id="22" name="Oval 21"/>
          <p:cNvSpPr/>
          <p:nvPr/>
        </p:nvSpPr>
        <p:spPr>
          <a:xfrm>
            <a:off x="399010" y="1834343"/>
            <a:ext cx="4394663" cy="42716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76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92928" y="2801087"/>
                <a:ext cx="6439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80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GB" sz="8000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928" y="2801087"/>
                <a:ext cx="6439593" cy="2554545"/>
              </a:xfrm>
              <a:prstGeom prst="rect">
                <a:avLst/>
              </a:prstGeom>
              <a:blipFill>
                <a:blip r:embed="rId2"/>
                <a:stretch>
                  <a:fillRect l="-8042" t="-10238" r="-4163" b="-21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7818" y="236947"/>
            <a:ext cx="117763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formula for circumference using the </a:t>
            </a:r>
            <a:r>
              <a:rPr lang="en-GB" sz="5400" b="1" dirty="0"/>
              <a:t>diameter</a:t>
            </a:r>
            <a:r>
              <a:rPr lang="en-GB" sz="5400" dirty="0"/>
              <a:t>?</a:t>
            </a:r>
          </a:p>
        </p:txBody>
      </p:sp>
      <p:sp>
        <p:nvSpPr>
          <p:cNvPr id="22" name="Oval 21"/>
          <p:cNvSpPr/>
          <p:nvPr/>
        </p:nvSpPr>
        <p:spPr>
          <a:xfrm>
            <a:off x="604060" y="2295886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69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48347" y="2878672"/>
                <a:ext cx="6439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a:rPr lang="en-US" sz="80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8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GB" sz="8000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347" y="2878672"/>
                <a:ext cx="6439593" cy="2554545"/>
              </a:xfrm>
              <a:prstGeom prst="rect">
                <a:avLst/>
              </a:prstGeom>
              <a:blipFill>
                <a:blip r:embed="rId2"/>
                <a:stretch>
                  <a:fillRect l="-8144" t="-10263" r="-4167" b="-214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7818" y="236947"/>
            <a:ext cx="117763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formula for circumference using the </a:t>
            </a:r>
            <a:r>
              <a:rPr lang="en-GB" sz="5400" b="1" dirty="0"/>
              <a:t>radius</a:t>
            </a:r>
            <a:r>
              <a:rPr lang="en-GB" sz="5400" dirty="0"/>
              <a:t>?</a:t>
            </a:r>
          </a:p>
        </p:txBody>
      </p:sp>
      <p:sp>
        <p:nvSpPr>
          <p:cNvPr id="22" name="Oval 21"/>
          <p:cNvSpPr/>
          <p:nvPr/>
        </p:nvSpPr>
        <p:spPr>
          <a:xfrm>
            <a:off x="604060" y="2306970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1718" y="457845"/>
            <a:ext cx="11728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600" dirty="0"/>
              <a:t>Why are these two formulas the same?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39FDB4-A90A-4852-B84E-309CA2F1D99A}"/>
                  </a:ext>
                </a:extLst>
              </p:cNvPr>
              <p:cNvSpPr txBox="1"/>
              <p:nvPr/>
            </p:nvSpPr>
            <p:spPr>
              <a:xfrm>
                <a:off x="1604787" y="1815636"/>
                <a:ext cx="3967941" cy="1446550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>
                    <a:solidFill>
                      <a:schemeClr val="bg1"/>
                    </a:solidFill>
                  </a:rPr>
                  <a:t>C</a:t>
                </a:r>
                <a:r>
                  <a:rPr lang="en-GB" sz="8800" b="1" dirty="0">
                    <a:solidFill>
                      <a:schemeClr val="bg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l-GR" sz="8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𝛑</m:t>
                    </m:r>
                    <m:r>
                      <a:rPr lang="en-US" sz="8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endParaRPr lang="en-GB" sz="88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39FDB4-A90A-4852-B84E-309CA2F1D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787" y="1815636"/>
                <a:ext cx="3967941" cy="1446550"/>
              </a:xfrm>
              <a:prstGeom prst="rect">
                <a:avLst/>
              </a:prstGeom>
              <a:blipFill>
                <a:blip r:embed="rId2"/>
                <a:stretch>
                  <a:fillRect l="-1690"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B07DF1A-7666-4ECD-8C5F-8F1B5830D5EB}"/>
              </a:ext>
            </a:extLst>
          </p:cNvPr>
          <p:cNvSpPr txBox="1"/>
          <p:nvPr/>
        </p:nvSpPr>
        <p:spPr>
          <a:xfrm>
            <a:off x="1466504" y="3799609"/>
            <a:ext cx="9258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Because the diameter is </a:t>
            </a:r>
          </a:p>
          <a:p>
            <a:pPr algn="ctr"/>
            <a:r>
              <a:rPr lang="en-US" sz="6000" dirty="0"/>
              <a:t>twice the size of the radius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FD2C08-FBAB-4303-8B2E-2FD7D076F93C}"/>
                  </a:ext>
                </a:extLst>
              </p:cNvPr>
              <p:cNvSpPr txBox="1"/>
              <p:nvPr/>
            </p:nvSpPr>
            <p:spPr>
              <a:xfrm>
                <a:off x="6096000" y="1815636"/>
                <a:ext cx="3924728" cy="1446550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>
                    <a:solidFill>
                      <a:schemeClr val="bg1"/>
                    </a:solidFill>
                  </a:rPr>
                  <a:t>C </a:t>
                </a:r>
                <a:r>
                  <a:rPr lang="en-GB" sz="8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l-GR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𝛑</m:t>
                    </m:r>
                    <m:r>
                      <a:rPr lang="en-US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endParaRPr lang="en-GB" sz="88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FD2C08-FBAB-4303-8B2E-2FD7D076F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815636"/>
                <a:ext cx="3924728" cy="1446550"/>
              </a:xfrm>
              <a:prstGeom prst="rect">
                <a:avLst/>
              </a:prstGeom>
              <a:blipFill>
                <a:blip r:embed="rId3"/>
                <a:stretch>
                  <a:fillRect l="-8540"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26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27247" y="2349051"/>
                <a:ext cx="622239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8000" i="1" dirty="0"/>
                  <a:t> </a:t>
                </a:r>
                <a:r>
                  <a:rPr lang="en-GB" sz="8000" dirty="0"/>
                  <a:t>x 10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247" y="2349051"/>
                <a:ext cx="6222398" cy="2554545"/>
              </a:xfrm>
              <a:prstGeom prst="rect">
                <a:avLst/>
              </a:prstGeom>
              <a:blipFill>
                <a:blip r:embed="rId2"/>
                <a:stretch>
                  <a:fillRect l="-8325" t="-10263" r="-7835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7818" y="89761"/>
            <a:ext cx="11776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circumference?</a:t>
            </a:r>
          </a:p>
          <a:p>
            <a:pPr algn="ctr"/>
            <a:r>
              <a:rPr lang="en-GB" sz="4800" dirty="0"/>
              <a:t>Give your answer to 1dp</a:t>
            </a:r>
          </a:p>
        </p:txBody>
      </p:sp>
      <p:sp>
        <p:nvSpPr>
          <p:cNvPr id="22" name="Oval 21"/>
          <p:cNvSpPr/>
          <p:nvPr/>
        </p:nvSpPr>
        <p:spPr>
          <a:xfrm>
            <a:off x="625161" y="2543014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  <a:stCxn id="22" idx="3"/>
            <a:endCxn id="22" idx="7"/>
          </p:cNvCxnSpPr>
          <p:nvPr/>
        </p:nvCxnSpPr>
        <p:spPr>
          <a:xfrm flipV="1">
            <a:off x="1210311" y="3130015"/>
            <a:ext cx="2825351" cy="2834291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1412920" y="3895774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10cm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2BBF14-B349-6B08-F2BF-DDBFC3614C26}"/>
              </a:ext>
            </a:extLst>
          </p:cNvPr>
          <p:cNvSpPr txBox="1"/>
          <p:nvPr/>
        </p:nvSpPr>
        <p:spPr>
          <a:xfrm>
            <a:off x="5127246" y="4903596"/>
            <a:ext cx="4337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8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31.4 cm</a:t>
            </a:r>
          </a:p>
        </p:txBody>
      </p:sp>
    </p:spTree>
    <p:extLst>
      <p:ext uri="{BB962C8B-B14F-4D97-AF65-F5344CB8AC3E}">
        <p14:creationId xmlns:p14="http://schemas.microsoft.com/office/powerpoint/2010/main" val="52835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56907" y="2528003"/>
                <a:ext cx="6439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8000" i="1" dirty="0"/>
                  <a:t> </a:t>
                </a:r>
                <a:r>
                  <a:rPr lang="en-GB" sz="8000" dirty="0"/>
                  <a:t>x 20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907" y="2528003"/>
                <a:ext cx="6439593" cy="2554545"/>
              </a:xfrm>
              <a:prstGeom prst="rect">
                <a:avLst/>
              </a:prstGeom>
              <a:blipFill>
                <a:blip r:embed="rId2"/>
                <a:stretch>
                  <a:fillRect l="-8144" t="-10263" r="-4167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512620" y="2528003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</p:cNvCxnSpPr>
          <p:nvPr/>
        </p:nvCxnSpPr>
        <p:spPr>
          <a:xfrm flipV="1">
            <a:off x="2510445" y="3734972"/>
            <a:ext cx="1829438" cy="853677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2271050" y="3522037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10cm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B73F8-2FE2-44A2-935A-A18759C02A3E}"/>
              </a:ext>
            </a:extLst>
          </p:cNvPr>
          <p:cNvSpPr txBox="1"/>
          <p:nvPr/>
        </p:nvSpPr>
        <p:spPr>
          <a:xfrm>
            <a:off x="207818" y="89761"/>
            <a:ext cx="11776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circumference?</a:t>
            </a:r>
          </a:p>
          <a:p>
            <a:pPr algn="ctr"/>
            <a:r>
              <a:rPr lang="en-GB" sz="4800" dirty="0"/>
              <a:t>Give your answer to 1dp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CAB741-7F87-9C0E-D459-A4E2BAD40B39}"/>
              </a:ext>
            </a:extLst>
          </p:cNvPr>
          <p:cNvSpPr txBox="1"/>
          <p:nvPr/>
        </p:nvSpPr>
        <p:spPr>
          <a:xfrm>
            <a:off x="5056907" y="5010331"/>
            <a:ext cx="42561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8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62.8 cm </a:t>
            </a:r>
          </a:p>
        </p:txBody>
      </p:sp>
    </p:spTree>
    <p:extLst>
      <p:ext uri="{BB962C8B-B14F-4D97-AF65-F5344CB8AC3E}">
        <p14:creationId xmlns:p14="http://schemas.microsoft.com/office/powerpoint/2010/main" val="210152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4744EF-89A6-4ADB-B9EB-5162DEAA416B}"/>
                  </a:ext>
                </a:extLst>
              </p:cNvPr>
              <p:cNvSpPr txBox="1"/>
              <p:nvPr/>
            </p:nvSpPr>
            <p:spPr>
              <a:xfrm>
                <a:off x="106680" y="225082"/>
                <a:ext cx="1197864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/>
                  <a:t>You may be asked to give your answer </a:t>
                </a:r>
              </a:p>
              <a:p>
                <a:pPr algn="ctr"/>
                <a:r>
                  <a:rPr lang="en-US" sz="6600" b="1" dirty="0"/>
                  <a:t>in terms of</a:t>
                </a:r>
                <a:r>
                  <a:rPr lang="el-GR" sz="6600" b="1" dirty="0"/>
                  <a:t> </a:t>
                </a:r>
                <a14:m>
                  <m:oMath xmlns:m="http://schemas.openxmlformats.org/officeDocument/2006/math">
                    <m:r>
                      <a:rPr lang="el-GR" sz="6600" b="1" i="1">
                        <a:latin typeface="Cambria Math" panose="02040503050406030204" pitchFamily="18" charset="0"/>
                      </a:rPr>
                      <m:t>𝛑</m:t>
                    </m:r>
                  </m:oMath>
                </a14:m>
                <a:r>
                  <a:rPr lang="en-US" sz="6600" b="1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4744EF-89A6-4ADB-B9EB-5162DEAA4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" y="225082"/>
                <a:ext cx="11978640" cy="1938992"/>
              </a:xfrm>
              <a:prstGeom prst="rect">
                <a:avLst/>
              </a:prstGeom>
              <a:blipFill>
                <a:blip r:embed="rId2"/>
                <a:stretch>
                  <a:fillRect t="-8805" b="-23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E5FF428-245D-4B3F-A6D1-ACC2236C538F}"/>
                  </a:ext>
                </a:extLst>
              </p:cNvPr>
              <p:cNvSpPr/>
              <p:nvPr/>
            </p:nvSpPr>
            <p:spPr>
              <a:xfrm>
                <a:off x="437802" y="2560905"/>
                <a:ext cx="10906299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Find the circumference of a circle </a:t>
                </a:r>
              </a:p>
              <a:p>
                <a:pPr algn="ctr"/>
                <a:r>
                  <a:rPr lang="en-GB" sz="5400" dirty="0"/>
                  <a:t>with a dimeter of 5 cm </a:t>
                </a:r>
              </a:p>
              <a:p>
                <a:pPr lvl="0" algn="ctr"/>
                <a:r>
                  <a:rPr lang="en-GB" sz="7200" dirty="0"/>
                  <a:t>C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72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72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</a:rPr>
                  <a:t>C = </a:t>
                </a:r>
                <a:r>
                  <a:rPr lang="en-GB" sz="7200" b="1" dirty="0">
                    <a:solidFill>
                      <a:prstClr val="black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l-GR" sz="7200" b="1" i="1">
                        <a:latin typeface="Cambria Math" panose="02040503050406030204" pitchFamily="18" charset="0"/>
                      </a:rPr>
                      <m:t>𝛑</m:t>
                    </m:r>
                  </m:oMath>
                </a14:m>
                <a:endParaRPr lang="en-US" sz="72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E5FF428-245D-4B3F-A6D1-ACC2236C53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02" y="2560905"/>
                <a:ext cx="10906299" cy="3970318"/>
              </a:xfrm>
              <a:prstGeom prst="rect">
                <a:avLst/>
              </a:prstGeom>
              <a:blipFill>
                <a:blip r:embed="rId3"/>
                <a:stretch>
                  <a:fillRect t="-4301" b="-118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731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69448" y="2543014"/>
                <a:ext cx="643959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Circumference</a:t>
                </a:r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8000" i="1" dirty="0"/>
                  <a:t> </a:t>
                </a:r>
                <a:r>
                  <a:rPr lang="en-GB" sz="8000" dirty="0"/>
                  <a:t>x 20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448" y="2543014"/>
                <a:ext cx="6439593" cy="2554545"/>
              </a:xfrm>
              <a:prstGeom prst="rect">
                <a:avLst/>
              </a:prstGeom>
              <a:blipFill>
                <a:blip r:embed="rId2"/>
                <a:stretch>
                  <a:fillRect l="-8049" t="-10263" r="-4261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818" y="89761"/>
                <a:ext cx="11776363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What is the circumference?</a:t>
                </a:r>
              </a:p>
              <a:p>
                <a:pPr algn="ctr"/>
                <a:r>
                  <a:rPr lang="en-GB" sz="4800" dirty="0"/>
                  <a:t>Give your answer in terms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80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89761"/>
                <a:ext cx="11776363" cy="2062103"/>
              </a:xfrm>
              <a:prstGeom prst="rect">
                <a:avLst/>
              </a:prstGeom>
              <a:blipFill>
                <a:blip r:embed="rId3"/>
                <a:stretch>
                  <a:fillRect l="-3209" t="-12722" r="-3261" b="-15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625161" y="2543014"/>
            <a:ext cx="3995651" cy="4008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DECE6-BD6C-42BF-B94A-989858D0C906}"/>
              </a:ext>
            </a:extLst>
          </p:cNvPr>
          <p:cNvCxnSpPr>
            <a:cxnSpLocks/>
            <a:stCxn id="22" idx="3"/>
            <a:endCxn id="22" idx="7"/>
          </p:cNvCxnSpPr>
          <p:nvPr/>
        </p:nvCxnSpPr>
        <p:spPr>
          <a:xfrm flipV="1">
            <a:off x="1210311" y="3130015"/>
            <a:ext cx="2825351" cy="2834291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C14BC-A752-41CE-B14A-87F28F1F7A31}"/>
              </a:ext>
            </a:extLst>
          </p:cNvPr>
          <p:cNvSpPr txBox="1"/>
          <p:nvPr/>
        </p:nvSpPr>
        <p:spPr>
          <a:xfrm>
            <a:off x="1412920" y="3895774"/>
            <a:ext cx="132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20cm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F048A6-CBA7-E780-ADC1-CCFF2661FE31}"/>
                  </a:ext>
                </a:extLst>
              </p:cNvPr>
              <p:cNvSpPr txBox="1"/>
              <p:nvPr/>
            </p:nvSpPr>
            <p:spPr>
              <a:xfrm>
                <a:off x="5205962" y="5097559"/>
                <a:ext cx="2825351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</a:t>
                </a:r>
                <a:r>
                  <a:rPr kumimoji="0" lang="en-GB" sz="8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8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π</m:t>
                    </m:r>
                  </m:oMath>
                </a14:m>
                <a:endParaRPr kumimoji="0" lang="en-GB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F048A6-CBA7-E780-ADC1-CCFF2661F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962" y="5097559"/>
                <a:ext cx="2825351" cy="1323439"/>
              </a:xfrm>
              <a:prstGeom prst="rect">
                <a:avLst/>
              </a:prstGeom>
              <a:blipFill>
                <a:blip r:embed="rId4"/>
                <a:stretch>
                  <a:fillRect l="-18575"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21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353</Words>
  <Application>Microsoft Office PowerPoint</Application>
  <PresentationFormat>Widescreen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2015-11-12T05:01:12Z</dcterms:created>
  <dcterms:modified xsi:type="dcterms:W3CDTF">2024-09-23T06:15:20Z</dcterms:modified>
</cp:coreProperties>
</file>