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315FA1C-D64F-424C-8795-CD6E65BAA50B}" v="62" dt="2023-01-17T09:36:58.7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3315FA1C-D64F-424C-8795-CD6E65BAA50B}"/>
    <pc:docChg chg="modSld">
      <pc:chgData name="Stewart Gale" userId="3647ddd2-6040-41ae-a96d-232c23482af8" providerId="ADAL" clId="{3315FA1C-D64F-424C-8795-CD6E65BAA50B}" dt="2023-01-17T09:37:20.576" v="78" actId="1076"/>
      <pc:docMkLst>
        <pc:docMk/>
      </pc:docMkLst>
      <pc:sldChg chg="modSp modAnim">
        <pc:chgData name="Stewart Gale" userId="3647ddd2-6040-41ae-a96d-232c23482af8" providerId="ADAL" clId="{3315FA1C-D64F-424C-8795-CD6E65BAA50B}" dt="2023-01-17T09:33:17.165" v="3" actId="20577"/>
        <pc:sldMkLst>
          <pc:docMk/>
          <pc:sldMk cId="1164809621" sldId="259"/>
        </pc:sldMkLst>
        <pc:spChg chg="mod">
          <ac:chgData name="Stewart Gale" userId="3647ddd2-6040-41ae-a96d-232c23482af8" providerId="ADAL" clId="{3315FA1C-D64F-424C-8795-CD6E65BAA50B}" dt="2023-01-17T09:33:12.410" v="1" actId="20577"/>
          <ac:spMkLst>
            <pc:docMk/>
            <pc:sldMk cId="1164809621" sldId="259"/>
            <ac:spMk id="26" creationId="{00000000-0000-0000-0000-000000000000}"/>
          </ac:spMkLst>
        </pc:spChg>
        <pc:spChg chg="mod">
          <ac:chgData name="Stewart Gale" userId="3647ddd2-6040-41ae-a96d-232c23482af8" providerId="ADAL" clId="{3315FA1C-D64F-424C-8795-CD6E65BAA50B}" dt="2023-01-17T09:33:17.165" v="3" actId="20577"/>
          <ac:spMkLst>
            <pc:docMk/>
            <pc:sldMk cId="1164809621" sldId="259"/>
            <ac:spMk id="27" creationId="{00000000-0000-0000-0000-000000000000}"/>
          </ac:spMkLst>
        </pc:spChg>
      </pc:sldChg>
      <pc:sldChg chg="modSp mod">
        <pc:chgData name="Stewart Gale" userId="3647ddd2-6040-41ae-a96d-232c23482af8" providerId="ADAL" clId="{3315FA1C-D64F-424C-8795-CD6E65BAA50B}" dt="2023-01-17T09:37:20.576" v="78" actId="1076"/>
        <pc:sldMkLst>
          <pc:docMk/>
          <pc:sldMk cId="1714873171" sldId="260"/>
        </pc:sldMkLst>
        <pc:spChg chg="mod">
          <ac:chgData name="Stewart Gale" userId="3647ddd2-6040-41ae-a96d-232c23482af8" providerId="ADAL" clId="{3315FA1C-D64F-424C-8795-CD6E65BAA50B}" dt="2023-01-17T09:36:47.472" v="66" actId="1076"/>
          <ac:spMkLst>
            <pc:docMk/>
            <pc:sldMk cId="1714873171" sldId="260"/>
            <ac:spMk id="2" creationId="{00000000-0000-0000-0000-000000000000}"/>
          </ac:spMkLst>
        </pc:spChg>
        <pc:spChg chg="mod">
          <ac:chgData name="Stewart Gale" userId="3647ddd2-6040-41ae-a96d-232c23482af8" providerId="ADAL" clId="{3315FA1C-D64F-424C-8795-CD6E65BAA50B}" dt="2023-01-17T09:36:44.778" v="65" actId="1076"/>
          <ac:spMkLst>
            <pc:docMk/>
            <pc:sldMk cId="1714873171" sldId="260"/>
            <ac:spMk id="5" creationId="{00000000-0000-0000-0000-000000000000}"/>
          </ac:spMkLst>
        </pc:spChg>
        <pc:spChg chg="mod">
          <ac:chgData name="Stewart Gale" userId="3647ddd2-6040-41ae-a96d-232c23482af8" providerId="ADAL" clId="{3315FA1C-D64F-424C-8795-CD6E65BAA50B}" dt="2023-01-17T09:36:50.865" v="67" actId="1076"/>
          <ac:spMkLst>
            <pc:docMk/>
            <pc:sldMk cId="1714873171" sldId="260"/>
            <ac:spMk id="6" creationId="{00000000-0000-0000-0000-000000000000}"/>
          </ac:spMkLst>
        </pc:spChg>
        <pc:spChg chg="mod">
          <ac:chgData name="Stewart Gale" userId="3647ddd2-6040-41ae-a96d-232c23482af8" providerId="ADAL" clId="{3315FA1C-D64F-424C-8795-CD6E65BAA50B}" dt="2023-01-17T09:37:07.135" v="74" actId="1076"/>
          <ac:spMkLst>
            <pc:docMk/>
            <pc:sldMk cId="1714873171" sldId="260"/>
            <ac:spMk id="8" creationId="{00000000-0000-0000-0000-000000000000}"/>
          </ac:spMkLst>
        </pc:spChg>
        <pc:spChg chg="mod">
          <ac:chgData name="Stewart Gale" userId="3647ddd2-6040-41ae-a96d-232c23482af8" providerId="ADAL" clId="{3315FA1C-D64F-424C-8795-CD6E65BAA50B}" dt="2023-01-17T09:37:09.618" v="75" actId="1076"/>
          <ac:spMkLst>
            <pc:docMk/>
            <pc:sldMk cId="1714873171" sldId="260"/>
            <ac:spMk id="9" creationId="{00000000-0000-0000-0000-000000000000}"/>
          </ac:spMkLst>
        </pc:spChg>
        <pc:spChg chg="mod">
          <ac:chgData name="Stewart Gale" userId="3647ddd2-6040-41ae-a96d-232c23482af8" providerId="ADAL" clId="{3315FA1C-D64F-424C-8795-CD6E65BAA50B}" dt="2023-01-17T09:37:15.617" v="77" actId="14100"/>
          <ac:spMkLst>
            <pc:docMk/>
            <pc:sldMk cId="1714873171" sldId="260"/>
            <ac:spMk id="10" creationId="{00000000-0000-0000-0000-000000000000}"/>
          </ac:spMkLst>
        </pc:spChg>
        <pc:spChg chg="mod">
          <ac:chgData name="Stewart Gale" userId="3647ddd2-6040-41ae-a96d-232c23482af8" providerId="ADAL" clId="{3315FA1C-D64F-424C-8795-CD6E65BAA50B}" dt="2023-01-17T09:37:20.576" v="78" actId="1076"/>
          <ac:spMkLst>
            <pc:docMk/>
            <pc:sldMk cId="1714873171" sldId="260"/>
            <ac:spMk id="11" creationId="{00000000-0000-0000-0000-000000000000}"/>
          </ac:spMkLst>
        </pc:spChg>
        <pc:spChg chg="mod">
          <ac:chgData name="Stewart Gale" userId="3647ddd2-6040-41ae-a96d-232c23482af8" providerId="ADAL" clId="{3315FA1C-D64F-424C-8795-CD6E65BAA50B}" dt="2023-01-17T09:37:03.813" v="73" actId="1076"/>
          <ac:spMkLst>
            <pc:docMk/>
            <pc:sldMk cId="1714873171" sldId="260"/>
            <ac:spMk id="12" creationId="{00000000-0000-0000-0000-000000000000}"/>
          </ac:spMkLst>
        </pc:spChg>
        <pc:picChg chg="mod">
          <ac:chgData name="Stewart Gale" userId="3647ddd2-6040-41ae-a96d-232c23482af8" providerId="ADAL" clId="{3315FA1C-D64F-424C-8795-CD6E65BAA50B}" dt="2023-01-17T09:36:26.178" v="64" actId="14100"/>
          <ac:picMkLst>
            <pc:docMk/>
            <pc:sldMk cId="1714873171" sldId="260"/>
            <ac:picMk id="4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20611-E15D-4E85-8FC8-79AA1CDA7E55}" type="datetimeFigureOut">
              <a:rPr lang="en-GB" smtClean="0"/>
              <a:t>17/01/2023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E9F14-173C-41D3-A0A6-83108B215B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07394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20611-E15D-4E85-8FC8-79AA1CDA7E55}" type="datetimeFigureOut">
              <a:rPr lang="en-GB" smtClean="0"/>
              <a:t>17/01/2023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E9F14-173C-41D3-A0A6-83108B215B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67520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20611-E15D-4E85-8FC8-79AA1CDA7E55}" type="datetimeFigureOut">
              <a:rPr lang="en-GB" smtClean="0"/>
              <a:t>17/01/2023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E9F14-173C-41D3-A0A6-83108B215B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46674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20611-E15D-4E85-8FC8-79AA1CDA7E55}" type="datetimeFigureOut">
              <a:rPr lang="en-GB" smtClean="0"/>
              <a:t>17/01/2023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E9F14-173C-41D3-A0A6-83108B215B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5629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20611-E15D-4E85-8FC8-79AA1CDA7E55}" type="datetimeFigureOut">
              <a:rPr lang="en-GB" smtClean="0"/>
              <a:t>17/01/2023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E9F14-173C-41D3-A0A6-83108B215B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81148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20611-E15D-4E85-8FC8-79AA1CDA7E55}" type="datetimeFigureOut">
              <a:rPr lang="en-GB" smtClean="0"/>
              <a:t>17/01/2023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E9F14-173C-41D3-A0A6-83108B215B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44488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20611-E15D-4E85-8FC8-79AA1CDA7E55}" type="datetimeFigureOut">
              <a:rPr lang="en-GB" smtClean="0"/>
              <a:t>17/01/2023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E9F14-173C-41D3-A0A6-83108B215B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29896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20611-E15D-4E85-8FC8-79AA1CDA7E55}" type="datetimeFigureOut">
              <a:rPr lang="en-GB" smtClean="0"/>
              <a:t>17/01/2023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E9F14-173C-41D3-A0A6-83108B215B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51562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20611-E15D-4E85-8FC8-79AA1CDA7E55}" type="datetimeFigureOut">
              <a:rPr lang="en-GB" smtClean="0"/>
              <a:t>17/01/2023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E9F14-173C-41D3-A0A6-83108B215B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6393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20611-E15D-4E85-8FC8-79AA1CDA7E55}" type="datetimeFigureOut">
              <a:rPr lang="en-GB" smtClean="0"/>
              <a:t>17/01/2023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E9F14-173C-41D3-A0A6-83108B215B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34731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20611-E15D-4E85-8FC8-79AA1CDA7E55}" type="datetimeFigureOut">
              <a:rPr lang="en-GB" smtClean="0"/>
              <a:t>17/01/2023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E9F14-173C-41D3-A0A6-83108B215B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88572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20611-E15D-4E85-8FC8-79AA1CDA7E55}" type="datetimeFigureOut">
              <a:rPr lang="en-GB" smtClean="0"/>
              <a:t>17/01/2023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5E9F14-173C-41D3-A0A6-83108B215B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3091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597" y="379614"/>
            <a:ext cx="10965180" cy="584384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310909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6527" y="139185"/>
            <a:ext cx="8543176" cy="6166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681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34836" y="2100350"/>
            <a:ext cx="919387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10262311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597" y="379614"/>
            <a:ext cx="10965180" cy="584384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5037514" y="786938"/>
            <a:ext cx="698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37513" y="1354975"/>
            <a:ext cx="698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37513" y="1907460"/>
            <a:ext cx="698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F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37512" y="2475497"/>
            <a:ext cx="698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F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37513" y="3034681"/>
            <a:ext cx="698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37512" y="3602718"/>
            <a:ext cx="698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F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37513" y="4114219"/>
            <a:ext cx="698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37512" y="4682256"/>
            <a:ext cx="698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F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37513" y="5252756"/>
            <a:ext cx="698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F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37512" y="5820793"/>
            <a:ext cx="698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F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518074" y="786938"/>
            <a:ext cx="698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&gt;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518073" y="1354975"/>
            <a:ext cx="698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&gt;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518073" y="1907460"/>
            <a:ext cx="698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&gt;</a:t>
            </a:r>
            <a:endParaRPr lang="en-GB" sz="2400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9518072" y="2475497"/>
            <a:ext cx="698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&lt;</a:t>
            </a:r>
            <a:endParaRPr lang="en-GB" sz="2400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9518073" y="3034681"/>
            <a:ext cx="698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&gt;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518072" y="3602718"/>
            <a:ext cx="698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&lt;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518073" y="4114219"/>
            <a:ext cx="698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&gt;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518072" y="4682256"/>
            <a:ext cx="698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&gt;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518073" y="5252756"/>
            <a:ext cx="698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&lt;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518072" y="5820793"/>
            <a:ext cx="698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&lt;</a:t>
            </a:r>
          </a:p>
        </p:txBody>
      </p:sp>
    </p:spTree>
    <p:extLst>
      <p:ext uri="{BB962C8B-B14F-4D97-AF65-F5344CB8AC3E}">
        <p14:creationId xmlns:p14="http://schemas.microsoft.com/office/powerpoint/2010/main" val="1164809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008" y="4088"/>
            <a:ext cx="11155680" cy="616613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84661" y="1089304"/>
            <a:ext cx="37296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/>
              <a:t>0.1,     0.12,     0.2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4661" y="2735309"/>
            <a:ext cx="43143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/>
              <a:t>0.57,     0.705,     0.75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84661" y="4493069"/>
            <a:ext cx="54282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0.05,     0.055,     0.5,    0.55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86947" y="1089304"/>
            <a:ext cx="51926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/>
              <a:t>0.312,  0.321,  1.014, 1.23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78384" y="2735308"/>
            <a:ext cx="54476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0.362,   0.632,  0.662    3.62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03074" y="4393292"/>
            <a:ext cx="48186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0.08,  0.658,  0.66,  0.85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66345" y="6053470"/>
            <a:ext cx="4245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3.99,  4,   4,025,  4.03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1288" y="6104758"/>
            <a:ext cx="50887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0.04,    0.014,    0.2,   0.53</a:t>
            </a:r>
          </a:p>
        </p:txBody>
      </p:sp>
    </p:spTree>
    <p:extLst>
      <p:ext uri="{BB962C8B-B14F-4D97-AF65-F5344CB8AC3E}">
        <p14:creationId xmlns:p14="http://schemas.microsoft.com/office/powerpoint/2010/main" val="1714873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8" grpId="0"/>
      <p:bldP spid="9" grpId="0"/>
      <p:bldP spid="10" grpId="0"/>
      <p:bldP spid="11" grpId="0"/>
      <p:bldP spid="1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72</Words>
  <Application>Microsoft Office PowerPoint</Application>
  <PresentationFormat>Widescreen</PresentationFormat>
  <Paragraphs>29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4</cp:revision>
  <dcterms:created xsi:type="dcterms:W3CDTF">2019-12-27T10:37:02Z</dcterms:created>
  <dcterms:modified xsi:type="dcterms:W3CDTF">2023-01-17T09:37:21Z</dcterms:modified>
</cp:coreProperties>
</file>