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71" r:id="rId9"/>
    <p:sldId id="272" r:id="rId10"/>
    <p:sldId id="273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88" d="100"/>
          <a:sy n="88" d="100"/>
        </p:scale>
        <p:origin x="885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9343284-0B0E-467B-A387-7275A4AD829E}"/>
    <pc:docChg chg="delSld">
      <pc:chgData name="Stewart Gale" userId="3647ddd2-6040-41ae-a96d-232c23482af8" providerId="ADAL" clId="{29343284-0B0E-467B-A387-7275A4AD829E}" dt="2022-11-09T03:13:29.613" v="1" actId="47"/>
      <pc:docMkLst>
        <pc:docMk/>
      </pc:docMkLst>
      <pc:sldChg chg="del">
        <pc:chgData name="Stewart Gale" userId="3647ddd2-6040-41ae-a96d-232c23482af8" providerId="ADAL" clId="{29343284-0B0E-467B-A387-7275A4AD829E}" dt="2022-11-09T03:13:27.459" v="0" actId="47"/>
        <pc:sldMkLst>
          <pc:docMk/>
          <pc:sldMk cId="3004781052" sldId="274"/>
        </pc:sldMkLst>
      </pc:sldChg>
      <pc:sldChg chg="del">
        <pc:chgData name="Stewart Gale" userId="3647ddd2-6040-41ae-a96d-232c23482af8" providerId="ADAL" clId="{29343284-0B0E-467B-A387-7275A4AD829E}" dt="2022-11-09T03:13:29.613" v="1" actId="47"/>
        <pc:sldMkLst>
          <pc:docMk/>
          <pc:sldMk cId="3769301622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060E0-9D6C-4DAE-BCDB-87D6F219AE74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2BA59-9D80-4B37-8918-23391A024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486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451795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000" dirty="0"/>
                        <a:t>x=0</a:t>
                      </a:r>
                      <a:r>
                        <a:rPr lang="en-GB" dirty="0"/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2(x+1)=10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548125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baseline="0" dirty="0"/>
                        <a:t> x= 4 </a:t>
                      </a:r>
                      <a:endParaRPr lang="en-GB" sz="4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4(x-1)</a:t>
                      </a:r>
                      <a:r>
                        <a:rPr lang="en-GB" sz="4000" baseline="0" dirty="0"/>
                        <a:t> = 20</a:t>
                      </a:r>
                      <a:endParaRPr lang="en-GB" sz="4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0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08433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 x=6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3(x+7) = 9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710617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baseline="0" dirty="0"/>
                        <a:t> x = -4</a:t>
                      </a:r>
                      <a:endParaRPr lang="en-GB" sz="4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4( 3x-1) = 20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888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320469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 x=2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5(x+6) =20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140584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000" dirty="0"/>
                        <a:t>x=-2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000" dirty="0"/>
                        <a:t>2(5x – 3) = 24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888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471155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x=3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</a:t>
                      </a:r>
                      <a:r>
                        <a:rPr lang="en-GB" sz="4400" dirty="0"/>
                        <a:t>3(2x-1) = 3</a:t>
                      </a:r>
                      <a:r>
                        <a:rPr lang="en-GB" sz="4400" baseline="0" dirty="0"/>
                        <a:t>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861967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x=1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4(x-2) = 12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88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044174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 x=5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</a:t>
                      </a:r>
                      <a:r>
                        <a:rPr lang="en-GB" sz="4400" dirty="0"/>
                        <a:t>3(x+2) = 27</a:t>
                      </a:r>
                      <a:r>
                        <a:rPr lang="en-GB" sz="4400" baseline="0" dirty="0"/>
                        <a:t> </a:t>
                      </a:r>
                      <a:endParaRPr lang="en-GB" sz="4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240911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</a:t>
                      </a:r>
                      <a:r>
                        <a:rPr lang="en-GB" sz="5400" dirty="0"/>
                        <a:t>x=7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2(x+3)</a:t>
                      </a:r>
                      <a:r>
                        <a:rPr lang="en-GB" sz="4400" baseline="0" dirty="0"/>
                        <a:t> = 6</a:t>
                      </a:r>
                      <a:endParaRPr lang="en-GB" sz="4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21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168600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000" dirty="0"/>
                        <a:t>x=0</a:t>
                      </a:r>
                      <a:r>
                        <a:rPr lang="en-GB" dirty="0"/>
                        <a:t>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2 + 2x = 10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542281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baseline="0" dirty="0"/>
                        <a:t> x= 4 </a:t>
                      </a:r>
                      <a:endParaRPr lang="en-GB" sz="4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baseline="0" dirty="0"/>
                        <a:t>20 = </a:t>
                      </a:r>
                      <a:r>
                        <a:rPr lang="en-GB" sz="4000" dirty="0"/>
                        <a:t>4x - 4</a:t>
                      </a:r>
                      <a:r>
                        <a:rPr lang="en-GB" sz="4000" baseline="0" dirty="0"/>
                        <a:t> </a:t>
                      </a:r>
                      <a:endParaRPr lang="en-GB" sz="4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270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10568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 x=6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9 = 3x + 21 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126776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baseline="0" dirty="0"/>
                        <a:t> x = -4</a:t>
                      </a:r>
                      <a:endParaRPr lang="en-GB" sz="40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20 = -4 + 12x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867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024812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 x=2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20 =</a:t>
                      </a:r>
                      <a:r>
                        <a:rPr lang="en-GB" sz="4400" baseline="0" dirty="0"/>
                        <a:t> </a:t>
                      </a:r>
                      <a:r>
                        <a:rPr lang="en-GB" sz="4400" dirty="0"/>
                        <a:t>30 + 5x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464949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000" dirty="0"/>
                        <a:t>x=-2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/>
                        <a:t>24 = </a:t>
                      </a:r>
                      <a:r>
                        <a:rPr kumimoji="0" lang="en-GB" sz="4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10x – 6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292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921130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x=3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3 = 6x - 3 </a:t>
                      </a:r>
                      <a:r>
                        <a:rPr lang="en-GB" sz="4400" baseline="0" dirty="0"/>
                        <a:t>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916806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</a:t>
                      </a:r>
                      <a:r>
                        <a:rPr lang="en-GB" sz="4400" dirty="0"/>
                        <a:t>x=1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4x - 8 = 12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0896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278726"/>
              </p:ext>
            </p:extLst>
          </p:nvPr>
        </p:nvGraphicFramePr>
        <p:xfrm>
          <a:off x="8382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Answer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/>
                        <a:t> x=5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dirty="0"/>
                        <a:t>27 = 3x+6</a:t>
                      </a:r>
                      <a:r>
                        <a:rPr lang="en-GB" sz="4400" baseline="0" dirty="0"/>
                        <a:t> </a:t>
                      </a:r>
                      <a:endParaRPr lang="en-GB" sz="44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637895"/>
              </p:ext>
            </p:extLst>
          </p:nvPr>
        </p:nvGraphicFramePr>
        <p:xfrm>
          <a:off x="4876800" y="914400"/>
          <a:ext cx="3657600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5400" dirty="0">
                          <a:latin typeface="Comic Sans MS" pitchFamily="66" charset="0"/>
                        </a:rPr>
                        <a:t>Answer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</a:t>
                      </a:r>
                      <a:r>
                        <a:rPr lang="en-GB" sz="5400" dirty="0"/>
                        <a:t>x=7 </a:t>
                      </a:r>
                      <a:endParaRPr lang="en-GB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800" dirty="0">
                          <a:latin typeface="Comic Sans MS" pitchFamily="66" charset="0"/>
                        </a:rPr>
                        <a:t>Question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100">
                <a:tc>
                  <a:txBody>
                    <a:bodyPr/>
                    <a:lstStyle/>
                    <a:p>
                      <a:pPr algn="ctr"/>
                      <a:r>
                        <a:rPr lang="en-GB" sz="4400" baseline="0" dirty="0"/>
                        <a:t>6 = </a:t>
                      </a:r>
                      <a:r>
                        <a:rPr lang="en-GB" sz="4400" dirty="0"/>
                        <a:t>2x+6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44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246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Stewart Gale</cp:lastModifiedBy>
  <cp:revision>24</cp:revision>
  <cp:lastPrinted>2014-04-29T15:53:24Z</cp:lastPrinted>
  <dcterms:created xsi:type="dcterms:W3CDTF">2006-08-16T00:00:00Z</dcterms:created>
  <dcterms:modified xsi:type="dcterms:W3CDTF">2022-11-09T03:13:33Z</dcterms:modified>
</cp:coreProperties>
</file>