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63040" y="485148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463040" y="582593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8" name="Picture 4" descr="https://images.diagnosticquestions.com/uploads/questions/bb299b35-91c3-4430-a528-21e11cb4f5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14" y="144722"/>
            <a:ext cx="5402895" cy="44013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.diagnosticquestions.com/uploads/Questions/52a2e6c5-42af-4de4-9a50-932171bab7a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4"/>
          <a:stretch/>
        </p:blipFill>
        <p:spPr bwMode="auto">
          <a:xfrm>
            <a:off x="6057209" y="172830"/>
            <a:ext cx="5491940" cy="43687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5" name="Picture 4" descr="https://images.diagnosticquestions.com/uploads/questions/bb299b35-91c3-4430-a528-21e11cb4f5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14" y="144722"/>
            <a:ext cx="5402895" cy="44013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3713" y="178465"/>
            <a:ext cx="5402895" cy="43675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 descr="https://images.diagnosticquestions.com/uploads/Questions/52a2e6c5-42af-4de4-9a50-932171bab7a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371" y="178465"/>
            <a:ext cx="5823417" cy="43675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66881" y="3241793"/>
            <a:ext cx="42366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constant would a negative 4.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bb299b35-91c3-4430-a528-21e11cb4f5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14" y="144722"/>
            <a:ext cx="6450679" cy="52548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78" t="37391" r="34941" b="46272"/>
          <a:stretch/>
        </p:blipFill>
        <p:spPr>
          <a:xfrm>
            <a:off x="1069571" y="4781494"/>
            <a:ext cx="4724400" cy="207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41917" y="3092069"/>
            <a:ext cx="447027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1C1C1C"/>
                </a:solidFill>
              </a:rPr>
              <a:t>The </a:t>
            </a:r>
            <a:r>
              <a:rPr lang="en-US" sz="44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aseline="30000" dirty="0" smtClean="0">
                <a:solidFill>
                  <a:srgbClr val="1C1C1C"/>
                </a:solidFill>
              </a:rPr>
              <a:t>2</a:t>
            </a:r>
            <a:r>
              <a:rPr lang="en-US" sz="4400" dirty="0" smtClean="0">
                <a:solidFill>
                  <a:srgbClr val="1C1C1C"/>
                </a:solidFill>
              </a:rPr>
              <a:t> term would have a value of 64</a:t>
            </a:r>
            <a:r>
              <a:rPr lang="en-US" sz="44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731562" y="169082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2050" name="Picture 2" descr="https://images.diagnosticquestions.com/uploads/Questions/52a2e6c5-42af-4de4-9a50-932171bab7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88" y="128097"/>
            <a:ext cx="6096000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92" t="54425" r="62467" b="29426"/>
          <a:stretch/>
        </p:blipFill>
        <p:spPr>
          <a:xfrm>
            <a:off x="1143000" y="4660776"/>
            <a:ext cx="5029200" cy="219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33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2020-04-30T07:43:43Z</dcterms:modified>
</cp:coreProperties>
</file>