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546" r:id="rId2"/>
    <p:sldId id="556" r:id="rId3"/>
    <p:sldId id="554" r:id="rId4"/>
    <p:sldId id="555" r:id="rId5"/>
    <p:sldId id="548" r:id="rId6"/>
    <p:sldId id="553" r:id="rId7"/>
    <p:sldId id="562" r:id="rId8"/>
    <p:sldId id="547" r:id="rId9"/>
    <p:sldId id="558" r:id="rId10"/>
    <p:sldId id="559" r:id="rId11"/>
    <p:sldId id="560" r:id="rId12"/>
    <p:sldId id="561" r:id="rId13"/>
    <p:sldId id="549" r:id="rId14"/>
    <p:sldId id="563" r:id="rId15"/>
    <p:sldId id="565" r:id="rId16"/>
    <p:sldId id="564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544D867-ADA0-4A60-A1C4-FB8A820C6206}" v="347" dt="2024-11-23T08:04:59.67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990" autoAdjust="0"/>
    <p:restoredTop sz="88534" autoAdjust="0"/>
  </p:normalViewPr>
  <p:slideViewPr>
    <p:cSldViewPr>
      <p:cViewPr varScale="1">
        <p:scale>
          <a:sx n="74" d="100"/>
          <a:sy n="74" d="100"/>
        </p:scale>
        <p:origin x="66" y="411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D544D867-ADA0-4A60-A1C4-FB8A820C6206}"/>
    <pc:docChg chg="undo custSel addSld delSld modSld modMainMaster modNotesMaster">
      <pc:chgData name="Stewart Gale" userId="3647ddd2-6040-41ae-a96d-232c23482af8" providerId="ADAL" clId="{D544D867-ADA0-4A60-A1C4-FB8A820C6206}" dt="2024-11-23T08:04:59.673" v="969"/>
      <pc:docMkLst>
        <pc:docMk/>
      </pc:docMkLst>
      <pc:sldChg chg="delSp modSp mod">
        <pc:chgData name="Stewart Gale" userId="3647ddd2-6040-41ae-a96d-232c23482af8" providerId="ADAL" clId="{D544D867-ADA0-4A60-A1C4-FB8A820C6206}" dt="2024-06-25T06:13:31.228" v="46" actId="1076"/>
        <pc:sldMkLst>
          <pc:docMk/>
          <pc:sldMk cId="1330475867" sldId="546"/>
        </pc:sldMkLst>
        <pc:spChg chg="mod">
          <ac:chgData name="Stewart Gale" userId="3647ddd2-6040-41ae-a96d-232c23482af8" providerId="ADAL" clId="{D544D867-ADA0-4A60-A1C4-FB8A820C6206}" dt="2024-06-25T06:13:17.917" v="40"/>
          <ac:spMkLst>
            <pc:docMk/>
            <pc:sldMk cId="1330475867" sldId="546"/>
            <ac:spMk id="3" creationId="{1DCD659B-9B0F-4736-B272-47379BEFFD3A}"/>
          </ac:spMkLst>
        </pc:spChg>
        <pc:spChg chg="mod">
          <ac:chgData name="Stewart Gale" userId="3647ddd2-6040-41ae-a96d-232c23482af8" providerId="ADAL" clId="{D544D867-ADA0-4A60-A1C4-FB8A820C6206}" dt="2024-06-25T06:13:31.228" v="46" actId="1076"/>
          <ac:spMkLst>
            <pc:docMk/>
            <pc:sldMk cId="1330475867" sldId="546"/>
            <ac:spMk id="5" creationId="{00000000-0000-0000-0000-000000000000}"/>
          </ac:spMkLst>
        </pc:spChg>
        <pc:grpChg chg="del mod">
          <ac:chgData name="Stewart Gale" userId="3647ddd2-6040-41ae-a96d-232c23482af8" providerId="ADAL" clId="{D544D867-ADA0-4A60-A1C4-FB8A820C6206}" dt="2024-06-25T06:13:20.932" v="41" actId="478"/>
          <ac:grpSpMkLst>
            <pc:docMk/>
            <pc:sldMk cId="1330475867" sldId="546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D544D867-ADA0-4A60-A1C4-FB8A820C6206}" dt="2024-06-25T06:13:17.917" v="40"/>
          <ac:cxnSpMkLst>
            <pc:docMk/>
            <pc:sldMk cId="1330475867" sldId="546"/>
            <ac:cxnSpMk id="4" creationId="{694170A7-F542-433D-AE47-C7A950C348C9}"/>
          </ac:cxnSpMkLst>
        </pc:cxnChg>
      </pc:sldChg>
      <pc:sldChg chg="addSp delSp modSp mod modAnim">
        <pc:chgData name="Stewart Gale" userId="3647ddd2-6040-41ae-a96d-232c23482af8" providerId="ADAL" clId="{D544D867-ADA0-4A60-A1C4-FB8A820C6206}" dt="2024-06-25T06:27:38.532" v="382" actId="1035"/>
        <pc:sldMkLst>
          <pc:docMk/>
          <pc:sldMk cId="4133799004" sldId="547"/>
        </pc:sldMkLst>
        <pc:spChg chg="mod">
          <ac:chgData name="Stewart Gale" userId="3647ddd2-6040-41ae-a96d-232c23482af8" providerId="ADAL" clId="{D544D867-ADA0-4A60-A1C4-FB8A820C6206}" dt="2024-06-25T06:13:17.917" v="40"/>
          <ac:spMkLst>
            <pc:docMk/>
            <pc:sldMk cId="4133799004" sldId="547"/>
            <ac:spMk id="3" creationId="{E6C317AC-CA88-4FE8-B82E-8811D717F38F}"/>
          </ac:spMkLst>
        </pc:spChg>
        <pc:spChg chg="mod">
          <ac:chgData name="Stewart Gale" userId="3647ddd2-6040-41ae-a96d-232c23482af8" providerId="ADAL" clId="{D544D867-ADA0-4A60-A1C4-FB8A820C6206}" dt="2024-06-25T06:13:17.917" v="40"/>
          <ac:spMkLst>
            <pc:docMk/>
            <pc:sldMk cId="4133799004" sldId="547"/>
            <ac:spMk id="7" creationId="{956E7E51-78B2-451D-88D7-BEC857F33410}"/>
          </ac:spMkLst>
        </pc:spChg>
        <pc:spChg chg="add mod">
          <ac:chgData name="Stewart Gale" userId="3647ddd2-6040-41ae-a96d-232c23482af8" providerId="ADAL" clId="{D544D867-ADA0-4A60-A1C4-FB8A820C6206}" dt="2024-06-25T06:26:42.957" v="359" actId="1036"/>
          <ac:spMkLst>
            <pc:docMk/>
            <pc:sldMk cId="4133799004" sldId="547"/>
            <ac:spMk id="8" creationId="{551B53AF-05F4-8112-101E-039E9D272983}"/>
          </ac:spMkLst>
        </pc:spChg>
        <pc:spChg chg="add mod">
          <ac:chgData name="Stewart Gale" userId="3647ddd2-6040-41ae-a96d-232c23482af8" providerId="ADAL" clId="{D544D867-ADA0-4A60-A1C4-FB8A820C6206}" dt="2024-06-25T06:26:42.957" v="359" actId="1036"/>
          <ac:spMkLst>
            <pc:docMk/>
            <pc:sldMk cId="4133799004" sldId="547"/>
            <ac:spMk id="11" creationId="{5E720C6D-23DE-D191-3039-1F8A603E89D9}"/>
          </ac:spMkLst>
        </pc:spChg>
        <pc:spChg chg="mod">
          <ac:chgData name="Stewart Gale" userId="3647ddd2-6040-41ae-a96d-232c23482af8" providerId="ADAL" clId="{D544D867-ADA0-4A60-A1C4-FB8A820C6206}" dt="2024-06-25T06:26:42.957" v="359" actId="1036"/>
          <ac:spMkLst>
            <pc:docMk/>
            <pc:sldMk cId="4133799004" sldId="547"/>
            <ac:spMk id="23" creationId="{00000000-0000-0000-0000-000000000000}"/>
          </ac:spMkLst>
        </pc:spChg>
        <pc:spChg chg="mod">
          <ac:chgData name="Stewart Gale" userId="3647ddd2-6040-41ae-a96d-232c23482af8" providerId="ADAL" clId="{D544D867-ADA0-4A60-A1C4-FB8A820C6206}" dt="2024-06-25T06:13:17.917" v="40"/>
          <ac:spMkLst>
            <pc:docMk/>
            <pc:sldMk cId="4133799004" sldId="547"/>
            <ac:spMk id="25" creationId="{6C60DDE8-AF04-427B-A02F-A70F0CFEC84A}"/>
          </ac:spMkLst>
        </pc:spChg>
        <pc:spChg chg="mod">
          <ac:chgData name="Stewart Gale" userId="3647ddd2-6040-41ae-a96d-232c23482af8" providerId="ADAL" clId="{D544D867-ADA0-4A60-A1C4-FB8A820C6206}" dt="2024-06-25T06:13:17.917" v="40"/>
          <ac:spMkLst>
            <pc:docMk/>
            <pc:sldMk cId="4133799004" sldId="547"/>
            <ac:spMk id="31" creationId="{2B7C67FC-CD9D-4ECC-B55D-80181690CEF5}"/>
          </ac:spMkLst>
        </pc:spChg>
        <pc:spChg chg="mod">
          <ac:chgData name="Stewart Gale" userId="3647ddd2-6040-41ae-a96d-232c23482af8" providerId="ADAL" clId="{D544D867-ADA0-4A60-A1C4-FB8A820C6206}" dt="2024-06-25T06:27:38.532" v="382" actId="1035"/>
          <ac:spMkLst>
            <pc:docMk/>
            <pc:sldMk cId="4133799004" sldId="547"/>
            <ac:spMk id="59" creationId="{1B6681B4-42C6-4E0A-BE72-878FA29EC571}"/>
          </ac:spMkLst>
        </pc:spChg>
        <pc:spChg chg="mod">
          <ac:chgData name="Stewart Gale" userId="3647ddd2-6040-41ae-a96d-232c23482af8" providerId="ADAL" clId="{D544D867-ADA0-4A60-A1C4-FB8A820C6206}" dt="2024-06-25T06:26:38.713" v="356" actId="1035"/>
          <ac:spMkLst>
            <pc:docMk/>
            <pc:sldMk cId="4133799004" sldId="547"/>
            <ac:spMk id="69" creationId="{00000000-0000-0000-0000-000000000000}"/>
          </ac:spMkLst>
        </pc:spChg>
        <pc:spChg chg="mod">
          <ac:chgData name="Stewart Gale" userId="3647ddd2-6040-41ae-a96d-232c23482af8" providerId="ADAL" clId="{D544D867-ADA0-4A60-A1C4-FB8A820C6206}" dt="2024-06-25T06:26:38.713" v="356" actId="1035"/>
          <ac:spMkLst>
            <pc:docMk/>
            <pc:sldMk cId="4133799004" sldId="547"/>
            <ac:spMk id="72" creationId="{6C60DDE8-AF04-427B-A02F-A70F0CFEC84A}"/>
          </ac:spMkLst>
        </pc:spChg>
        <pc:grpChg chg="del mod">
          <ac:chgData name="Stewart Gale" userId="3647ddd2-6040-41ae-a96d-232c23482af8" providerId="ADAL" clId="{D544D867-ADA0-4A60-A1C4-FB8A820C6206}" dt="2024-06-25T06:20:36.175" v="229" actId="478"/>
          <ac:grpSpMkLst>
            <pc:docMk/>
            <pc:sldMk cId="4133799004" sldId="547"/>
            <ac:grpSpMk id="2" creationId="{7821B0A3-BC30-43BF-A582-5B6CB2AC374C}"/>
          </ac:grpSpMkLst>
        </pc:grpChg>
        <pc:grpChg chg="mod">
          <ac:chgData name="Stewart Gale" userId="3647ddd2-6040-41ae-a96d-232c23482af8" providerId="ADAL" clId="{D544D867-ADA0-4A60-A1C4-FB8A820C6206}" dt="2024-06-25T06:26:38.713" v="356" actId="1035"/>
          <ac:grpSpMkLst>
            <pc:docMk/>
            <pc:sldMk cId="4133799004" sldId="547"/>
            <ac:grpSpMk id="9" creationId="{00000000-0000-0000-0000-000000000000}"/>
          </ac:grpSpMkLst>
        </pc:grpChg>
        <pc:cxnChg chg="mod">
          <ac:chgData name="Stewart Gale" userId="3647ddd2-6040-41ae-a96d-232c23482af8" providerId="ADAL" clId="{D544D867-ADA0-4A60-A1C4-FB8A820C6206}" dt="2024-06-25T06:13:17.917" v="40"/>
          <ac:cxnSpMkLst>
            <pc:docMk/>
            <pc:sldMk cId="4133799004" sldId="547"/>
            <ac:cxnSpMk id="4" creationId="{C259DDD2-9B31-471A-A4C5-D7175D526D36}"/>
          </ac:cxnSpMkLst>
        </pc:cxnChg>
        <pc:cxnChg chg="mod">
          <ac:chgData name="Stewart Gale" userId="3647ddd2-6040-41ae-a96d-232c23482af8" providerId="ADAL" clId="{D544D867-ADA0-4A60-A1C4-FB8A820C6206}" dt="2024-06-25T06:13:17.917" v="40"/>
          <ac:cxnSpMkLst>
            <pc:docMk/>
            <pc:sldMk cId="4133799004" sldId="547"/>
            <ac:cxnSpMk id="6" creationId="{B6DE5C0D-42F4-48D3-AE08-3610D3DBE3EA}"/>
          </ac:cxnSpMkLst>
        </pc:cxnChg>
        <pc:cxnChg chg="mod">
          <ac:chgData name="Stewart Gale" userId="3647ddd2-6040-41ae-a96d-232c23482af8" providerId="ADAL" clId="{D544D867-ADA0-4A60-A1C4-FB8A820C6206}" dt="2024-06-25T06:13:17.917" v="40"/>
          <ac:cxnSpMkLst>
            <pc:docMk/>
            <pc:sldMk cId="4133799004" sldId="547"/>
            <ac:cxnSpMk id="24" creationId="{B299378B-EB08-428F-B82E-59DD7C05C5B9}"/>
          </ac:cxnSpMkLst>
        </pc:cxnChg>
        <pc:cxnChg chg="mod">
          <ac:chgData name="Stewart Gale" userId="3647ddd2-6040-41ae-a96d-232c23482af8" providerId="ADAL" clId="{D544D867-ADA0-4A60-A1C4-FB8A820C6206}" dt="2024-06-25T06:13:17.917" v="40"/>
          <ac:cxnSpMkLst>
            <pc:docMk/>
            <pc:sldMk cId="4133799004" sldId="547"/>
            <ac:cxnSpMk id="30" creationId="{807A775B-B4B8-4AAC-B15F-73C14BC2656B}"/>
          </ac:cxnSpMkLst>
        </pc:cxnChg>
      </pc:sldChg>
      <pc:sldChg chg="addSp delSp modSp mod">
        <pc:chgData name="Stewart Gale" userId="3647ddd2-6040-41ae-a96d-232c23482af8" providerId="ADAL" clId="{D544D867-ADA0-4A60-A1C4-FB8A820C6206}" dt="2024-06-25T06:18:23.159" v="166" actId="1076"/>
        <pc:sldMkLst>
          <pc:docMk/>
          <pc:sldMk cId="3868715401" sldId="548"/>
        </pc:sldMkLst>
        <pc:spChg chg="mod">
          <ac:chgData name="Stewart Gale" userId="3647ddd2-6040-41ae-a96d-232c23482af8" providerId="ADAL" clId="{D544D867-ADA0-4A60-A1C4-FB8A820C6206}" dt="2024-06-25T06:13:17.917" v="40"/>
          <ac:spMkLst>
            <pc:docMk/>
            <pc:sldMk cId="3868715401" sldId="548"/>
            <ac:spMk id="3" creationId="{9F3657BC-CB22-401D-883A-256DDBC6EEC7}"/>
          </ac:spMkLst>
        </pc:spChg>
        <pc:spChg chg="mod">
          <ac:chgData name="Stewart Gale" userId="3647ddd2-6040-41ae-a96d-232c23482af8" providerId="ADAL" clId="{D544D867-ADA0-4A60-A1C4-FB8A820C6206}" dt="2024-06-25T06:18:23.159" v="166" actId="1076"/>
          <ac:spMkLst>
            <pc:docMk/>
            <pc:sldMk cId="3868715401" sldId="548"/>
            <ac:spMk id="5" creationId="{77EF3C0C-CFDA-49C1-B665-B27C8238460D}"/>
          </ac:spMkLst>
        </pc:spChg>
        <pc:spChg chg="add mod">
          <ac:chgData name="Stewart Gale" userId="3647ddd2-6040-41ae-a96d-232c23482af8" providerId="ADAL" clId="{D544D867-ADA0-4A60-A1C4-FB8A820C6206}" dt="2024-06-25T06:17:54.708" v="155"/>
          <ac:spMkLst>
            <pc:docMk/>
            <pc:sldMk cId="3868715401" sldId="548"/>
            <ac:spMk id="6" creationId="{04FB7A97-CD3D-AA69-60F2-0A046F68FFBB}"/>
          </ac:spMkLst>
        </pc:spChg>
        <pc:spChg chg="del mod">
          <ac:chgData name="Stewart Gale" userId="3647ddd2-6040-41ae-a96d-232c23482af8" providerId="ADAL" clId="{D544D867-ADA0-4A60-A1C4-FB8A820C6206}" dt="2024-06-25T06:17:48.269" v="154" actId="478"/>
          <ac:spMkLst>
            <pc:docMk/>
            <pc:sldMk cId="3868715401" sldId="548"/>
            <ac:spMk id="8" creationId="{00000000-0000-0000-0000-000000000000}"/>
          </ac:spMkLst>
        </pc:spChg>
        <pc:grpChg chg="del mod">
          <ac:chgData name="Stewart Gale" userId="3647ddd2-6040-41ae-a96d-232c23482af8" providerId="ADAL" clId="{D544D867-ADA0-4A60-A1C4-FB8A820C6206}" dt="2024-06-25T06:17:46.117" v="153" actId="478"/>
          <ac:grpSpMkLst>
            <pc:docMk/>
            <pc:sldMk cId="3868715401" sldId="548"/>
            <ac:grpSpMk id="2" creationId="{EC062E7A-9278-4528-8263-53DE220DA66A}"/>
          </ac:grpSpMkLst>
        </pc:grpChg>
        <pc:cxnChg chg="mod">
          <ac:chgData name="Stewart Gale" userId="3647ddd2-6040-41ae-a96d-232c23482af8" providerId="ADAL" clId="{D544D867-ADA0-4A60-A1C4-FB8A820C6206}" dt="2024-06-25T06:13:17.917" v="40"/>
          <ac:cxnSpMkLst>
            <pc:docMk/>
            <pc:sldMk cId="3868715401" sldId="548"/>
            <ac:cxnSpMk id="4" creationId="{83BF24E0-5C6A-41ED-A460-99A32E6E972C}"/>
          </ac:cxnSpMkLst>
        </pc:cxnChg>
      </pc:sldChg>
      <pc:sldChg chg="addSp delSp modSp mod delAnim modAnim">
        <pc:chgData name="Stewart Gale" userId="3647ddd2-6040-41ae-a96d-232c23482af8" providerId="ADAL" clId="{D544D867-ADA0-4A60-A1C4-FB8A820C6206}" dt="2024-11-23T07:57:38.710" v="777"/>
        <pc:sldMkLst>
          <pc:docMk/>
          <pc:sldMk cId="229013331" sldId="549"/>
        </pc:sldMkLst>
        <pc:spChg chg="mod">
          <ac:chgData name="Stewart Gale" userId="3647ddd2-6040-41ae-a96d-232c23482af8" providerId="ADAL" clId="{D544D867-ADA0-4A60-A1C4-FB8A820C6206}" dt="2024-06-25T06:13:17.917" v="40"/>
          <ac:spMkLst>
            <pc:docMk/>
            <pc:sldMk cId="229013331" sldId="549"/>
            <ac:spMk id="3" creationId="{47E7535A-3CB2-4438-9C1F-FF5D0DC5DBFE}"/>
          </ac:spMkLst>
        </pc:spChg>
        <pc:spChg chg="mod">
          <ac:chgData name="Stewart Gale" userId="3647ddd2-6040-41ae-a96d-232c23482af8" providerId="ADAL" clId="{D544D867-ADA0-4A60-A1C4-FB8A820C6206}" dt="2024-06-25T06:30:06.434" v="450" actId="20577"/>
          <ac:spMkLst>
            <pc:docMk/>
            <pc:sldMk cId="229013331" sldId="549"/>
            <ac:spMk id="6" creationId="{CE4BDCE1-A988-4307-B2D9-B71E7D7E423C}"/>
          </ac:spMkLst>
        </pc:spChg>
        <pc:spChg chg="mod">
          <ac:chgData name="Stewart Gale" userId="3647ddd2-6040-41ae-a96d-232c23482af8" providerId="ADAL" clId="{D544D867-ADA0-4A60-A1C4-FB8A820C6206}" dt="2024-06-25T06:45:03.187" v="591" actId="1076"/>
          <ac:spMkLst>
            <pc:docMk/>
            <pc:sldMk cId="229013331" sldId="549"/>
            <ac:spMk id="7" creationId="{00000000-0000-0000-0000-000000000000}"/>
          </ac:spMkLst>
        </pc:spChg>
        <pc:spChg chg="mod">
          <ac:chgData name="Stewart Gale" userId="3647ddd2-6040-41ae-a96d-232c23482af8" providerId="ADAL" clId="{D544D867-ADA0-4A60-A1C4-FB8A820C6206}" dt="2024-06-25T06:45:15.860" v="596" actId="1035"/>
          <ac:spMkLst>
            <pc:docMk/>
            <pc:sldMk cId="229013331" sldId="549"/>
            <ac:spMk id="8" creationId="{32D6C43B-5EF4-409B-A773-E779B7D4E8AC}"/>
          </ac:spMkLst>
        </pc:spChg>
        <pc:spChg chg="add mod">
          <ac:chgData name="Stewart Gale" userId="3647ddd2-6040-41ae-a96d-232c23482af8" providerId="ADAL" clId="{D544D867-ADA0-4A60-A1C4-FB8A820C6206}" dt="2024-06-25T06:45:15.860" v="596" actId="1035"/>
          <ac:spMkLst>
            <pc:docMk/>
            <pc:sldMk cId="229013331" sldId="549"/>
            <ac:spMk id="10" creationId="{9A4C8ECD-76D6-A377-49B9-6BC7D8ED7629}"/>
          </ac:spMkLst>
        </pc:spChg>
        <pc:spChg chg="add mod">
          <ac:chgData name="Stewart Gale" userId="3647ddd2-6040-41ae-a96d-232c23482af8" providerId="ADAL" clId="{D544D867-ADA0-4A60-A1C4-FB8A820C6206}" dt="2024-06-25T06:45:15.860" v="596" actId="1035"/>
          <ac:spMkLst>
            <pc:docMk/>
            <pc:sldMk cId="229013331" sldId="549"/>
            <ac:spMk id="12" creationId="{C7B99EE1-523B-08A4-73F8-05F6E27A1252}"/>
          </ac:spMkLst>
        </pc:spChg>
        <pc:spChg chg="add mod">
          <ac:chgData name="Stewart Gale" userId="3647ddd2-6040-41ae-a96d-232c23482af8" providerId="ADAL" clId="{D544D867-ADA0-4A60-A1C4-FB8A820C6206}" dt="2024-06-25T06:45:15.860" v="596" actId="1035"/>
          <ac:spMkLst>
            <pc:docMk/>
            <pc:sldMk cId="229013331" sldId="549"/>
            <ac:spMk id="13" creationId="{10DE69CB-6DA2-605A-FDF8-C626FDBA6DA0}"/>
          </ac:spMkLst>
        </pc:spChg>
        <pc:spChg chg="add mod">
          <ac:chgData name="Stewart Gale" userId="3647ddd2-6040-41ae-a96d-232c23482af8" providerId="ADAL" clId="{D544D867-ADA0-4A60-A1C4-FB8A820C6206}" dt="2024-06-25T06:45:03.187" v="591" actId="1076"/>
          <ac:spMkLst>
            <pc:docMk/>
            <pc:sldMk cId="229013331" sldId="549"/>
            <ac:spMk id="15" creationId="{95913AEC-16DD-DE04-3A84-B51643752C86}"/>
          </ac:spMkLst>
        </pc:spChg>
        <pc:spChg chg="add mod">
          <ac:chgData name="Stewart Gale" userId="3647ddd2-6040-41ae-a96d-232c23482af8" providerId="ADAL" clId="{D544D867-ADA0-4A60-A1C4-FB8A820C6206}" dt="2024-06-25T06:45:03.187" v="591" actId="1076"/>
          <ac:spMkLst>
            <pc:docMk/>
            <pc:sldMk cId="229013331" sldId="549"/>
            <ac:spMk id="17" creationId="{4C0749BF-FBA8-83DC-4C79-E527B43F31AA}"/>
          </ac:spMkLst>
        </pc:spChg>
        <pc:spChg chg="add mod">
          <ac:chgData name="Stewart Gale" userId="3647ddd2-6040-41ae-a96d-232c23482af8" providerId="ADAL" clId="{D544D867-ADA0-4A60-A1C4-FB8A820C6206}" dt="2024-06-25T06:45:11.691" v="594" actId="1076"/>
          <ac:spMkLst>
            <pc:docMk/>
            <pc:sldMk cId="229013331" sldId="549"/>
            <ac:spMk id="19" creationId="{68DEE36C-F505-6297-73C6-DEE3D395EE46}"/>
          </ac:spMkLst>
        </pc:spChg>
        <pc:spChg chg="add mod">
          <ac:chgData name="Stewart Gale" userId="3647ddd2-6040-41ae-a96d-232c23482af8" providerId="ADAL" clId="{D544D867-ADA0-4A60-A1C4-FB8A820C6206}" dt="2024-06-25T06:45:34.533" v="600" actId="1076"/>
          <ac:spMkLst>
            <pc:docMk/>
            <pc:sldMk cId="229013331" sldId="549"/>
            <ac:spMk id="20" creationId="{81D94CB3-0710-A23C-4BFF-8375DBA833D5}"/>
          </ac:spMkLst>
        </pc:spChg>
        <pc:spChg chg="del mod">
          <ac:chgData name="Stewart Gale" userId="3647ddd2-6040-41ae-a96d-232c23482af8" providerId="ADAL" clId="{D544D867-ADA0-4A60-A1C4-FB8A820C6206}" dt="2024-06-25T06:41:53.637" v="478" actId="478"/>
          <ac:spMkLst>
            <pc:docMk/>
            <pc:sldMk cId="229013331" sldId="549"/>
            <ac:spMk id="26" creationId="{9242C774-33A8-41CA-AAC5-324B74DDA0DB}"/>
          </ac:spMkLst>
        </pc:spChg>
        <pc:grpChg chg="del mod">
          <ac:chgData name="Stewart Gale" userId="3647ddd2-6040-41ae-a96d-232c23482af8" providerId="ADAL" clId="{D544D867-ADA0-4A60-A1C4-FB8A820C6206}" dt="2024-06-25T06:29:44.209" v="437" actId="478"/>
          <ac:grpSpMkLst>
            <pc:docMk/>
            <pc:sldMk cId="229013331" sldId="549"/>
            <ac:grpSpMk id="2" creationId="{AB2BF2A6-BDE7-42A1-B112-6F0483EAD632}"/>
          </ac:grpSpMkLst>
        </pc:grpChg>
        <pc:picChg chg="mod modCrop">
          <ac:chgData name="Stewart Gale" userId="3647ddd2-6040-41ae-a96d-232c23482af8" providerId="ADAL" clId="{D544D867-ADA0-4A60-A1C4-FB8A820C6206}" dt="2024-06-25T06:45:37.748" v="601" actId="1076"/>
          <ac:picMkLst>
            <pc:docMk/>
            <pc:sldMk cId="229013331" sldId="549"/>
            <ac:picMk id="5" creationId="{00000000-0000-0000-0000-000000000000}"/>
          </ac:picMkLst>
        </pc:picChg>
        <pc:cxnChg chg="mod">
          <ac:chgData name="Stewart Gale" userId="3647ddd2-6040-41ae-a96d-232c23482af8" providerId="ADAL" clId="{D544D867-ADA0-4A60-A1C4-FB8A820C6206}" dt="2024-06-25T06:13:17.917" v="40"/>
          <ac:cxnSpMkLst>
            <pc:docMk/>
            <pc:sldMk cId="229013331" sldId="549"/>
            <ac:cxnSpMk id="4" creationId="{72BC9DD6-D32D-4155-A99A-33B1B2BAF8EF}"/>
          </ac:cxnSpMkLst>
        </pc:cxnChg>
      </pc:sldChg>
      <pc:sldChg chg="delSp modSp mod">
        <pc:chgData name="Stewart Gale" userId="3647ddd2-6040-41ae-a96d-232c23482af8" providerId="ADAL" clId="{D544D867-ADA0-4A60-A1C4-FB8A820C6206}" dt="2024-06-25T06:18:53.011" v="180" actId="1076"/>
        <pc:sldMkLst>
          <pc:docMk/>
          <pc:sldMk cId="3251110255" sldId="553"/>
        </pc:sldMkLst>
        <pc:spChg chg="mod">
          <ac:chgData name="Stewart Gale" userId="3647ddd2-6040-41ae-a96d-232c23482af8" providerId="ADAL" clId="{D544D867-ADA0-4A60-A1C4-FB8A820C6206}" dt="2024-06-25T06:13:17.917" v="40"/>
          <ac:spMkLst>
            <pc:docMk/>
            <pc:sldMk cId="3251110255" sldId="553"/>
            <ac:spMk id="3" creationId="{9F3657BC-CB22-401D-883A-256DDBC6EEC7}"/>
          </ac:spMkLst>
        </pc:spChg>
        <pc:spChg chg="mod">
          <ac:chgData name="Stewart Gale" userId="3647ddd2-6040-41ae-a96d-232c23482af8" providerId="ADAL" clId="{D544D867-ADA0-4A60-A1C4-FB8A820C6206}" dt="2024-06-25T06:13:17.917" v="40"/>
          <ac:spMkLst>
            <pc:docMk/>
            <pc:sldMk cId="3251110255" sldId="553"/>
            <ac:spMk id="5" creationId="{00000000-0000-0000-0000-000000000000}"/>
          </ac:spMkLst>
        </pc:spChg>
        <pc:spChg chg="mod">
          <ac:chgData name="Stewart Gale" userId="3647ddd2-6040-41ae-a96d-232c23482af8" providerId="ADAL" clId="{D544D867-ADA0-4A60-A1C4-FB8A820C6206}" dt="2024-06-25T06:18:43.565" v="177" actId="404"/>
          <ac:spMkLst>
            <pc:docMk/>
            <pc:sldMk cId="3251110255" sldId="553"/>
            <ac:spMk id="6" creationId="{00000000-0000-0000-0000-000000000000}"/>
          </ac:spMkLst>
        </pc:spChg>
        <pc:spChg chg="mod">
          <ac:chgData name="Stewart Gale" userId="3647ddd2-6040-41ae-a96d-232c23482af8" providerId="ADAL" clId="{D544D867-ADA0-4A60-A1C4-FB8A820C6206}" dt="2024-06-25T06:13:17.917" v="40"/>
          <ac:spMkLst>
            <pc:docMk/>
            <pc:sldMk cId="3251110255" sldId="553"/>
            <ac:spMk id="8" creationId="{00000000-0000-0000-0000-000000000000}"/>
          </ac:spMkLst>
        </pc:spChg>
        <pc:grpChg chg="del mod">
          <ac:chgData name="Stewart Gale" userId="3647ddd2-6040-41ae-a96d-232c23482af8" providerId="ADAL" clId="{D544D867-ADA0-4A60-A1C4-FB8A820C6206}" dt="2024-06-25T06:18:26.149" v="167" actId="478"/>
          <ac:grpSpMkLst>
            <pc:docMk/>
            <pc:sldMk cId="3251110255" sldId="553"/>
            <ac:grpSpMk id="2" creationId="{EC062E7A-9278-4528-8263-53DE220DA66A}"/>
          </ac:grpSpMkLst>
        </pc:grpChg>
        <pc:grpChg chg="mod">
          <ac:chgData name="Stewart Gale" userId="3647ddd2-6040-41ae-a96d-232c23482af8" providerId="ADAL" clId="{D544D867-ADA0-4A60-A1C4-FB8A820C6206}" dt="2024-06-25T06:18:53.011" v="180" actId="1076"/>
          <ac:grpSpMkLst>
            <pc:docMk/>
            <pc:sldMk cId="3251110255" sldId="553"/>
            <ac:grpSpMk id="7" creationId="{00000000-0000-0000-0000-000000000000}"/>
          </ac:grpSpMkLst>
        </pc:grpChg>
        <pc:picChg chg="mod">
          <ac:chgData name="Stewart Gale" userId="3647ddd2-6040-41ae-a96d-232c23482af8" providerId="ADAL" clId="{D544D867-ADA0-4A60-A1C4-FB8A820C6206}" dt="2024-06-25T06:13:17.917" v="40"/>
          <ac:picMkLst>
            <pc:docMk/>
            <pc:sldMk cId="3251110255" sldId="553"/>
            <ac:picMk id="10" creationId="{AEB0412A-8029-4A2D-B255-4B76D159EEBE}"/>
          </ac:picMkLst>
        </pc:picChg>
        <pc:cxnChg chg="mod">
          <ac:chgData name="Stewart Gale" userId="3647ddd2-6040-41ae-a96d-232c23482af8" providerId="ADAL" clId="{D544D867-ADA0-4A60-A1C4-FB8A820C6206}" dt="2024-06-25T06:13:17.917" v="40"/>
          <ac:cxnSpMkLst>
            <pc:docMk/>
            <pc:sldMk cId="3251110255" sldId="553"/>
            <ac:cxnSpMk id="4" creationId="{83BF24E0-5C6A-41ED-A460-99A32E6E972C}"/>
          </ac:cxnSpMkLst>
        </pc:cxnChg>
      </pc:sldChg>
      <pc:sldChg chg="addSp delSp modSp mod">
        <pc:chgData name="Stewart Gale" userId="3647ddd2-6040-41ae-a96d-232c23482af8" providerId="ADAL" clId="{D544D867-ADA0-4A60-A1C4-FB8A820C6206}" dt="2024-06-25T06:16:36.468" v="129" actId="1076"/>
        <pc:sldMkLst>
          <pc:docMk/>
          <pc:sldMk cId="843501099" sldId="554"/>
        </pc:sldMkLst>
        <pc:spChg chg="mod">
          <ac:chgData name="Stewart Gale" userId="3647ddd2-6040-41ae-a96d-232c23482af8" providerId="ADAL" clId="{D544D867-ADA0-4A60-A1C4-FB8A820C6206}" dt="2024-06-25T06:13:17.917" v="40"/>
          <ac:spMkLst>
            <pc:docMk/>
            <pc:sldMk cId="843501099" sldId="554"/>
            <ac:spMk id="3" creationId="{9F3657BC-CB22-401D-883A-256DDBC6EEC7}"/>
          </ac:spMkLst>
        </pc:spChg>
        <pc:spChg chg="add mod">
          <ac:chgData name="Stewart Gale" userId="3647ddd2-6040-41ae-a96d-232c23482af8" providerId="ADAL" clId="{D544D867-ADA0-4A60-A1C4-FB8A820C6206}" dt="2024-06-25T06:16:05.333" v="119" actId="1076"/>
          <ac:spMkLst>
            <pc:docMk/>
            <pc:sldMk cId="843501099" sldId="554"/>
            <ac:spMk id="5" creationId="{C5991245-A8F1-C0E3-3F6D-43DC15D76785}"/>
          </ac:spMkLst>
        </pc:spChg>
        <pc:spChg chg="mod">
          <ac:chgData name="Stewart Gale" userId="3647ddd2-6040-41ae-a96d-232c23482af8" providerId="ADAL" clId="{D544D867-ADA0-4A60-A1C4-FB8A820C6206}" dt="2024-06-25T06:16:36.468" v="129" actId="1076"/>
          <ac:spMkLst>
            <pc:docMk/>
            <pc:sldMk cId="843501099" sldId="554"/>
            <ac:spMk id="33" creationId="{00000000-0000-0000-0000-000000000000}"/>
          </ac:spMkLst>
        </pc:spChg>
        <pc:grpChg chg="del mod">
          <ac:chgData name="Stewart Gale" userId="3647ddd2-6040-41ae-a96d-232c23482af8" providerId="ADAL" clId="{D544D867-ADA0-4A60-A1C4-FB8A820C6206}" dt="2024-06-25T06:15:43.022" v="109" actId="478"/>
          <ac:grpSpMkLst>
            <pc:docMk/>
            <pc:sldMk cId="843501099" sldId="554"/>
            <ac:grpSpMk id="2" creationId="{EC062E7A-9278-4528-8263-53DE220DA66A}"/>
          </ac:grpSpMkLst>
        </pc:grpChg>
        <pc:cxnChg chg="mod">
          <ac:chgData name="Stewart Gale" userId="3647ddd2-6040-41ae-a96d-232c23482af8" providerId="ADAL" clId="{D544D867-ADA0-4A60-A1C4-FB8A820C6206}" dt="2024-06-25T06:13:17.917" v="40"/>
          <ac:cxnSpMkLst>
            <pc:docMk/>
            <pc:sldMk cId="843501099" sldId="554"/>
            <ac:cxnSpMk id="4" creationId="{83BF24E0-5C6A-41ED-A460-99A32E6E972C}"/>
          </ac:cxnSpMkLst>
        </pc:cxnChg>
      </pc:sldChg>
      <pc:sldChg chg="addSp delSp modSp mod delAnim modAnim">
        <pc:chgData name="Stewart Gale" userId="3647ddd2-6040-41ae-a96d-232c23482af8" providerId="ADAL" clId="{D544D867-ADA0-4A60-A1C4-FB8A820C6206}" dt="2024-11-23T07:54:58.664" v="762" actId="1076"/>
        <pc:sldMkLst>
          <pc:docMk/>
          <pc:sldMk cId="285545811" sldId="555"/>
        </pc:sldMkLst>
        <pc:spChg chg="mod">
          <ac:chgData name="Stewart Gale" userId="3647ddd2-6040-41ae-a96d-232c23482af8" providerId="ADAL" clId="{D544D867-ADA0-4A60-A1C4-FB8A820C6206}" dt="2024-06-25T06:13:17.917" v="40"/>
          <ac:spMkLst>
            <pc:docMk/>
            <pc:sldMk cId="285545811" sldId="555"/>
            <ac:spMk id="3" creationId="{9F3657BC-CB22-401D-883A-256DDBC6EEC7}"/>
          </ac:spMkLst>
        </pc:spChg>
        <pc:spChg chg="add del mod">
          <ac:chgData name="Stewart Gale" userId="3647ddd2-6040-41ae-a96d-232c23482af8" providerId="ADAL" clId="{D544D867-ADA0-4A60-A1C4-FB8A820C6206}" dt="2024-11-23T07:54:22.056" v="754" actId="478"/>
          <ac:spMkLst>
            <pc:docMk/>
            <pc:sldMk cId="285545811" sldId="555"/>
            <ac:spMk id="5" creationId="{1C8F1309-272A-ED09-7C03-D3FFA10EACE7}"/>
          </ac:spMkLst>
        </pc:spChg>
        <pc:spChg chg="mod">
          <ac:chgData name="Stewart Gale" userId="3647ddd2-6040-41ae-a96d-232c23482af8" providerId="ADAL" clId="{D544D867-ADA0-4A60-A1C4-FB8A820C6206}" dt="2024-11-23T07:54:58.664" v="762" actId="1076"/>
          <ac:spMkLst>
            <pc:docMk/>
            <pc:sldMk cId="285545811" sldId="555"/>
            <ac:spMk id="6" creationId="{00000000-0000-0000-0000-000000000000}"/>
          </ac:spMkLst>
        </pc:spChg>
        <pc:spChg chg="mod">
          <ac:chgData name="Stewart Gale" userId="3647ddd2-6040-41ae-a96d-232c23482af8" providerId="ADAL" clId="{D544D867-ADA0-4A60-A1C4-FB8A820C6206}" dt="2024-11-23T07:54:58.664" v="762" actId="1076"/>
          <ac:spMkLst>
            <pc:docMk/>
            <pc:sldMk cId="285545811" sldId="555"/>
            <ac:spMk id="8" creationId="{00000000-0000-0000-0000-000000000000}"/>
          </ac:spMkLst>
        </pc:spChg>
        <pc:spChg chg="mod">
          <ac:chgData name="Stewart Gale" userId="3647ddd2-6040-41ae-a96d-232c23482af8" providerId="ADAL" clId="{D544D867-ADA0-4A60-A1C4-FB8A820C6206}" dt="2024-11-23T07:54:58.664" v="762" actId="1076"/>
          <ac:spMkLst>
            <pc:docMk/>
            <pc:sldMk cId="285545811" sldId="555"/>
            <ac:spMk id="9" creationId="{00000000-0000-0000-0000-000000000000}"/>
          </ac:spMkLst>
        </pc:spChg>
        <pc:spChg chg="mod">
          <ac:chgData name="Stewart Gale" userId="3647ddd2-6040-41ae-a96d-232c23482af8" providerId="ADAL" clId="{D544D867-ADA0-4A60-A1C4-FB8A820C6206}" dt="2024-11-23T07:54:58.664" v="762" actId="1076"/>
          <ac:spMkLst>
            <pc:docMk/>
            <pc:sldMk cId="285545811" sldId="555"/>
            <ac:spMk id="11" creationId="{00000000-0000-0000-0000-000000000000}"/>
          </ac:spMkLst>
        </pc:spChg>
        <pc:spChg chg="mod">
          <ac:chgData name="Stewart Gale" userId="3647ddd2-6040-41ae-a96d-232c23482af8" providerId="ADAL" clId="{D544D867-ADA0-4A60-A1C4-FB8A820C6206}" dt="2024-11-23T07:54:58.664" v="762" actId="1076"/>
          <ac:spMkLst>
            <pc:docMk/>
            <pc:sldMk cId="285545811" sldId="555"/>
            <ac:spMk id="14" creationId="{00000000-0000-0000-0000-000000000000}"/>
          </ac:spMkLst>
        </pc:spChg>
        <pc:spChg chg="mod">
          <ac:chgData name="Stewart Gale" userId="3647ddd2-6040-41ae-a96d-232c23482af8" providerId="ADAL" clId="{D544D867-ADA0-4A60-A1C4-FB8A820C6206}" dt="2024-11-23T07:54:58.664" v="762" actId="1076"/>
          <ac:spMkLst>
            <pc:docMk/>
            <pc:sldMk cId="285545811" sldId="555"/>
            <ac:spMk id="15" creationId="{00000000-0000-0000-0000-000000000000}"/>
          </ac:spMkLst>
        </pc:spChg>
        <pc:spChg chg="mod">
          <ac:chgData name="Stewart Gale" userId="3647ddd2-6040-41ae-a96d-232c23482af8" providerId="ADAL" clId="{D544D867-ADA0-4A60-A1C4-FB8A820C6206}" dt="2024-11-23T07:54:58.664" v="762" actId="1076"/>
          <ac:spMkLst>
            <pc:docMk/>
            <pc:sldMk cId="285545811" sldId="555"/>
            <ac:spMk id="18" creationId="{00000000-0000-0000-0000-000000000000}"/>
          </ac:spMkLst>
        </pc:spChg>
        <pc:grpChg chg="del mod">
          <ac:chgData name="Stewart Gale" userId="3647ddd2-6040-41ae-a96d-232c23482af8" providerId="ADAL" clId="{D544D867-ADA0-4A60-A1C4-FB8A820C6206}" dt="2024-06-25T06:16:40.108" v="130" actId="478"/>
          <ac:grpSpMkLst>
            <pc:docMk/>
            <pc:sldMk cId="285545811" sldId="555"/>
            <ac:grpSpMk id="2" creationId="{EC062E7A-9278-4528-8263-53DE220DA66A}"/>
          </ac:grpSpMkLst>
        </pc:grpChg>
        <pc:cxnChg chg="mod">
          <ac:chgData name="Stewart Gale" userId="3647ddd2-6040-41ae-a96d-232c23482af8" providerId="ADAL" clId="{D544D867-ADA0-4A60-A1C4-FB8A820C6206}" dt="2024-06-25T06:13:17.917" v="40"/>
          <ac:cxnSpMkLst>
            <pc:docMk/>
            <pc:sldMk cId="285545811" sldId="555"/>
            <ac:cxnSpMk id="4" creationId="{83BF24E0-5C6A-41ED-A460-99A32E6E972C}"/>
          </ac:cxnSpMkLst>
        </pc:cxnChg>
        <pc:cxnChg chg="mod">
          <ac:chgData name="Stewart Gale" userId="3647ddd2-6040-41ae-a96d-232c23482af8" providerId="ADAL" clId="{D544D867-ADA0-4A60-A1C4-FB8A820C6206}" dt="2024-11-23T07:54:58.664" v="762" actId="1076"/>
          <ac:cxnSpMkLst>
            <pc:docMk/>
            <pc:sldMk cId="285545811" sldId="555"/>
            <ac:cxnSpMk id="10" creationId="{00000000-0000-0000-0000-000000000000}"/>
          </ac:cxnSpMkLst>
        </pc:cxnChg>
        <pc:cxnChg chg="mod">
          <ac:chgData name="Stewart Gale" userId="3647ddd2-6040-41ae-a96d-232c23482af8" providerId="ADAL" clId="{D544D867-ADA0-4A60-A1C4-FB8A820C6206}" dt="2024-11-23T07:54:58.664" v="762" actId="1076"/>
          <ac:cxnSpMkLst>
            <pc:docMk/>
            <pc:sldMk cId="285545811" sldId="555"/>
            <ac:cxnSpMk id="12" creationId="{00000000-0000-0000-0000-000000000000}"/>
          </ac:cxnSpMkLst>
        </pc:cxnChg>
        <pc:cxnChg chg="mod">
          <ac:chgData name="Stewart Gale" userId="3647ddd2-6040-41ae-a96d-232c23482af8" providerId="ADAL" clId="{D544D867-ADA0-4A60-A1C4-FB8A820C6206}" dt="2024-11-23T07:54:58.664" v="762" actId="1076"/>
          <ac:cxnSpMkLst>
            <pc:docMk/>
            <pc:sldMk cId="285545811" sldId="555"/>
            <ac:cxnSpMk id="13" creationId="{00000000-0000-0000-0000-000000000000}"/>
          </ac:cxnSpMkLst>
        </pc:cxnChg>
        <pc:cxnChg chg="mod">
          <ac:chgData name="Stewart Gale" userId="3647ddd2-6040-41ae-a96d-232c23482af8" providerId="ADAL" clId="{D544D867-ADA0-4A60-A1C4-FB8A820C6206}" dt="2024-11-23T07:54:58.664" v="762" actId="1076"/>
          <ac:cxnSpMkLst>
            <pc:docMk/>
            <pc:sldMk cId="285545811" sldId="555"/>
            <ac:cxnSpMk id="16" creationId="{00000000-0000-0000-0000-000000000000}"/>
          </ac:cxnSpMkLst>
        </pc:cxnChg>
      </pc:sldChg>
      <pc:sldChg chg="delSp modSp mod">
        <pc:chgData name="Stewart Gale" userId="3647ddd2-6040-41ae-a96d-232c23482af8" providerId="ADAL" clId="{D544D867-ADA0-4A60-A1C4-FB8A820C6206}" dt="2024-06-25T06:15:34.527" v="108" actId="403"/>
        <pc:sldMkLst>
          <pc:docMk/>
          <pc:sldMk cId="3791958826" sldId="556"/>
        </pc:sldMkLst>
        <pc:spChg chg="mod topLvl">
          <ac:chgData name="Stewart Gale" userId="3647ddd2-6040-41ae-a96d-232c23482af8" providerId="ADAL" clId="{D544D867-ADA0-4A60-A1C4-FB8A820C6206}" dt="2024-06-25T06:13:46.927" v="56" actId="1076"/>
          <ac:spMkLst>
            <pc:docMk/>
            <pc:sldMk cId="3791958826" sldId="556"/>
            <ac:spMk id="3" creationId="{9F3657BC-CB22-401D-883A-256DDBC6EEC7}"/>
          </ac:spMkLst>
        </pc:spChg>
        <pc:spChg chg="mod">
          <ac:chgData name="Stewart Gale" userId="3647ddd2-6040-41ae-a96d-232c23482af8" providerId="ADAL" clId="{D544D867-ADA0-4A60-A1C4-FB8A820C6206}" dt="2024-06-25T06:13:52.108" v="57" actId="1076"/>
          <ac:spMkLst>
            <pc:docMk/>
            <pc:sldMk cId="3791958826" sldId="556"/>
            <ac:spMk id="11" creationId="{00000000-0000-0000-0000-000000000000}"/>
          </ac:spMkLst>
        </pc:spChg>
        <pc:spChg chg="mod">
          <ac:chgData name="Stewart Gale" userId="3647ddd2-6040-41ae-a96d-232c23482af8" providerId="ADAL" clId="{D544D867-ADA0-4A60-A1C4-FB8A820C6206}" dt="2024-06-25T06:15:31.528" v="106" actId="403"/>
          <ac:spMkLst>
            <pc:docMk/>
            <pc:sldMk cId="3791958826" sldId="556"/>
            <ac:spMk id="12" creationId="{00000000-0000-0000-0000-000000000000}"/>
          </ac:spMkLst>
        </pc:spChg>
        <pc:spChg chg="mod">
          <ac:chgData name="Stewart Gale" userId="3647ddd2-6040-41ae-a96d-232c23482af8" providerId="ADAL" clId="{D544D867-ADA0-4A60-A1C4-FB8A820C6206}" dt="2024-06-25T06:13:58.128" v="58" actId="1076"/>
          <ac:spMkLst>
            <pc:docMk/>
            <pc:sldMk cId="3791958826" sldId="556"/>
            <ac:spMk id="15" creationId="{00000000-0000-0000-0000-000000000000}"/>
          </ac:spMkLst>
        </pc:spChg>
        <pc:spChg chg="mod">
          <ac:chgData name="Stewart Gale" userId="3647ddd2-6040-41ae-a96d-232c23482af8" providerId="ADAL" clId="{D544D867-ADA0-4A60-A1C4-FB8A820C6206}" dt="2024-06-25T06:15:34.527" v="108" actId="403"/>
          <ac:spMkLst>
            <pc:docMk/>
            <pc:sldMk cId="3791958826" sldId="556"/>
            <ac:spMk id="17" creationId="{00000000-0000-0000-0000-000000000000}"/>
          </ac:spMkLst>
        </pc:spChg>
        <pc:spChg chg="mod">
          <ac:chgData name="Stewart Gale" userId="3647ddd2-6040-41ae-a96d-232c23482af8" providerId="ADAL" clId="{D544D867-ADA0-4A60-A1C4-FB8A820C6206}" dt="2024-06-25T06:15:29.228" v="104" actId="1076"/>
          <ac:spMkLst>
            <pc:docMk/>
            <pc:sldMk cId="3791958826" sldId="556"/>
            <ac:spMk id="30" creationId="{00000000-0000-0000-0000-000000000000}"/>
          </ac:spMkLst>
        </pc:spChg>
        <pc:spChg chg="mod">
          <ac:chgData name="Stewart Gale" userId="3647ddd2-6040-41ae-a96d-232c23482af8" providerId="ADAL" clId="{D544D867-ADA0-4A60-A1C4-FB8A820C6206}" dt="2024-06-25T06:15:19.878" v="100" actId="1076"/>
          <ac:spMkLst>
            <pc:docMk/>
            <pc:sldMk cId="3791958826" sldId="556"/>
            <ac:spMk id="31" creationId="{00000000-0000-0000-0000-000000000000}"/>
          </ac:spMkLst>
        </pc:spChg>
        <pc:spChg chg="mod">
          <ac:chgData name="Stewart Gale" userId="3647ddd2-6040-41ae-a96d-232c23482af8" providerId="ADAL" clId="{D544D867-ADA0-4A60-A1C4-FB8A820C6206}" dt="2024-06-25T06:15:11.192" v="96" actId="1076"/>
          <ac:spMkLst>
            <pc:docMk/>
            <pc:sldMk cId="3791958826" sldId="556"/>
            <ac:spMk id="32" creationId="{00000000-0000-0000-0000-000000000000}"/>
          </ac:spMkLst>
        </pc:spChg>
        <pc:grpChg chg="del mod">
          <ac:chgData name="Stewart Gale" userId="3647ddd2-6040-41ae-a96d-232c23482af8" providerId="ADAL" clId="{D544D867-ADA0-4A60-A1C4-FB8A820C6206}" dt="2024-06-25T06:13:36.608" v="47" actId="478"/>
          <ac:grpSpMkLst>
            <pc:docMk/>
            <pc:sldMk cId="3791958826" sldId="556"/>
            <ac:grpSpMk id="2" creationId="{EC062E7A-9278-4528-8263-53DE220DA66A}"/>
          </ac:grpSpMkLst>
        </pc:grpChg>
        <pc:cxnChg chg="del mod topLvl">
          <ac:chgData name="Stewart Gale" userId="3647ddd2-6040-41ae-a96d-232c23482af8" providerId="ADAL" clId="{D544D867-ADA0-4A60-A1C4-FB8A820C6206}" dt="2024-06-25T06:13:36.608" v="47" actId="478"/>
          <ac:cxnSpMkLst>
            <pc:docMk/>
            <pc:sldMk cId="3791958826" sldId="556"/>
            <ac:cxnSpMk id="4" creationId="{83BF24E0-5C6A-41ED-A460-99A32E6E972C}"/>
          </ac:cxnSpMkLst>
        </pc:cxnChg>
        <pc:cxnChg chg="mod">
          <ac:chgData name="Stewart Gale" userId="3647ddd2-6040-41ae-a96d-232c23482af8" providerId="ADAL" clId="{D544D867-ADA0-4A60-A1C4-FB8A820C6206}" dt="2024-06-25T06:13:58.128" v="58" actId="1076"/>
          <ac:cxnSpMkLst>
            <pc:docMk/>
            <pc:sldMk cId="3791958826" sldId="556"/>
            <ac:cxnSpMk id="14" creationId="{00000000-0000-0000-0000-000000000000}"/>
          </ac:cxnSpMkLst>
        </pc:cxnChg>
        <pc:cxnChg chg="mod">
          <ac:chgData name="Stewart Gale" userId="3647ddd2-6040-41ae-a96d-232c23482af8" providerId="ADAL" clId="{D544D867-ADA0-4A60-A1C4-FB8A820C6206}" dt="2024-06-25T06:14:30.245" v="72" actId="692"/>
          <ac:cxnSpMkLst>
            <pc:docMk/>
            <pc:sldMk cId="3791958826" sldId="556"/>
            <ac:cxnSpMk id="16" creationId="{00000000-0000-0000-0000-000000000000}"/>
          </ac:cxnSpMkLst>
        </pc:cxnChg>
        <pc:cxnChg chg="mod">
          <ac:chgData name="Stewart Gale" userId="3647ddd2-6040-41ae-a96d-232c23482af8" providerId="ADAL" clId="{D544D867-ADA0-4A60-A1C4-FB8A820C6206}" dt="2024-06-25T06:13:52.108" v="57" actId="1076"/>
          <ac:cxnSpMkLst>
            <pc:docMk/>
            <pc:sldMk cId="3791958826" sldId="556"/>
            <ac:cxnSpMk id="18" creationId="{00000000-0000-0000-0000-000000000000}"/>
          </ac:cxnSpMkLst>
        </pc:cxnChg>
        <pc:cxnChg chg="mod">
          <ac:chgData name="Stewart Gale" userId="3647ddd2-6040-41ae-a96d-232c23482af8" providerId="ADAL" clId="{D544D867-ADA0-4A60-A1C4-FB8A820C6206}" dt="2024-06-25T06:14:59.774" v="91" actId="692"/>
          <ac:cxnSpMkLst>
            <pc:docMk/>
            <pc:sldMk cId="3791958826" sldId="556"/>
            <ac:cxnSpMk id="27" creationId="{00000000-0000-0000-0000-000000000000}"/>
          </ac:cxnSpMkLst>
        </pc:cxnChg>
        <pc:cxnChg chg="mod">
          <ac:chgData name="Stewart Gale" userId="3647ddd2-6040-41ae-a96d-232c23482af8" providerId="ADAL" clId="{D544D867-ADA0-4A60-A1C4-FB8A820C6206}" dt="2024-06-25T06:14:35.042" v="73" actId="692"/>
          <ac:cxnSpMkLst>
            <pc:docMk/>
            <pc:sldMk cId="3791958826" sldId="556"/>
            <ac:cxnSpMk id="28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D544D867-ADA0-4A60-A1C4-FB8A820C6206}" dt="2024-11-23T07:56:26.053" v="772"/>
        <pc:sldMkLst>
          <pc:docMk/>
          <pc:sldMk cId="1559242138" sldId="558"/>
        </pc:sldMkLst>
        <pc:spChg chg="mod">
          <ac:chgData name="Stewart Gale" userId="3647ddd2-6040-41ae-a96d-232c23482af8" providerId="ADAL" clId="{D544D867-ADA0-4A60-A1C4-FB8A820C6206}" dt="2024-06-25T06:13:17.917" v="40"/>
          <ac:spMkLst>
            <pc:docMk/>
            <pc:sldMk cId="1559242138" sldId="558"/>
            <ac:spMk id="3" creationId="{E6C317AC-CA88-4FE8-B82E-8811D717F38F}"/>
          </ac:spMkLst>
        </pc:spChg>
        <pc:spChg chg="add mod">
          <ac:chgData name="Stewart Gale" userId="3647ddd2-6040-41ae-a96d-232c23482af8" providerId="ADAL" clId="{D544D867-ADA0-4A60-A1C4-FB8A820C6206}" dt="2024-06-25T06:27:34.096" v="380" actId="1035"/>
          <ac:spMkLst>
            <pc:docMk/>
            <pc:sldMk cId="1559242138" sldId="558"/>
            <ac:spMk id="5" creationId="{A97E430D-19C9-6D8B-47C5-2B080FE1E246}"/>
          </ac:spMkLst>
        </pc:spChg>
        <pc:spChg chg="mod">
          <ac:chgData name="Stewart Gale" userId="3647ddd2-6040-41ae-a96d-232c23482af8" providerId="ADAL" clId="{D544D867-ADA0-4A60-A1C4-FB8A820C6206}" dt="2024-06-25T06:13:17.917" v="40"/>
          <ac:spMkLst>
            <pc:docMk/>
            <pc:sldMk cId="1559242138" sldId="558"/>
            <ac:spMk id="7" creationId="{956E7E51-78B2-451D-88D7-BEC857F33410}"/>
          </ac:spMkLst>
        </pc:spChg>
        <pc:spChg chg="mod">
          <ac:chgData name="Stewart Gale" userId="3647ddd2-6040-41ae-a96d-232c23482af8" providerId="ADAL" clId="{D544D867-ADA0-4A60-A1C4-FB8A820C6206}" dt="2024-06-25T06:27:31.745" v="379" actId="1036"/>
          <ac:spMkLst>
            <pc:docMk/>
            <pc:sldMk cId="1559242138" sldId="558"/>
            <ac:spMk id="8" creationId="{00000000-0000-0000-0000-000000000000}"/>
          </ac:spMkLst>
        </pc:spChg>
        <pc:spChg chg="add mod">
          <ac:chgData name="Stewart Gale" userId="3647ddd2-6040-41ae-a96d-232c23482af8" providerId="ADAL" clId="{D544D867-ADA0-4A60-A1C4-FB8A820C6206}" dt="2024-06-25T06:27:46.832" v="383" actId="113"/>
          <ac:spMkLst>
            <pc:docMk/>
            <pc:sldMk cId="1559242138" sldId="558"/>
            <ac:spMk id="10" creationId="{4EF84660-F1A0-DF2D-FB2B-A4FF48D7DB83}"/>
          </ac:spMkLst>
        </pc:spChg>
        <pc:spChg chg="add mod">
          <ac:chgData name="Stewart Gale" userId="3647ddd2-6040-41ae-a96d-232c23482af8" providerId="ADAL" clId="{D544D867-ADA0-4A60-A1C4-FB8A820C6206}" dt="2024-06-25T06:27:51.782" v="384" actId="14100"/>
          <ac:spMkLst>
            <pc:docMk/>
            <pc:sldMk cId="1559242138" sldId="558"/>
            <ac:spMk id="11" creationId="{ADD895B4-3F8B-1D50-E18D-A20364394CE3}"/>
          </ac:spMkLst>
        </pc:spChg>
        <pc:spChg chg="add mod">
          <ac:chgData name="Stewart Gale" userId="3647ddd2-6040-41ae-a96d-232c23482af8" providerId="ADAL" clId="{D544D867-ADA0-4A60-A1C4-FB8A820C6206}" dt="2024-06-25T06:27:54.755" v="385" actId="1076"/>
          <ac:spMkLst>
            <pc:docMk/>
            <pc:sldMk cId="1559242138" sldId="558"/>
            <ac:spMk id="12" creationId="{43646864-F468-8530-1CCF-EB6213CB2EE5}"/>
          </ac:spMkLst>
        </pc:spChg>
        <pc:spChg chg="mod">
          <ac:chgData name="Stewart Gale" userId="3647ddd2-6040-41ae-a96d-232c23482af8" providerId="ADAL" clId="{D544D867-ADA0-4A60-A1C4-FB8A820C6206}" dt="2024-06-25T06:27:22.277" v="372" actId="1076"/>
          <ac:spMkLst>
            <pc:docMk/>
            <pc:sldMk cId="1559242138" sldId="558"/>
            <ac:spMk id="23" creationId="{00000000-0000-0000-0000-000000000000}"/>
          </ac:spMkLst>
        </pc:spChg>
        <pc:spChg chg="mod">
          <ac:chgData name="Stewart Gale" userId="3647ddd2-6040-41ae-a96d-232c23482af8" providerId="ADAL" clId="{D544D867-ADA0-4A60-A1C4-FB8A820C6206}" dt="2024-06-25T06:13:17.917" v="40"/>
          <ac:spMkLst>
            <pc:docMk/>
            <pc:sldMk cId="1559242138" sldId="558"/>
            <ac:spMk id="25" creationId="{6C60DDE8-AF04-427B-A02F-A70F0CFEC84A}"/>
          </ac:spMkLst>
        </pc:spChg>
        <pc:spChg chg="mod">
          <ac:chgData name="Stewart Gale" userId="3647ddd2-6040-41ae-a96d-232c23482af8" providerId="ADAL" clId="{D544D867-ADA0-4A60-A1C4-FB8A820C6206}" dt="2024-06-25T06:13:17.917" v="40"/>
          <ac:spMkLst>
            <pc:docMk/>
            <pc:sldMk cId="1559242138" sldId="558"/>
            <ac:spMk id="31" creationId="{2B7C67FC-CD9D-4ECC-B55D-80181690CEF5}"/>
          </ac:spMkLst>
        </pc:spChg>
        <pc:spChg chg="del mod">
          <ac:chgData name="Stewart Gale" userId="3647ddd2-6040-41ae-a96d-232c23482af8" providerId="ADAL" clId="{D544D867-ADA0-4A60-A1C4-FB8A820C6206}" dt="2024-06-25T06:22:46.820" v="274" actId="478"/>
          <ac:spMkLst>
            <pc:docMk/>
            <pc:sldMk cId="1559242138" sldId="558"/>
            <ac:spMk id="59" creationId="{1B6681B4-42C6-4E0A-BE72-878FA29EC571}"/>
          </ac:spMkLst>
        </pc:spChg>
        <pc:spChg chg="mod">
          <ac:chgData name="Stewart Gale" userId="3647ddd2-6040-41ae-a96d-232c23482af8" providerId="ADAL" clId="{D544D867-ADA0-4A60-A1C4-FB8A820C6206}" dt="2024-06-25T06:27:31.745" v="379" actId="1036"/>
          <ac:spMkLst>
            <pc:docMk/>
            <pc:sldMk cId="1559242138" sldId="558"/>
            <ac:spMk id="69" creationId="{00000000-0000-0000-0000-000000000000}"/>
          </ac:spMkLst>
        </pc:spChg>
        <pc:spChg chg="mod">
          <ac:chgData name="Stewart Gale" userId="3647ddd2-6040-41ae-a96d-232c23482af8" providerId="ADAL" clId="{D544D867-ADA0-4A60-A1C4-FB8A820C6206}" dt="2024-06-25T06:27:31.745" v="379" actId="1036"/>
          <ac:spMkLst>
            <pc:docMk/>
            <pc:sldMk cId="1559242138" sldId="558"/>
            <ac:spMk id="72" creationId="{6C60DDE8-AF04-427B-A02F-A70F0CFEC84A}"/>
          </ac:spMkLst>
        </pc:spChg>
        <pc:grpChg chg="del mod">
          <ac:chgData name="Stewart Gale" userId="3647ddd2-6040-41ae-a96d-232c23482af8" providerId="ADAL" clId="{D544D867-ADA0-4A60-A1C4-FB8A820C6206}" dt="2024-06-25T06:21:26.438" v="245" actId="478"/>
          <ac:grpSpMkLst>
            <pc:docMk/>
            <pc:sldMk cId="1559242138" sldId="558"/>
            <ac:grpSpMk id="2" creationId="{7821B0A3-BC30-43BF-A582-5B6CB2AC374C}"/>
          </ac:grpSpMkLst>
        </pc:grpChg>
        <pc:grpChg chg="mod">
          <ac:chgData name="Stewart Gale" userId="3647ddd2-6040-41ae-a96d-232c23482af8" providerId="ADAL" clId="{D544D867-ADA0-4A60-A1C4-FB8A820C6206}" dt="2024-06-25T06:27:31.745" v="379" actId="1036"/>
          <ac:grpSpMkLst>
            <pc:docMk/>
            <pc:sldMk cId="1559242138" sldId="558"/>
            <ac:grpSpMk id="9" creationId="{00000000-0000-0000-0000-000000000000}"/>
          </ac:grpSpMkLst>
        </pc:grpChg>
        <pc:cxnChg chg="mod">
          <ac:chgData name="Stewart Gale" userId="3647ddd2-6040-41ae-a96d-232c23482af8" providerId="ADAL" clId="{D544D867-ADA0-4A60-A1C4-FB8A820C6206}" dt="2024-06-25T06:13:17.917" v="40"/>
          <ac:cxnSpMkLst>
            <pc:docMk/>
            <pc:sldMk cId="1559242138" sldId="558"/>
            <ac:cxnSpMk id="4" creationId="{C259DDD2-9B31-471A-A4C5-D7175D526D36}"/>
          </ac:cxnSpMkLst>
        </pc:cxnChg>
        <pc:cxnChg chg="mod">
          <ac:chgData name="Stewart Gale" userId="3647ddd2-6040-41ae-a96d-232c23482af8" providerId="ADAL" clId="{D544D867-ADA0-4A60-A1C4-FB8A820C6206}" dt="2024-06-25T06:13:17.917" v="40"/>
          <ac:cxnSpMkLst>
            <pc:docMk/>
            <pc:sldMk cId="1559242138" sldId="558"/>
            <ac:cxnSpMk id="6" creationId="{B6DE5C0D-42F4-48D3-AE08-3610D3DBE3EA}"/>
          </ac:cxnSpMkLst>
        </pc:cxnChg>
        <pc:cxnChg chg="mod">
          <ac:chgData name="Stewart Gale" userId="3647ddd2-6040-41ae-a96d-232c23482af8" providerId="ADAL" clId="{D544D867-ADA0-4A60-A1C4-FB8A820C6206}" dt="2024-06-25T06:27:31.745" v="379" actId="1036"/>
          <ac:cxnSpMkLst>
            <pc:docMk/>
            <pc:sldMk cId="1559242138" sldId="558"/>
            <ac:cxnSpMk id="16" creationId="{807A775B-B4B8-4AAC-B15F-73C14BC2656B}"/>
          </ac:cxnSpMkLst>
        </pc:cxnChg>
        <pc:cxnChg chg="mod">
          <ac:chgData name="Stewart Gale" userId="3647ddd2-6040-41ae-a96d-232c23482af8" providerId="ADAL" clId="{D544D867-ADA0-4A60-A1C4-FB8A820C6206}" dt="2024-06-25T06:13:17.917" v="40"/>
          <ac:cxnSpMkLst>
            <pc:docMk/>
            <pc:sldMk cId="1559242138" sldId="558"/>
            <ac:cxnSpMk id="24" creationId="{B299378B-EB08-428F-B82E-59DD7C05C5B9}"/>
          </ac:cxnSpMkLst>
        </pc:cxnChg>
        <pc:cxnChg chg="mod">
          <ac:chgData name="Stewart Gale" userId="3647ddd2-6040-41ae-a96d-232c23482af8" providerId="ADAL" clId="{D544D867-ADA0-4A60-A1C4-FB8A820C6206}" dt="2024-06-25T06:13:17.917" v="40"/>
          <ac:cxnSpMkLst>
            <pc:docMk/>
            <pc:sldMk cId="1559242138" sldId="558"/>
            <ac:cxnSpMk id="30" creationId="{807A775B-B4B8-4AAC-B15F-73C14BC2656B}"/>
          </ac:cxnSpMkLst>
        </pc:cxnChg>
      </pc:sldChg>
      <pc:sldChg chg="addSp delSp modSp mod delAnim modAnim">
        <pc:chgData name="Stewart Gale" userId="3647ddd2-6040-41ae-a96d-232c23482af8" providerId="ADAL" clId="{D544D867-ADA0-4A60-A1C4-FB8A820C6206}" dt="2024-11-23T07:56:39.043" v="773"/>
        <pc:sldMkLst>
          <pc:docMk/>
          <pc:sldMk cId="591554310" sldId="559"/>
        </pc:sldMkLst>
        <pc:spChg chg="mod">
          <ac:chgData name="Stewart Gale" userId="3647ddd2-6040-41ae-a96d-232c23482af8" providerId="ADAL" clId="{D544D867-ADA0-4A60-A1C4-FB8A820C6206}" dt="2024-06-25T06:13:17.917" v="40"/>
          <ac:spMkLst>
            <pc:docMk/>
            <pc:sldMk cId="591554310" sldId="559"/>
            <ac:spMk id="3" creationId="{E6C317AC-CA88-4FE8-B82E-8811D717F38F}"/>
          </ac:spMkLst>
        </pc:spChg>
        <pc:spChg chg="add mod">
          <ac:chgData name="Stewart Gale" userId="3647ddd2-6040-41ae-a96d-232c23482af8" providerId="ADAL" clId="{D544D867-ADA0-4A60-A1C4-FB8A820C6206}" dt="2024-06-25T06:28:05.400" v="387"/>
          <ac:spMkLst>
            <pc:docMk/>
            <pc:sldMk cId="591554310" sldId="559"/>
            <ac:spMk id="5" creationId="{8C5C698D-18F1-F4CF-414E-20FEDB9A3679}"/>
          </ac:spMkLst>
        </pc:spChg>
        <pc:spChg chg="mod">
          <ac:chgData name="Stewart Gale" userId="3647ddd2-6040-41ae-a96d-232c23482af8" providerId="ADAL" clId="{D544D867-ADA0-4A60-A1C4-FB8A820C6206}" dt="2024-06-25T06:13:17.917" v="40"/>
          <ac:spMkLst>
            <pc:docMk/>
            <pc:sldMk cId="591554310" sldId="559"/>
            <ac:spMk id="7" creationId="{956E7E51-78B2-451D-88D7-BEC857F33410}"/>
          </ac:spMkLst>
        </pc:spChg>
        <pc:spChg chg="mod">
          <ac:chgData name="Stewart Gale" userId="3647ddd2-6040-41ae-a96d-232c23482af8" providerId="ADAL" clId="{D544D867-ADA0-4A60-A1C4-FB8A820C6206}" dt="2024-06-25T06:28:11.915" v="397" actId="1038"/>
          <ac:spMkLst>
            <pc:docMk/>
            <pc:sldMk cId="591554310" sldId="559"/>
            <ac:spMk id="8" creationId="{00000000-0000-0000-0000-000000000000}"/>
          </ac:spMkLst>
        </pc:spChg>
        <pc:spChg chg="add mod">
          <ac:chgData name="Stewart Gale" userId="3647ddd2-6040-41ae-a96d-232c23482af8" providerId="ADAL" clId="{D544D867-ADA0-4A60-A1C4-FB8A820C6206}" dt="2024-06-25T06:28:32.746" v="405" actId="14100"/>
          <ac:spMkLst>
            <pc:docMk/>
            <pc:sldMk cId="591554310" sldId="559"/>
            <ac:spMk id="10" creationId="{BA951CD5-C0E1-1B93-ADFB-3D2B8A72D6FD}"/>
          </ac:spMkLst>
        </pc:spChg>
        <pc:spChg chg="add mod">
          <ac:chgData name="Stewart Gale" userId="3647ddd2-6040-41ae-a96d-232c23482af8" providerId="ADAL" clId="{D544D867-ADA0-4A60-A1C4-FB8A820C6206}" dt="2024-06-25T06:28:25.820" v="399"/>
          <ac:spMkLst>
            <pc:docMk/>
            <pc:sldMk cId="591554310" sldId="559"/>
            <ac:spMk id="11" creationId="{FB9BB8C7-4614-51F2-D226-F48601737E56}"/>
          </ac:spMkLst>
        </pc:spChg>
        <pc:spChg chg="add mod">
          <ac:chgData name="Stewart Gale" userId="3647ddd2-6040-41ae-a96d-232c23482af8" providerId="ADAL" clId="{D544D867-ADA0-4A60-A1C4-FB8A820C6206}" dt="2024-06-25T06:28:25.820" v="399"/>
          <ac:spMkLst>
            <pc:docMk/>
            <pc:sldMk cId="591554310" sldId="559"/>
            <ac:spMk id="12" creationId="{73944505-138F-5A9D-B3E5-CD297C4917EE}"/>
          </ac:spMkLst>
        </pc:spChg>
        <pc:spChg chg="add mod">
          <ac:chgData name="Stewart Gale" userId="3647ddd2-6040-41ae-a96d-232c23482af8" providerId="ADAL" clId="{D544D867-ADA0-4A60-A1C4-FB8A820C6206}" dt="2024-06-25T06:28:25.820" v="399"/>
          <ac:spMkLst>
            <pc:docMk/>
            <pc:sldMk cId="591554310" sldId="559"/>
            <ac:spMk id="13" creationId="{5E6A6756-5180-9003-E875-B5DA9E9C637D}"/>
          </ac:spMkLst>
        </pc:spChg>
        <pc:spChg chg="del mod">
          <ac:chgData name="Stewart Gale" userId="3647ddd2-6040-41ae-a96d-232c23482af8" providerId="ADAL" clId="{D544D867-ADA0-4A60-A1C4-FB8A820C6206}" dt="2024-06-25T06:28:16.680" v="398" actId="478"/>
          <ac:spMkLst>
            <pc:docMk/>
            <pc:sldMk cId="591554310" sldId="559"/>
            <ac:spMk id="23" creationId="{00000000-0000-0000-0000-000000000000}"/>
          </ac:spMkLst>
        </pc:spChg>
        <pc:spChg chg="mod">
          <ac:chgData name="Stewart Gale" userId="3647ddd2-6040-41ae-a96d-232c23482af8" providerId="ADAL" clId="{D544D867-ADA0-4A60-A1C4-FB8A820C6206}" dt="2024-06-25T06:13:17.917" v="40"/>
          <ac:spMkLst>
            <pc:docMk/>
            <pc:sldMk cId="591554310" sldId="559"/>
            <ac:spMk id="25" creationId="{6C60DDE8-AF04-427B-A02F-A70F0CFEC84A}"/>
          </ac:spMkLst>
        </pc:spChg>
        <pc:spChg chg="mod">
          <ac:chgData name="Stewart Gale" userId="3647ddd2-6040-41ae-a96d-232c23482af8" providerId="ADAL" clId="{D544D867-ADA0-4A60-A1C4-FB8A820C6206}" dt="2024-06-25T06:13:17.917" v="40"/>
          <ac:spMkLst>
            <pc:docMk/>
            <pc:sldMk cId="591554310" sldId="559"/>
            <ac:spMk id="31" creationId="{2B7C67FC-CD9D-4ECC-B55D-80181690CEF5}"/>
          </ac:spMkLst>
        </pc:spChg>
        <pc:spChg chg="del mod">
          <ac:chgData name="Stewart Gale" userId="3647ddd2-6040-41ae-a96d-232c23482af8" providerId="ADAL" clId="{D544D867-ADA0-4A60-A1C4-FB8A820C6206}" dt="2024-06-25T06:28:16.680" v="398" actId="478"/>
          <ac:spMkLst>
            <pc:docMk/>
            <pc:sldMk cId="591554310" sldId="559"/>
            <ac:spMk id="59" creationId="{1B6681B4-42C6-4E0A-BE72-878FA29EC571}"/>
          </ac:spMkLst>
        </pc:spChg>
        <pc:spChg chg="mod">
          <ac:chgData name="Stewart Gale" userId="3647ddd2-6040-41ae-a96d-232c23482af8" providerId="ADAL" clId="{D544D867-ADA0-4A60-A1C4-FB8A820C6206}" dt="2024-06-25T06:28:11.915" v="397" actId="1038"/>
          <ac:spMkLst>
            <pc:docMk/>
            <pc:sldMk cId="591554310" sldId="559"/>
            <ac:spMk id="69" creationId="{00000000-0000-0000-0000-000000000000}"/>
          </ac:spMkLst>
        </pc:spChg>
        <pc:spChg chg="mod">
          <ac:chgData name="Stewart Gale" userId="3647ddd2-6040-41ae-a96d-232c23482af8" providerId="ADAL" clId="{D544D867-ADA0-4A60-A1C4-FB8A820C6206}" dt="2024-06-25T06:28:11.915" v="397" actId="1038"/>
          <ac:spMkLst>
            <pc:docMk/>
            <pc:sldMk cId="591554310" sldId="559"/>
            <ac:spMk id="72" creationId="{6C60DDE8-AF04-427B-A02F-A70F0CFEC84A}"/>
          </ac:spMkLst>
        </pc:spChg>
        <pc:grpChg chg="del mod">
          <ac:chgData name="Stewart Gale" userId="3647ddd2-6040-41ae-a96d-232c23482af8" providerId="ADAL" clId="{D544D867-ADA0-4A60-A1C4-FB8A820C6206}" dt="2024-06-25T06:27:59.265" v="386" actId="478"/>
          <ac:grpSpMkLst>
            <pc:docMk/>
            <pc:sldMk cId="591554310" sldId="559"/>
            <ac:grpSpMk id="2" creationId="{7821B0A3-BC30-43BF-A582-5B6CB2AC374C}"/>
          </ac:grpSpMkLst>
        </pc:grpChg>
        <pc:grpChg chg="mod">
          <ac:chgData name="Stewart Gale" userId="3647ddd2-6040-41ae-a96d-232c23482af8" providerId="ADAL" clId="{D544D867-ADA0-4A60-A1C4-FB8A820C6206}" dt="2024-06-25T06:28:11.915" v="397" actId="1038"/>
          <ac:grpSpMkLst>
            <pc:docMk/>
            <pc:sldMk cId="591554310" sldId="559"/>
            <ac:grpSpMk id="9" creationId="{00000000-0000-0000-0000-000000000000}"/>
          </ac:grpSpMkLst>
        </pc:grpChg>
        <pc:cxnChg chg="mod">
          <ac:chgData name="Stewart Gale" userId="3647ddd2-6040-41ae-a96d-232c23482af8" providerId="ADAL" clId="{D544D867-ADA0-4A60-A1C4-FB8A820C6206}" dt="2024-06-25T06:13:17.917" v="40"/>
          <ac:cxnSpMkLst>
            <pc:docMk/>
            <pc:sldMk cId="591554310" sldId="559"/>
            <ac:cxnSpMk id="4" creationId="{C259DDD2-9B31-471A-A4C5-D7175D526D36}"/>
          </ac:cxnSpMkLst>
        </pc:cxnChg>
        <pc:cxnChg chg="mod">
          <ac:chgData name="Stewart Gale" userId="3647ddd2-6040-41ae-a96d-232c23482af8" providerId="ADAL" clId="{D544D867-ADA0-4A60-A1C4-FB8A820C6206}" dt="2024-06-25T06:13:17.917" v="40"/>
          <ac:cxnSpMkLst>
            <pc:docMk/>
            <pc:sldMk cId="591554310" sldId="559"/>
            <ac:cxnSpMk id="6" creationId="{B6DE5C0D-42F4-48D3-AE08-3610D3DBE3EA}"/>
          </ac:cxnSpMkLst>
        </pc:cxnChg>
        <pc:cxnChg chg="mod">
          <ac:chgData name="Stewart Gale" userId="3647ddd2-6040-41ae-a96d-232c23482af8" providerId="ADAL" clId="{D544D867-ADA0-4A60-A1C4-FB8A820C6206}" dt="2024-06-25T06:28:11.915" v="397" actId="1038"/>
          <ac:cxnSpMkLst>
            <pc:docMk/>
            <pc:sldMk cId="591554310" sldId="559"/>
            <ac:cxnSpMk id="16" creationId="{807A775B-B4B8-4AAC-B15F-73C14BC2656B}"/>
          </ac:cxnSpMkLst>
        </pc:cxnChg>
        <pc:cxnChg chg="mod">
          <ac:chgData name="Stewart Gale" userId="3647ddd2-6040-41ae-a96d-232c23482af8" providerId="ADAL" clId="{D544D867-ADA0-4A60-A1C4-FB8A820C6206}" dt="2024-06-25T06:13:17.917" v="40"/>
          <ac:cxnSpMkLst>
            <pc:docMk/>
            <pc:sldMk cId="591554310" sldId="559"/>
            <ac:cxnSpMk id="24" creationId="{B299378B-EB08-428F-B82E-59DD7C05C5B9}"/>
          </ac:cxnSpMkLst>
        </pc:cxnChg>
        <pc:cxnChg chg="mod">
          <ac:chgData name="Stewart Gale" userId="3647ddd2-6040-41ae-a96d-232c23482af8" providerId="ADAL" clId="{D544D867-ADA0-4A60-A1C4-FB8A820C6206}" dt="2024-06-25T06:13:17.917" v="40"/>
          <ac:cxnSpMkLst>
            <pc:docMk/>
            <pc:sldMk cId="591554310" sldId="559"/>
            <ac:cxnSpMk id="30" creationId="{807A775B-B4B8-4AAC-B15F-73C14BC2656B}"/>
          </ac:cxnSpMkLst>
        </pc:cxnChg>
      </pc:sldChg>
      <pc:sldChg chg="addSp delSp modSp mod delAnim modAnim">
        <pc:chgData name="Stewart Gale" userId="3647ddd2-6040-41ae-a96d-232c23482af8" providerId="ADAL" clId="{D544D867-ADA0-4A60-A1C4-FB8A820C6206}" dt="2024-11-23T07:56:49.607" v="774"/>
        <pc:sldMkLst>
          <pc:docMk/>
          <pc:sldMk cId="4176216580" sldId="560"/>
        </pc:sldMkLst>
        <pc:spChg chg="mod">
          <ac:chgData name="Stewart Gale" userId="3647ddd2-6040-41ae-a96d-232c23482af8" providerId="ADAL" clId="{D544D867-ADA0-4A60-A1C4-FB8A820C6206}" dt="2024-06-25T06:13:17.917" v="40"/>
          <ac:spMkLst>
            <pc:docMk/>
            <pc:sldMk cId="4176216580" sldId="560"/>
            <ac:spMk id="3" creationId="{E6C317AC-CA88-4FE8-B82E-8811D717F38F}"/>
          </ac:spMkLst>
        </pc:spChg>
        <pc:spChg chg="add mod">
          <ac:chgData name="Stewart Gale" userId="3647ddd2-6040-41ae-a96d-232c23482af8" providerId="ADAL" clId="{D544D867-ADA0-4A60-A1C4-FB8A820C6206}" dt="2024-06-25T06:28:43.956" v="407"/>
          <ac:spMkLst>
            <pc:docMk/>
            <pc:sldMk cId="4176216580" sldId="560"/>
            <ac:spMk id="5" creationId="{148C9B9E-9A51-989C-8476-187F0E2F60E7}"/>
          </ac:spMkLst>
        </pc:spChg>
        <pc:spChg chg="mod">
          <ac:chgData name="Stewart Gale" userId="3647ddd2-6040-41ae-a96d-232c23482af8" providerId="ADAL" clId="{D544D867-ADA0-4A60-A1C4-FB8A820C6206}" dt="2024-06-25T06:13:17.917" v="40"/>
          <ac:spMkLst>
            <pc:docMk/>
            <pc:sldMk cId="4176216580" sldId="560"/>
            <ac:spMk id="7" creationId="{956E7E51-78B2-451D-88D7-BEC857F33410}"/>
          </ac:spMkLst>
        </pc:spChg>
        <pc:spChg chg="mod">
          <ac:chgData name="Stewart Gale" userId="3647ddd2-6040-41ae-a96d-232c23482af8" providerId="ADAL" clId="{D544D867-ADA0-4A60-A1C4-FB8A820C6206}" dt="2024-06-25T06:28:51.761" v="419" actId="1038"/>
          <ac:spMkLst>
            <pc:docMk/>
            <pc:sldMk cId="4176216580" sldId="560"/>
            <ac:spMk id="8" creationId="{00000000-0000-0000-0000-000000000000}"/>
          </ac:spMkLst>
        </pc:spChg>
        <pc:spChg chg="add mod">
          <ac:chgData name="Stewart Gale" userId="3647ddd2-6040-41ae-a96d-232c23482af8" providerId="ADAL" clId="{D544D867-ADA0-4A60-A1C4-FB8A820C6206}" dt="2024-06-25T06:29:10.234" v="424" actId="20577"/>
          <ac:spMkLst>
            <pc:docMk/>
            <pc:sldMk cId="4176216580" sldId="560"/>
            <ac:spMk id="10" creationId="{4915214F-26FB-88F2-7D37-5BF14AD0352C}"/>
          </ac:spMkLst>
        </pc:spChg>
        <pc:spChg chg="add mod">
          <ac:chgData name="Stewart Gale" userId="3647ddd2-6040-41ae-a96d-232c23482af8" providerId="ADAL" clId="{D544D867-ADA0-4A60-A1C4-FB8A820C6206}" dt="2024-06-25T06:29:07.746" v="422"/>
          <ac:spMkLst>
            <pc:docMk/>
            <pc:sldMk cId="4176216580" sldId="560"/>
            <ac:spMk id="11" creationId="{81D4D1BA-F48F-8C85-3ACA-A89089904B9E}"/>
          </ac:spMkLst>
        </pc:spChg>
        <pc:spChg chg="add mod">
          <ac:chgData name="Stewart Gale" userId="3647ddd2-6040-41ae-a96d-232c23482af8" providerId="ADAL" clId="{D544D867-ADA0-4A60-A1C4-FB8A820C6206}" dt="2024-06-25T06:29:07.746" v="422"/>
          <ac:spMkLst>
            <pc:docMk/>
            <pc:sldMk cId="4176216580" sldId="560"/>
            <ac:spMk id="12" creationId="{22A030D3-A309-565F-103A-81D9F16C9800}"/>
          </ac:spMkLst>
        </pc:spChg>
        <pc:spChg chg="add mod">
          <ac:chgData name="Stewart Gale" userId="3647ddd2-6040-41ae-a96d-232c23482af8" providerId="ADAL" clId="{D544D867-ADA0-4A60-A1C4-FB8A820C6206}" dt="2024-06-25T06:29:07.746" v="422"/>
          <ac:spMkLst>
            <pc:docMk/>
            <pc:sldMk cId="4176216580" sldId="560"/>
            <ac:spMk id="13" creationId="{7029CA64-C886-E5E3-72A2-49F198809826}"/>
          </ac:spMkLst>
        </pc:spChg>
        <pc:spChg chg="del mod">
          <ac:chgData name="Stewart Gale" userId="3647ddd2-6040-41ae-a96d-232c23482af8" providerId="ADAL" clId="{D544D867-ADA0-4A60-A1C4-FB8A820C6206}" dt="2024-06-25T06:28:54.889" v="420" actId="478"/>
          <ac:spMkLst>
            <pc:docMk/>
            <pc:sldMk cId="4176216580" sldId="560"/>
            <ac:spMk id="23" creationId="{00000000-0000-0000-0000-000000000000}"/>
          </ac:spMkLst>
        </pc:spChg>
        <pc:spChg chg="mod">
          <ac:chgData name="Stewart Gale" userId="3647ddd2-6040-41ae-a96d-232c23482af8" providerId="ADAL" clId="{D544D867-ADA0-4A60-A1C4-FB8A820C6206}" dt="2024-06-25T06:13:17.917" v="40"/>
          <ac:spMkLst>
            <pc:docMk/>
            <pc:sldMk cId="4176216580" sldId="560"/>
            <ac:spMk id="25" creationId="{6C60DDE8-AF04-427B-A02F-A70F0CFEC84A}"/>
          </ac:spMkLst>
        </pc:spChg>
        <pc:spChg chg="mod">
          <ac:chgData name="Stewart Gale" userId="3647ddd2-6040-41ae-a96d-232c23482af8" providerId="ADAL" clId="{D544D867-ADA0-4A60-A1C4-FB8A820C6206}" dt="2024-06-25T06:13:17.917" v="40"/>
          <ac:spMkLst>
            <pc:docMk/>
            <pc:sldMk cId="4176216580" sldId="560"/>
            <ac:spMk id="31" creationId="{2B7C67FC-CD9D-4ECC-B55D-80181690CEF5}"/>
          </ac:spMkLst>
        </pc:spChg>
        <pc:spChg chg="del mod">
          <ac:chgData name="Stewart Gale" userId="3647ddd2-6040-41ae-a96d-232c23482af8" providerId="ADAL" clId="{D544D867-ADA0-4A60-A1C4-FB8A820C6206}" dt="2024-06-25T06:28:59.124" v="421" actId="478"/>
          <ac:spMkLst>
            <pc:docMk/>
            <pc:sldMk cId="4176216580" sldId="560"/>
            <ac:spMk id="59" creationId="{1B6681B4-42C6-4E0A-BE72-878FA29EC571}"/>
          </ac:spMkLst>
        </pc:spChg>
        <pc:spChg chg="mod">
          <ac:chgData name="Stewart Gale" userId="3647ddd2-6040-41ae-a96d-232c23482af8" providerId="ADAL" clId="{D544D867-ADA0-4A60-A1C4-FB8A820C6206}" dt="2024-06-25T06:28:51.761" v="419" actId="1038"/>
          <ac:spMkLst>
            <pc:docMk/>
            <pc:sldMk cId="4176216580" sldId="560"/>
            <ac:spMk id="69" creationId="{00000000-0000-0000-0000-000000000000}"/>
          </ac:spMkLst>
        </pc:spChg>
        <pc:spChg chg="mod">
          <ac:chgData name="Stewart Gale" userId="3647ddd2-6040-41ae-a96d-232c23482af8" providerId="ADAL" clId="{D544D867-ADA0-4A60-A1C4-FB8A820C6206}" dt="2024-06-25T06:28:51.761" v="419" actId="1038"/>
          <ac:spMkLst>
            <pc:docMk/>
            <pc:sldMk cId="4176216580" sldId="560"/>
            <ac:spMk id="72" creationId="{6C60DDE8-AF04-427B-A02F-A70F0CFEC84A}"/>
          </ac:spMkLst>
        </pc:spChg>
        <pc:grpChg chg="del mod">
          <ac:chgData name="Stewart Gale" userId="3647ddd2-6040-41ae-a96d-232c23482af8" providerId="ADAL" clId="{D544D867-ADA0-4A60-A1C4-FB8A820C6206}" dt="2024-06-25T06:28:37.424" v="406" actId="478"/>
          <ac:grpSpMkLst>
            <pc:docMk/>
            <pc:sldMk cId="4176216580" sldId="560"/>
            <ac:grpSpMk id="2" creationId="{7821B0A3-BC30-43BF-A582-5B6CB2AC374C}"/>
          </ac:grpSpMkLst>
        </pc:grpChg>
        <pc:grpChg chg="mod">
          <ac:chgData name="Stewart Gale" userId="3647ddd2-6040-41ae-a96d-232c23482af8" providerId="ADAL" clId="{D544D867-ADA0-4A60-A1C4-FB8A820C6206}" dt="2024-06-25T06:28:51.761" v="419" actId="1038"/>
          <ac:grpSpMkLst>
            <pc:docMk/>
            <pc:sldMk cId="4176216580" sldId="560"/>
            <ac:grpSpMk id="9" creationId="{00000000-0000-0000-0000-000000000000}"/>
          </ac:grpSpMkLst>
        </pc:grpChg>
        <pc:cxnChg chg="mod">
          <ac:chgData name="Stewart Gale" userId="3647ddd2-6040-41ae-a96d-232c23482af8" providerId="ADAL" clId="{D544D867-ADA0-4A60-A1C4-FB8A820C6206}" dt="2024-06-25T06:13:17.917" v="40"/>
          <ac:cxnSpMkLst>
            <pc:docMk/>
            <pc:sldMk cId="4176216580" sldId="560"/>
            <ac:cxnSpMk id="4" creationId="{C259DDD2-9B31-471A-A4C5-D7175D526D36}"/>
          </ac:cxnSpMkLst>
        </pc:cxnChg>
        <pc:cxnChg chg="mod">
          <ac:chgData name="Stewart Gale" userId="3647ddd2-6040-41ae-a96d-232c23482af8" providerId="ADAL" clId="{D544D867-ADA0-4A60-A1C4-FB8A820C6206}" dt="2024-06-25T06:13:17.917" v="40"/>
          <ac:cxnSpMkLst>
            <pc:docMk/>
            <pc:sldMk cId="4176216580" sldId="560"/>
            <ac:cxnSpMk id="6" creationId="{B6DE5C0D-42F4-48D3-AE08-3610D3DBE3EA}"/>
          </ac:cxnSpMkLst>
        </pc:cxnChg>
        <pc:cxnChg chg="mod">
          <ac:chgData name="Stewart Gale" userId="3647ddd2-6040-41ae-a96d-232c23482af8" providerId="ADAL" clId="{D544D867-ADA0-4A60-A1C4-FB8A820C6206}" dt="2024-06-25T06:28:51.761" v="419" actId="1038"/>
          <ac:cxnSpMkLst>
            <pc:docMk/>
            <pc:sldMk cId="4176216580" sldId="560"/>
            <ac:cxnSpMk id="16" creationId="{807A775B-B4B8-4AAC-B15F-73C14BC2656B}"/>
          </ac:cxnSpMkLst>
        </pc:cxnChg>
        <pc:cxnChg chg="mod">
          <ac:chgData name="Stewart Gale" userId="3647ddd2-6040-41ae-a96d-232c23482af8" providerId="ADAL" clId="{D544D867-ADA0-4A60-A1C4-FB8A820C6206}" dt="2024-06-25T06:13:17.917" v="40"/>
          <ac:cxnSpMkLst>
            <pc:docMk/>
            <pc:sldMk cId="4176216580" sldId="560"/>
            <ac:cxnSpMk id="24" creationId="{B299378B-EB08-428F-B82E-59DD7C05C5B9}"/>
          </ac:cxnSpMkLst>
        </pc:cxnChg>
        <pc:cxnChg chg="mod">
          <ac:chgData name="Stewart Gale" userId="3647ddd2-6040-41ae-a96d-232c23482af8" providerId="ADAL" clId="{D544D867-ADA0-4A60-A1C4-FB8A820C6206}" dt="2024-06-25T06:13:17.917" v="40"/>
          <ac:cxnSpMkLst>
            <pc:docMk/>
            <pc:sldMk cId="4176216580" sldId="560"/>
            <ac:cxnSpMk id="30" creationId="{807A775B-B4B8-4AAC-B15F-73C14BC2656B}"/>
          </ac:cxnSpMkLst>
        </pc:cxnChg>
      </pc:sldChg>
      <pc:sldChg chg="addSp delSp modSp mod delAnim modAnim">
        <pc:chgData name="Stewart Gale" userId="3647ddd2-6040-41ae-a96d-232c23482af8" providerId="ADAL" clId="{D544D867-ADA0-4A60-A1C4-FB8A820C6206}" dt="2024-11-23T07:57:20.404" v="775"/>
        <pc:sldMkLst>
          <pc:docMk/>
          <pc:sldMk cId="1452620235" sldId="561"/>
        </pc:sldMkLst>
        <pc:spChg chg="mod">
          <ac:chgData name="Stewart Gale" userId="3647ddd2-6040-41ae-a96d-232c23482af8" providerId="ADAL" clId="{D544D867-ADA0-4A60-A1C4-FB8A820C6206}" dt="2024-06-25T06:13:17.917" v="40"/>
          <ac:spMkLst>
            <pc:docMk/>
            <pc:sldMk cId="1452620235" sldId="561"/>
            <ac:spMk id="3" creationId="{E6C317AC-CA88-4FE8-B82E-8811D717F38F}"/>
          </ac:spMkLst>
        </pc:spChg>
        <pc:spChg chg="add mod">
          <ac:chgData name="Stewart Gale" userId="3647ddd2-6040-41ae-a96d-232c23482af8" providerId="ADAL" clId="{D544D867-ADA0-4A60-A1C4-FB8A820C6206}" dt="2024-06-25T06:29:23.944" v="426"/>
          <ac:spMkLst>
            <pc:docMk/>
            <pc:sldMk cId="1452620235" sldId="561"/>
            <ac:spMk id="5" creationId="{A8E866B4-3025-B6DD-CE62-CE7EBBE8F61E}"/>
          </ac:spMkLst>
        </pc:spChg>
        <pc:spChg chg="mod">
          <ac:chgData name="Stewart Gale" userId="3647ddd2-6040-41ae-a96d-232c23482af8" providerId="ADAL" clId="{D544D867-ADA0-4A60-A1C4-FB8A820C6206}" dt="2024-06-25T06:13:17.917" v="40"/>
          <ac:spMkLst>
            <pc:docMk/>
            <pc:sldMk cId="1452620235" sldId="561"/>
            <ac:spMk id="7" creationId="{956E7E51-78B2-451D-88D7-BEC857F33410}"/>
          </ac:spMkLst>
        </pc:spChg>
        <pc:spChg chg="mod">
          <ac:chgData name="Stewart Gale" userId="3647ddd2-6040-41ae-a96d-232c23482af8" providerId="ADAL" clId="{D544D867-ADA0-4A60-A1C4-FB8A820C6206}" dt="2024-06-25T06:29:29.094" v="434" actId="1036"/>
          <ac:spMkLst>
            <pc:docMk/>
            <pc:sldMk cId="1452620235" sldId="561"/>
            <ac:spMk id="8" creationId="{00000000-0000-0000-0000-000000000000}"/>
          </ac:spMkLst>
        </pc:spChg>
        <pc:spChg chg="add mod">
          <ac:chgData name="Stewart Gale" userId="3647ddd2-6040-41ae-a96d-232c23482af8" providerId="ADAL" clId="{D544D867-ADA0-4A60-A1C4-FB8A820C6206}" dt="2024-06-25T06:29:40.044" v="436"/>
          <ac:spMkLst>
            <pc:docMk/>
            <pc:sldMk cId="1452620235" sldId="561"/>
            <ac:spMk id="10" creationId="{D2460657-6B8B-211B-6F52-4F23CD6F1FC4}"/>
          </ac:spMkLst>
        </pc:spChg>
        <pc:spChg chg="add mod">
          <ac:chgData name="Stewart Gale" userId="3647ddd2-6040-41ae-a96d-232c23482af8" providerId="ADAL" clId="{D544D867-ADA0-4A60-A1C4-FB8A820C6206}" dt="2024-06-25T06:29:40.044" v="436"/>
          <ac:spMkLst>
            <pc:docMk/>
            <pc:sldMk cId="1452620235" sldId="561"/>
            <ac:spMk id="11" creationId="{A3A62580-C0C1-8853-D114-C3590887E9BC}"/>
          </ac:spMkLst>
        </pc:spChg>
        <pc:spChg chg="add mod">
          <ac:chgData name="Stewart Gale" userId="3647ddd2-6040-41ae-a96d-232c23482af8" providerId="ADAL" clId="{D544D867-ADA0-4A60-A1C4-FB8A820C6206}" dt="2024-06-25T06:29:40.044" v="436"/>
          <ac:spMkLst>
            <pc:docMk/>
            <pc:sldMk cId="1452620235" sldId="561"/>
            <ac:spMk id="12" creationId="{E7A55ECB-B6D5-07C2-47E8-6DC5C82BE1D4}"/>
          </ac:spMkLst>
        </pc:spChg>
        <pc:spChg chg="add mod">
          <ac:chgData name="Stewart Gale" userId="3647ddd2-6040-41ae-a96d-232c23482af8" providerId="ADAL" clId="{D544D867-ADA0-4A60-A1C4-FB8A820C6206}" dt="2024-06-25T06:29:40.044" v="436"/>
          <ac:spMkLst>
            <pc:docMk/>
            <pc:sldMk cId="1452620235" sldId="561"/>
            <ac:spMk id="13" creationId="{7E56DE55-A6F4-7E60-516A-5B9054DE9493}"/>
          </ac:spMkLst>
        </pc:spChg>
        <pc:spChg chg="del mod">
          <ac:chgData name="Stewart Gale" userId="3647ddd2-6040-41ae-a96d-232c23482af8" providerId="ADAL" clId="{D544D867-ADA0-4A60-A1C4-FB8A820C6206}" dt="2024-06-25T06:29:32.118" v="435" actId="478"/>
          <ac:spMkLst>
            <pc:docMk/>
            <pc:sldMk cId="1452620235" sldId="561"/>
            <ac:spMk id="23" creationId="{00000000-0000-0000-0000-000000000000}"/>
          </ac:spMkLst>
        </pc:spChg>
        <pc:spChg chg="mod">
          <ac:chgData name="Stewart Gale" userId="3647ddd2-6040-41ae-a96d-232c23482af8" providerId="ADAL" clId="{D544D867-ADA0-4A60-A1C4-FB8A820C6206}" dt="2024-06-25T06:13:17.917" v="40"/>
          <ac:spMkLst>
            <pc:docMk/>
            <pc:sldMk cId="1452620235" sldId="561"/>
            <ac:spMk id="25" creationId="{6C60DDE8-AF04-427B-A02F-A70F0CFEC84A}"/>
          </ac:spMkLst>
        </pc:spChg>
        <pc:spChg chg="mod">
          <ac:chgData name="Stewart Gale" userId="3647ddd2-6040-41ae-a96d-232c23482af8" providerId="ADAL" clId="{D544D867-ADA0-4A60-A1C4-FB8A820C6206}" dt="2024-06-25T06:13:17.917" v="40"/>
          <ac:spMkLst>
            <pc:docMk/>
            <pc:sldMk cId="1452620235" sldId="561"/>
            <ac:spMk id="31" creationId="{2B7C67FC-CD9D-4ECC-B55D-80181690CEF5}"/>
          </ac:spMkLst>
        </pc:spChg>
        <pc:spChg chg="del mod">
          <ac:chgData name="Stewart Gale" userId="3647ddd2-6040-41ae-a96d-232c23482af8" providerId="ADAL" clId="{D544D867-ADA0-4A60-A1C4-FB8A820C6206}" dt="2024-06-25T06:29:32.118" v="435" actId="478"/>
          <ac:spMkLst>
            <pc:docMk/>
            <pc:sldMk cId="1452620235" sldId="561"/>
            <ac:spMk id="59" creationId="{1B6681B4-42C6-4E0A-BE72-878FA29EC571}"/>
          </ac:spMkLst>
        </pc:spChg>
        <pc:spChg chg="mod">
          <ac:chgData name="Stewart Gale" userId="3647ddd2-6040-41ae-a96d-232c23482af8" providerId="ADAL" clId="{D544D867-ADA0-4A60-A1C4-FB8A820C6206}" dt="2024-06-25T06:29:29.094" v="434" actId="1036"/>
          <ac:spMkLst>
            <pc:docMk/>
            <pc:sldMk cId="1452620235" sldId="561"/>
            <ac:spMk id="69" creationId="{00000000-0000-0000-0000-000000000000}"/>
          </ac:spMkLst>
        </pc:spChg>
        <pc:spChg chg="mod">
          <ac:chgData name="Stewart Gale" userId="3647ddd2-6040-41ae-a96d-232c23482af8" providerId="ADAL" clId="{D544D867-ADA0-4A60-A1C4-FB8A820C6206}" dt="2024-06-25T06:29:29.094" v="434" actId="1036"/>
          <ac:spMkLst>
            <pc:docMk/>
            <pc:sldMk cId="1452620235" sldId="561"/>
            <ac:spMk id="72" creationId="{6C60DDE8-AF04-427B-A02F-A70F0CFEC84A}"/>
          </ac:spMkLst>
        </pc:spChg>
        <pc:grpChg chg="del mod">
          <ac:chgData name="Stewart Gale" userId="3647ddd2-6040-41ae-a96d-232c23482af8" providerId="ADAL" clId="{D544D867-ADA0-4A60-A1C4-FB8A820C6206}" dt="2024-06-25T06:29:17.633" v="425" actId="478"/>
          <ac:grpSpMkLst>
            <pc:docMk/>
            <pc:sldMk cId="1452620235" sldId="561"/>
            <ac:grpSpMk id="2" creationId="{7821B0A3-BC30-43BF-A582-5B6CB2AC374C}"/>
          </ac:grpSpMkLst>
        </pc:grpChg>
        <pc:grpChg chg="mod">
          <ac:chgData name="Stewart Gale" userId="3647ddd2-6040-41ae-a96d-232c23482af8" providerId="ADAL" clId="{D544D867-ADA0-4A60-A1C4-FB8A820C6206}" dt="2024-06-25T06:29:29.094" v="434" actId="1036"/>
          <ac:grpSpMkLst>
            <pc:docMk/>
            <pc:sldMk cId="1452620235" sldId="561"/>
            <ac:grpSpMk id="9" creationId="{00000000-0000-0000-0000-000000000000}"/>
          </ac:grpSpMkLst>
        </pc:grpChg>
        <pc:cxnChg chg="mod">
          <ac:chgData name="Stewart Gale" userId="3647ddd2-6040-41ae-a96d-232c23482af8" providerId="ADAL" clId="{D544D867-ADA0-4A60-A1C4-FB8A820C6206}" dt="2024-06-25T06:13:17.917" v="40"/>
          <ac:cxnSpMkLst>
            <pc:docMk/>
            <pc:sldMk cId="1452620235" sldId="561"/>
            <ac:cxnSpMk id="4" creationId="{C259DDD2-9B31-471A-A4C5-D7175D526D36}"/>
          </ac:cxnSpMkLst>
        </pc:cxnChg>
        <pc:cxnChg chg="mod">
          <ac:chgData name="Stewart Gale" userId="3647ddd2-6040-41ae-a96d-232c23482af8" providerId="ADAL" clId="{D544D867-ADA0-4A60-A1C4-FB8A820C6206}" dt="2024-06-25T06:13:17.917" v="40"/>
          <ac:cxnSpMkLst>
            <pc:docMk/>
            <pc:sldMk cId="1452620235" sldId="561"/>
            <ac:cxnSpMk id="6" creationId="{B6DE5C0D-42F4-48D3-AE08-3610D3DBE3EA}"/>
          </ac:cxnSpMkLst>
        </pc:cxnChg>
        <pc:cxnChg chg="mod">
          <ac:chgData name="Stewart Gale" userId="3647ddd2-6040-41ae-a96d-232c23482af8" providerId="ADAL" clId="{D544D867-ADA0-4A60-A1C4-FB8A820C6206}" dt="2024-06-25T06:29:29.094" v="434" actId="1036"/>
          <ac:cxnSpMkLst>
            <pc:docMk/>
            <pc:sldMk cId="1452620235" sldId="561"/>
            <ac:cxnSpMk id="16" creationId="{807A775B-B4B8-4AAC-B15F-73C14BC2656B}"/>
          </ac:cxnSpMkLst>
        </pc:cxnChg>
        <pc:cxnChg chg="mod">
          <ac:chgData name="Stewart Gale" userId="3647ddd2-6040-41ae-a96d-232c23482af8" providerId="ADAL" clId="{D544D867-ADA0-4A60-A1C4-FB8A820C6206}" dt="2024-06-25T06:13:17.917" v="40"/>
          <ac:cxnSpMkLst>
            <pc:docMk/>
            <pc:sldMk cId="1452620235" sldId="561"/>
            <ac:cxnSpMk id="24" creationId="{B299378B-EB08-428F-B82E-59DD7C05C5B9}"/>
          </ac:cxnSpMkLst>
        </pc:cxnChg>
        <pc:cxnChg chg="mod">
          <ac:chgData name="Stewart Gale" userId="3647ddd2-6040-41ae-a96d-232c23482af8" providerId="ADAL" clId="{D544D867-ADA0-4A60-A1C4-FB8A820C6206}" dt="2024-06-25T06:13:17.917" v="40"/>
          <ac:cxnSpMkLst>
            <pc:docMk/>
            <pc:sldMk cId="1452620235" sldId="561"/>
            <ac:cxnSpMk id="30" creationId="{807A775B-B4B8-4AAC-B15F-73C14BC2656B}"/>
          </ac:cxnSpMkLst>
        </pc:cxnChg>
      </pc:sldChg>
      <pc:sldChg chg="addSp delSp modSp mod">
        <pc:chgData name="Stewart Gale" userId="3647ddd2-6040-41ae-a96d-232c23482af8" providerId="ADAL" clId="{D544D867-ADA0-4A60-A1C4-FB8A820C6206}" dt="2024-11-23T07:55:56.903" v="771" actId="1076"/>
        <pc:sldMkLst>
          <pc:docMk/>
          <pc:sldMk cId="846579715" sldId="562"/>
        </pc:sldMkLst>
        <pc:spChg chg="mod">
          <ac:chgData name="Stewart Gale" userId="3647ddd2-6040-41ae-a96d-232c23482af8" providerId="ADAL" clId="{D544D867-ADA0-4A60-A1C4-FB8A820C6206}" dt="2024-06-25T06:13:17.917" v="40"/>
          <ac:spMkLst>
            <pc:docMk/>
            <pc:sldMk cId="846579715" sldId="562"/>
            <ac:spMk id="3" creationId="{9F3657BC-CB22-401D-883A-256DDBC6EEC7}"/>
          </ac:spMkLst>
        </pc:spChg>
        <pc:spChg chg="mod">
          <ac:chgData name="Stewart Gale" userId="3647ddd2-6040-41ae-a96d-232c23482af8" providerId="ADAL" clId="{D544D867-ADA0-4A60-A1C4-FB8A820C6206}" dt="2024-11-23T07:55:54.685" v="770" actId="1076"/>
          <ac:spMkLst>
            <pc:docMk/>
            <pc:sldMk cId="846579715" sldId="562"/>
            <ac:spMk id="6" creationId="{00000000-0000-0000-0000-000000000000}"/>
          </ac:spMkLst>
        </pc:spChg>
        <pc:spChg chg="add del mod">
          <ac:chgData name="Stewart Gale" userId="3647ddd2-6040-41ae-a96d-232c23482af8" providerId="ADAL" clId="{D544D867-ADA0-4A60-A1C4-FB8A820C6206}" dt="2024-11-23T07:55:40.990" v="764" actId="478"/>
          <ac:spMkLst>
            <pc:docMk/>
            <pc:sldMk cId="846579715" sldId="562"/>
            <ac:spMk id="7" creationId="{936C516C-926D-5D32-A8E3-D6981D51B0B3}"/>
          </ac:spMkLst>
        </pc:spChg>
        <pc:spChg chg="mod">
          <ac:chgData name="Stewart Gale" userId="3647ddd2-6040-41ae-a96d-232c23482af8" providerId="ADAL" clId="{D544D867-ADA0-4A60-A1C4-FB8A820C6206}" dt="2024-11-23T07:55:56.903" v="771" actId="1076"/>
          <ac:spMkLst>
            <pc:docMk/>
            <pc:sldMk cId="846579715" sldId="562"/>
            <ac:spMk id="9" creationId="{00000000-0000-0000-0000-000000000000}"/>
          </ac:spMkLst>
        </pc:spChg>
        <pc:grpChg chg="del mod">
          <ac:chgData name="Stewart Gale" userId="3647ddd2-6040-41ae-a96d-232c23482af8" providerId="ADAL" clId="{D544D867-ADA0-4A60-A1C4-FB8A820C6206}" dt="2024-06-25T06:18:56.239" v="181" actId="478"/>
          <ac:grpSpMkLst>
            <pc:docMk/>
            <pc:sldMk cId="846579715" sldId="562"/>
            <ac:grpSpMk id="2" creationId="{EC062E7A-9278-4528-8263-53DE220DA66A}"/>
          </ac:grpSpMkLst>
        </pc:grpChg>
        <pc:cxnChg chg="mod">
          <ac:chgData name="Stewart Gale" userId="3647ddd2-6040-41ae-a96d-232c23482af8" providerId="ADAL" clId="{D544D867-ADA0-4A60-A1C4-FB8A820C6206}" dt="2024-06-25T06:13:17.917" v="40"/>
          <ac:cxnSpMkLst>
            <pc:docMk/>
            <pc:sldMk cId="846579715" sldId="562"/>
            <ac:cxnSpMk id="4" creationId="{83BF24E0-5C6A-41ED-A460-99A32E6E972C}"/>
          </ac:cxnSpMkLst>
        </pc:cxnChg>
      </pc:sldChg>
      <pc:sldChg chg="addSp delSp modSp mod delAnim modAnim">
        <pc:chgData name="Stewart Gale" userId="3647ddd2-6040-41ae-a96d-232c23482af8" providerId="ADAL" clId="{D544D867-ADA0-4A60-A1C4-FB8A820C6206}" dt="2024-11-23T08:02:27.526" v="887"/>
        <pc:sldMkLst>
          <pc:docMk/>
          <pc:sldMk cId="2258343937" sldId="563"/>
        </pc:sldMkLst>
        <pc:spChg chg="mod topLvl">
          <ac:chgData name="Stewart Gale" userId="3647ddd2-6040-41ae-a96d-232c23482af8" providerId="ADAL" clId="{D544D867-ADA0-4A60-A1C4-FB8A820C6206}" dt="2024-11-23T07:58:34.428" v="787" actId="1076"/>
          <ac:spMkLst>
            <pc:docMk/>
            <pc:sldMk cId="2258343937" sldId="563"/>
            <ac:spMk id="3" creationId="{F099E0B3-7EC8-46CB-A9E4-A22011D31F3C}"/>
          </ac:spMkLst>
        </pc:spChg>
        <pc:spChg chg="add del mod">
          <ac:chgData name="Stewart Gale" userId="3647ddd2-6040-41ae-a96d-232c23482af8" providerId="ADAL" clId="{D544D867-ADA0-4A60-A1C4-FB8A820C6206}" dt="2024-11-23T07:58:19.757" v="779" actId="478"/>
          <ac:spMkLst>
            <pc:docMk/>
            <pc:sldMk cId="2258343937" sldId="563"/>
            <ac:spMk id="5" creationId="{79E536DF-F979-4A31-874E-49479A13E097}"/>
          </ac:spMkLst>
        </pc:spChg>
        <pc:spChg chg="add mod">
          <ac:chgData name="Stewart Gale" userId="3647ddd2-6040-41ae-a96d-232c23482af8" providerId="ADAL" clId="{D544D867-ADA0-4A60-A1C4-FB8A820C6206}" dt="2024-11-23T08:00:42.848" v="861" actId="1076"/>
          <ac:spMkLst>
            <pc:docMk/>
            <pc:sldMk cId="2258343937" sldId="563"/>
            <ac:spMk id="6" creationId="{169D307F-FB5E-6B32-E38A-11DDE648C016}"/>
          </ac:spMkLst>
        </pc:spChg>
        <pc:spChg chg="add mod">
          <ac:chgData name="Stewart Gale" userId="3647ddd2-6040-41ae-a96d-232c23482af8" providerId="ADAL" clId="{D544D867-ADA0-4A60-A1C4-FB8A820C6206}" dt="2024-11-23T08:00:42.848" v="861" actId="1076"/>
          <ac:spMkLst>
            <pc:docMk/>
            <pc:sldMk cId="2258343937" sldId="563"/>
            <ac:spMk id="7" creationId="{85986BB4-A975-89AD-B51D-4040F25C9230}"/>
          </ac:spMkLst>
        </pc:spChg>
        <pc:spChg chg="add mod">
          <ac:chgData name="Stewart Gale" userId="3647ddd2-6040-41ae-a96d-232c23482af8" providerId="ADAL" clId="{D544D867-ADA0-4A60-A1C4-FB8A820C6206}" dt="2024-11-23T08:00:42.848" v="861" actId="1076"/>
          <ac:spMkLst>
            <pc:docMk/>
            <pc:sldMk cId="2258343937" sldId="563"/>
            <ac:spMk id="9" creationId="{1081CD40-4378-328F-C437-AD0DB632190B}"/>
          </ac:spMkLst>
        </pc:spChg>
        <pc:spChg chg="add del mod">
          <ac:chgData name="Stewart Gale" userId="3647ddd2-6040-41ae-a96d-232c23482af8" providerId="ADAL" clId="{D544D867-ADA0-4A60-A1C4-FB8A820C6206}" dt="2024-11-23T07:59:42.032" v="850" actId="478"/>
          <ac:spMkLst>
            <pc:docMk/>
            <pc:sldMk cId="2258343937" sldId="563"/>
            <ac:spMk id="13" creationId="{68634291-F806-89A4-DEE5-03D537E90FBB}"/>
          </ac:spMkLst>
        </pc:spChg>
        <pc:spChg chg="add del mod">
          <ac:chgData name="Stewart Gale" userId="3647ddd2-6040-41ae-a96d-232c23482af8" providerId="ADAL" clId="{D544D867-ADA0-4A60-A1C4-FB8A820C6206}" dt="2024-11-23T07:59:42.032" v="850" actId="478"/>
          <ac:spMkLst>
            <pc:docMk/>
            <pc:sldMk cId="2258343937" sldId="563"/>
            <ac:spMk id="15" creationId="{ABF97502-B609-579D-5FB1-A9440F890D89}"/>
          </ac:spMkLst>
        </pc:spChg>
        <pc:spChg chg="del mod">
          <ac:chgData name="Stewart Gale" userId="3647ddd2-6040-41ae-a96d-232c23482af8" providerId="ADAL" clId="{D544D867-ADA0-4A60-A1C4-FB8A820C6206}" dt="2024-11-23T07:58:19.757" v="779" actId="478"/>
          <ac:spMkLst>
            <pc:docMk/>
            <pc:sldMk cId="2258343937" sldId="563"/>
            <ac:spMk id="17" creationId="{00000000-0000-0000-0000-000000000000}"/>
          </ac:spMkLst>
        </pc:spChg>
        <pc:spChg chg="del mod">
          <ac:chgData name="Stewart Gale" userId="3647ddd2-6040-41ae-a96d-232c23482af8" providerId="ADAL" clId="{D544D867-ADA0-4A60-A1C4-FB8A820C6206}" dt="2024-11-23T07:58:19.757" v="779" actId="478"/>
          <ac:spMkLst>
            <pc:docMk/>
            <pc:sldMk cId="2258343937" sldId="563"/>
            <ac:spMk id="18" creationId="{00000000-0000-0000-0000-000000000000}"/>
          </ac:spMkLst>
        </pc:spChg>
        <pc:spChg chg="del mod">
          <ac:chgData name="Stewart Gale" userId="3647ddd2-6040-41ae-a96d-232c23482af8" providerId="ADAL" clId="{D544D867-ADA0-4A60-A1C4-FB8A820C6206}" dt="2024-11-23T07:58:22.344" v="780" actId="478"/>
          <ac:spMkLst>
            <pc:docMk/>
            <pc:sldMk cId="2258343937" sldId="563"/>
            <ac:spMk id="19" creationId="{00000000-0000-0000-0000-000000000000}"/>
          </ac:spMkLst>
        </pc:spChg>
        <pc:spChg chg="add del mod">
          <ac:chgData name="Stewart Gale" userId="3647ddd2-6040-41ae-a96d-232c23482af8" providerId="ADAL" clId="{D544D867-ADA0-4A60-A1C4-FB8A820C6206}" dt="2024-11-23T07:59:45.743" v="851" actId="478"/>
          <ac:spMkLst>
            <pc:docMk/>
            <pc:sldMk cId="2258343937" sldId="563"/>
            <ac:spMk id="20" creationId="{A7588A39-4F9C-D455-1C18-7F387DDB3777}"/>
          </ac:spMkLst>
        </pc:spChg>
        <pc:spChg chg="add mod">
          <ac:chgData name="Stewart Gale" userId="3647ddd2-6040-41ae-a96d-232c23482af8" providerId="ADAL" clId="{D544D867-ADA0-4A60-A1C4-FB8A820C6206}" dt="2024-11-23T08:02:07.469" v="883" actId="1076"/>
          <ac:spMkLst>
            <pc:docMk/>
            <pc:sldMk cId="2258343937" sldId="563"/>
            <ac:spMk id="22" creationId="{EA1EBA32-9B53-DC49-57C8-6FE817992BFD}"/>
          </ac:spMkLst>
        </pc:spChg>
        <pc:spChg chg="mod">
          <ac:chgData name="Stewart Gale" userId="3647ddd2-6040-41ae-a96d-232c23482af8" providerId="ADAL" clId="{D544D867-ADA0-4A60-A1C4-FB8A820C6206}" dt="2024-11-23T08:00:30.202" v="860" actId="122"/>
          <ac:spMkLst>
            <pc:docMk/>
            <pc:sldMk cId="2258343937" sldId="563"/>
            <ac:spMk id="25" creationId="{2B476C74-08E1-EF70-71FF-0B9371D0E7FB}"/>
          </ac:spMkLst>
        </pc:spChg>
        <pc:spChg chg="del mod">
          <ac:chgData name="Stewart Gale" userId="3647ddd2-6040-41ae-a96d-232c23482af8" providerId="ADAL" clId="{D544D867-ADA0-4A60-A1C4-FB8A820C6206}" dt="2024-11-23T07:58:19.757" v="779" actId="478"/>
          <ac:spMkLst>
            <pc:docMk/>
            <pc:sldMk cId="2258343937" sldId="563"/>
            <ac:spMk id="28" creationId="{00000000-0000-0000-0000-000000000000}"/>
          </ac:spMkLst>
        </pc:spChg>
        <pc:spChg chg="del mod">
          <ac:chgData name="Stewart Gale" userId="3647ddd2-6040-41ae-a96d-232c23482af8" providerId="ADAL" clId="{D544D867-ADA0-4A60-A1C4-FB8A820C6206}" dt="2024-11-23T07:58:19.757" v="779" actId="478"/>
          <ac:spMkLst>
            <pc:docMk/>
            <pc:sldMk cId="2258343937" sldId="563"/>
            <ac:spMk id="30" creationId="{00000000-0000-0000-0000-000000000000}"/>
          </ac:spMkLst>
        </pc:spChg>
        <pc:spChg chg="del mod">
          <ac:chgData name="Stewart Gale" userId="3647ddd2-6040-41ae-a96d-232c23482af8" providerId="ADAL" clId="{D544D867-ADA0-4A60-A1C4-FB8A820C6206}" dt="2024-11-23T07:58:19.757" v="779" actId="478"/>
          <ac:spMkLst>
            <pc:docMk/>
            <pc:sldMk cId="2258343937" sldId="563"/>
            <ac:spMk id="31" creationId="{00000000-0000-0000-0000-000000000000}"/>
          </ac:spMkLst>
        </pc:spChg>
        <pc:spChg chg="mod">
          <ac:chgData name="Stewart Gale" userId="3647ddd2-6040-41ae-a96d-232c23482af8" providerId="ADAL" clId="{D544D867-ADA0-4A60-A1C4-FB8A820C6206}" dt="2024-11-23T07:59:08.981" v="847" actId="1076"/>
          <ac:spMkLst>
            <pc:docMk/>
            <pc:sldMk cId="2258343937" sldId="563"/>
            <ac:spMk id="33" creationId="{00000000-0000-0000-0000-000000000000}"/>
          </ac:spMkLst>
        </pc:spChg>
        <pc:spChg chg="mod">
          <ac:chgData name="Stewart Gale" userId="3647ddd2-6040-41ae-a96d-232c23482af8" providerId="ADAL" clId="{D544D867-ADA0-4A60-A1C4-FB8A820C6206}" dt="2024-06-25T06:13:17.917" v="40"/>
          <ac:spMkLst>
            <pc:docMk/>
            <pc:sldMk cId="2258343937" sldId="563"/>
            <ac:spMk id="35" creationId="{00000000-0000-0000-0000-000000000000}"/>
          </ac:spMkLst>
        </pc:spChg>
        <pc:spChg chg="del mod">
          <ac:chgData name="Stewart Gale" userId="3647ddd2-6040-41ae-a96d-232c23482af8" providerId="ADAL" clId="{D544D867-ADA0-4A60-A1C4-FB8A820C6206}" dt="2024-11-23T07:58:19.757" v="779" actId="478"/>
          <ac:spMkLst>
            <pc:docMk/>
            <pc:sldMk cId="2258343937" sldId="563"/>
            <ac:spMk id="36" creationId="{C9599C85-E1AB-4E5E-9AA9-04D799966563}"/>
          </ac:spMkLst>
        </pc:spChg>
        <pc:spChg chg="del mod">
          <ac:chgData name="Stewart Gale" userId="3647ddd2-6040-41ae-a96d-232c23482af8" providerId="ADAL" clId="{D544D867-ADA0-4A60-A1C4-FB8A820C6206}" dt="2024-11-23T07:58:19.757" v="779" actId="478"/>
          <ac:spMkLst>
            <pc:docMk/>
            <pc:sldMk cId="2258343937" sldId="563"/>
            <ac:spMk id="37" creationId="{E8437FDD-3765-4723-8927-00EAFB4ED0EA}"/>
          </ac:spMkLst>
        </pc:spChg>
        <pc:spChg chg="del mod">
          <ac:chgData name="Stewart Gale" userId="3647ddd2-6040-41ae-a96d-232c23482af8" providerId="ADAL" clId="{D544D867-ADA0-4A60-A1C4-FB8A820C6206}" dt="2024-11-23T07:58:19.757" v="779" actId="478"/>
          <ac:spMkLst>
            <pc:docMk/>
            <pc:sldMk cId="2258343937" sldId="563"/>
            <ac:spMk id="66" creationId="{8E881D47-EF41-468C-A485-277202FCF668}"/>
          </ac:spMkLst>
        </pc:spChg>
        <pc:grpChg chg="del mod">
          <ac:chgData name="Stewart Gale" userId="3647ddd2-6040-41ae-a96d-232c23482af8" providerId="ADAL" clId="{D544D867-ADA0-4A60-A1C4-FB8A820C6206}" dt="2024-06-25T06:46:14.024" v="605" actId="478"/>
          <ac:grpSpMkLst>
            <pc:docMk/>
            <pc:sldMk cId="2258343937" sldId="563"/>
            <ac:grpSpMk id="2" creationId="{D9BCA5EB-EF55-4E9F-B533-127460C7B0F0}"/>
          </ac:grpSpMkLst>
        </pc:grpChg>
        <pc:grpChg chg="add mod">
          <ac:chgData name="Stewart Gale" userId="3647ddd2-6040-41ae-a96d-232c23482af8" providerId="ADAL" clId="{D544D867-ADA0-4A60-A1C4-FB8A820C6206}" dt="2024-11-23T08:00:42.848" v="861" actId="1076"/>
          <ac:grpSpMkLst>
            <pc:docMk/>
            <pc:sldMk cId="2258343937" sldId="563"/>
            <ac:grpSpMk id="23" creationId="{6A519805-B5F9-14DF-2B47-9C4F18DB6DB3}"/>
          </ac:grpSpMkLst>
        </pc:grpChg>
        <pc:grpChg chg="mod">
          <ac:chgData name="Stewart Gale" userId="3647ddd2-6040-41ae-a96d-232c23482af8" providerId="ADAL" clId="{D544D867-ADA0-4A60-A1C4-FB8A820C6206}" dt="2024-11-23T07:59:18.913" v="848"/>
          <ac:grpSpMkLst>
            <pc:docMk/>
            <pc:sldMk cId="2258343937" sldId="563"/>
            <ac:grpSpMk id="24" creationId="{68B8F39E-6173-597C-9090-674F6D4AA58F}"/>
          </ac:grpSpMkLst>
        </pc:grpChg>
        <pc:grpChg chg="del mod">
          <ac:chgData name="Stewart Gale" userId="3647ddd2-6040-41ae-a96d-232c23482af8" providerId="ADAL" clId="{D544D867-ADA0-4A60-A1C4-FB8A820C6206}" dt="2024-11-23T07:58:19.757" v="779" actId="478"/>
          <ac:grpSpMkLst>
            <pc:docMk/>
            <pc:sldMk cId="2258343937" sldId="563"/>
            <ac:grpSpMk id="27" creationId="{00000000-0000-0000-0000-000000000000}"/>
          </ac:grpSpMkLst>
        </pc:grpChg>
        <pc:grpChg chg="mod">
          <ac:chgData name="Stewart Gale" userId="3647ddd2-6040-41ae-a96d-232c23482af8" providerId="ADAL" clId="{D544D867-ADA0-4A60-A1C4-FB8A820C6206}" dt="2024-06-25T06:13:17.917" v="40"/>
          <ac:grpSpMkLst>
            <pc:docMk/>
            <pc:sldMk cId="2258343937" sldId="563"/>
            <ac:grpSpMk id="34" creationId="{00000000-0000-0000-0000-000000000000}"/>
          </ac:grpSpMkLst>
        </pc:grpChg>
        <pc:cxnChg chg="add mod">
          <ac:chgData name="Stewart Gale" userId="3647ddd2-6040-41ae-a96d-232c23482af8" providerId="ADAL" clId="{D544D867-ADA0-4A60-A1C4-FB8A820C6206}" dt="2024-11-23T08:00:42.848" v="861" actId="1076"/>
          <ac:cxnSpMkLst>
            <pc:docMk/>
            <pc:sldMk cId="2258343937" sldId="563"/>
            <ac:cxnSpMk id="2" creationId="{55B8AF0C-DB9E-D3DA-4941-94C34554921D}"/>
          </ac:cxnSpMkLst>
        </pc:cxnChg>
        <pc:cxnChg chg="del mod topLvl">
          <ac:chgData name="Stewart Gale" userId="3647ddd2-6040-41ae-a96d-232c23482af8" providerId="ADAL" clId="{D544D867-ADA0-4A60-A1C4-FB8A820C6206}" dt="2024-06-25T06:46:14.024" v="605" actId="478"/>
          <ac:cxnSpMkLst>
            <pc:docMk/>
            <pc:sldMk cId="2258343937" sldId="563"/>
            <ac:cxnSpMk id="4" creationId="{530DA9A3-A46E-4A28-9342-4C75B68058CD}"/>
          </ac:cxnSpMkLst>
        </pc:cxnChg>
        <pc:cxnChg chg="add del mod">
          <ac:chgData name="Stewart Gale" userId="3647ddd2-6040-41ae-a96d-232c23482af8" providerId="ADAL" clId="{D544D867-ADA0-4A60-A1C4-FB8A820C6206}" dt="2024-11-23T07:59:42.032" v="850" actId="478"/>
          <ac:cxnSpMkLst>
            <pc:docMk/>
            <pc:sldMk cId="2258343937" sldId="563"/>
            <ac:cxnSpMk id="4" creationId="{943BB3A2-F94B-E380-01D1-C07F36C5A5BD}"/>
          </ac:cxnSpMkLst>
        </pc:cxnChg>
        <pc:cxnChg chg="add del mod">
          <ac:chgData name="Stewart Gale" userId="3647ddd2-6040-41ae-a96d-232c23482af8" providerId="ADAL" clId="{D544D867-ADA0-4A60-A1C4-FB8A820C6206}" dt="2024-11-23T07:59:45.743" v="851" actId="478"/>
          <ac:cxnSpMkLst>
            <pc:docMk/>
            <pc:sldMk cId="2258343937" sldId="563"/>
            <ac:cxnSpMk id="8" creationId="{2F7F1E17-DCAA-CE25-3E2D-D5A15E037477}"/>
          </ac:cxnSpMkLst>
        </pc:cxnChg>
        <pc:cxnChg chg="del mod">
          <ac:chgData name="Stewart Gale" userId="3647ddd2-6040-41ae-a96d-232c23482af8" providerId="ADAL" clId="{D544D867-ADA0-4A60-A1C4-FB8A820C6206}" dt="2024-11-23T07:58:19.757" v="779" actId="478"/>
          <ac:cxnSpMkLst>
            <pc:docMk/>
            <pc:sldMk cId="2258343937" sldId="563"/>
            <ac:cxnSpMk id="10" creationId="{E7FBEFF3-62BD-4EA2-B525-F41AADC5A01C}"/>
          </ac:cxnSpMkLst>
        </pc:cxnChg>
        <pc:cxnChg chg="add del mod">
          <ac:chgData name="Stewart Gale" userId="3647ddd2-6040-41ae-a96d-232c23482af8" providerId="ADAL" clId="{D544D867-ADA0-4A60-A1C4-FB8A820C6206}" dt="2024-11-23T07:59:42.032" v="850" actId="478"/>
          <ac:cxnSpMkLst>
            <pc:docMk/>
            <pc:sldMk cId="2258343937" sldId="563"/>
            <ac:cxnSpMk id="11" creationId="{1BB79847-2998-C36A-B578-FB763229CC9F}"/>
          </ac:cxnSpMkLst>
        </pc:cxnChg>
        <pc:cxnChg chg="add mod">
          <ac:chgData name="Stewart Gale" userId="3647ddd2-6040-41ae-a96d-232c23482af8" providerId="ADAL" clId="{D544D867-ADA0-4A60-A1C4-FB8A820C6206}" dt="2024-11-23T08:00:42.848" v="861" actId="1076"/>
          <ac:cxnSpMkLst>
            <pc:docMk/>
            <pc:sldMk cId="2258343937" sldId="563"/>
            <ac:cxnSpMk id="12" creationId="{096ADF03-F2E5-381E-2745-ECB74BBDB0A7}"/>
          </ac:cxnSpMkLst>
        </pc:cxnChg>
        <pc:cxnChg chg="del mod">
          <ac:chgData name="Stewart Gale" userId="3647ddd2-6040-41ae-a96d-232c23482af8" providerId="ADAL" clId="{D544D867-ADA0-4A60-A1C4-FB8A820C6206}" dt="2024-11-23T07:58:19.757" v="779" actId="478"/>
          <ac:cxnSpMkLst>
            <pc:docMk/>
            <pc:sldMk cId="2258343937" sldId="563"/>
            <ac:cxnSpMk id="14" creationId="{7C1CC914-589E-447D-A43A-04145D6FAFDA}"/>
          </ac:cxnSpMkLst>
        </pc:cxnChg>
        <pc:cxnChg chg="del mod">
          <ac:chgData name="Stewart Gale" userId="3647ddd2-6040-41ae-a96d-232c23482af8" providerId="ADAL" clId="{D544D867-ADA0-4A60-A1C4-FB8A820C6206}" dt="2024-11-23T07:58:19.757" v="779" actId="478"/>
          <ac:cxnSpMkLst>
            <pc:docMk/>
            <pc:sldMk cId="2258343937" sldId="563"/>
            <ac:cxnSpMk id="16" creationId="{3F087CCC-B3DD-46CA-A8B9-068AFA966899}"/>
          </ac:cxnSpMkLst>
        </pc:cxnChg>
        <pc:cxnChg chg="add mod">
          <ac:chgData name="Stewart Gale" userId="3647ddd2-6040-41ae-a96d-232c23482af8" providerId="ADAL" clId="{D544D867-ADA0-4A60-A1C4-FB8A820C6206}" dt="2024-11-23T08:01:58.346" v="878" actId="1582"/>
          <ac:cxnSpMkLst>
            <pc:docMk/>
            <pc:sldMk cId="2258343937" sldId="563"/>
            <ac:cxnSpMk id="21" creationId="{1F4A8E84-876E-9268-54BC-DA7AE744DCE7}"/>
          </ac:cxnSpMkLst>
        </pc:cxnChg>
        <pc:cxnChg chg="del mod">
          <ac:chgData name="Stewart Gale" userId="3647ddd2-6040-41ae-a96d-232c23482af8" providerId="ADAL" clId="{D544D867-ADA0-4A60-A1C4-FB8A820C6206}" dt="2024-11-23T07:58:19.757" v="779" actId="478"/>
          <ac:cxnSpMkLst>
            <pc:docMk/>
            <pc:sldMk cId="2258343937" sldId="563"/>
            <ac:cxnSpMk id="26" creationId="{7C1CC914-589E-447D-A43A-04145D6FAFDA}"/>
          </ac:cxnSpMkLst>
        </pc:cxnChg>
        <pc:cxnChg chg="mod">
          <ac:chgData name="Stewart Gale" userId="3647ddd2-6040-41ae-a96d-232c23482af8" providerId="ADAL" clId="{D544D867-ADA0-4A60-A1C4-FB8A820C6206}" dt="2024-11-23T07:59:18.913" v="848"/>
          <ac:cxnSpMkLst>
            <pc:docMk/>
            <pc:sldMk cId="2258343937" sldId="563"/>
            <ac:cxnSpMk id="29" creationId="{F54FA6D6-AD27-1466-AFC2-EF6F51219187}"/>
          </ac:cxnSpMkLst>
        </pc:cxnChg>
        <pc:cxnChg chg="mod">
          <ac:chgData name="Stewart Gale" userId="3647ddd2-6040-41ae-a96d-232c23482af8" providerId="ADAL" clId="{D544D867-ADA0-4A60-A1C4-FB8A820C6206}" dt="2024-11-23T07:59:18.913" v="848"/>
          <ac:cxnSpMkLst>
            <pc:docMk/>
            <pc:sldMk cId="2258343937" sldId="563"/>
            <ac:cxnSpMk id="32" creationId="{E2860F83-6B7F-9A4B-5C55-1518BB4C702F}"/>
          </ac:cxnSpMkLst>
        </pc:cxnChg>
        <pc:cxnChg chg="mod">
          <ac:chgData name="Stewart Gale" userId="3647ddd2-6040-41ae-a96d-232c23482af8" providerId="ADAL" clId="{D544D867-ADA0-4A60-A1C4-FB8A820C6206}" dt="2024-06-25T06:13:17.917" v="40"/>
          <ac:cxnSpMkLst>
            <pc:docMk/>
            <pc:sldMk cId="2258343937" sldId="563"/>
            <ac:cxnSpMk id="38" creationId="{7C1CC914-589E-447D-A43A-04145D6FAFDA}"/>
          </ac:cxnSpMkLst>
        </pc:cxnChg>
        <pc:cxnChg chg="mod">
          <ac:chgData name="Stewart Gale" userId="3647ddd2-6040-41ae-a96d-232c23482af8" providerId="ADAL" clId="{D544D867-ADA0-4A60-A1C4-FB8A820C6206}" dt="2024-06-25T06:13:17.917" v="40"/>
          <ac:cxnSpMkLst>
            <pc:docMk/>
            <pc:sldMk cId="2258343937" sldId="563"/>
            <ac:cxnSpMk id="39" creationId="{7C1CC914-589E-447D-A43A-04145D6FAFDA}"/>
          </ac:cxnSpMkLst>
        </pc:cxnChg>
        <pc:cxnChg chg="del mod">
          <ac:chgData name="Stewart Gale" userId="3647ddd2-6040-41ae-a96d-232c23482af8" providerId="ADAL" clId="{D544D867-ADA0-4A60-A1C4-FB8A820C6206}" dt="2024-11-23T07:58:19.757" v="779" actId="478"/>
          <ac:cxnSpMkLst>
            <pc:docMk/>
            <pc:sldMk cId="2258343937" sldId="563"/>
            <ac:cxnSpMk id="65" creationId="{7C1CC914-589E-447D-A43A-04145D6FAFDA}"/>
          </ac:cxnSpMkLst>
        </pc:cxnChg>
        <pc:cxnChg chg="del mod">
          <ac:chgData name="Stewart Gale" userId="3647ddd2-6040-41ae-a96d-232c23482af8" providerId="ADAL" clId="{D544D867-ADA0-4A60-A1C4-FB8A820C6206}" dt="2024-11-23T07:58:19.757" v="779" actId="478"/>
          <ac:cxnSpMkLst>
            <pc:docMk/>
            <pc:sldMk cId="2258343937" sldId="563"/>
            <ac:cxnSpMk id="67" creationId="{7C1CC914-589E-447D-A43A-04145D6FAFDA}"/>
          </ac:cxnSpMkLst>
        </pc:cxnChg>
      </pc:sldChg>
      <pc:sldChg chg="add del">
        <pc:chgData name="Stewart Gale" userId="3647ddd2-6040-41ae-a96d-232c23482af8" providerId="ADAL" clId="{D544D867-ADA0-4A60-A1C4-FB8A820C6206}" dt="2024-06-25T06:48:26.170" v="650" actId="47"/>
        <pc:sldMkLst>
          <pc:docMk/>
          <pc:sldMk cId="2297890143" sldId="564"/>
        </pc:sldMkLst>
      </pc:sldChg>
      <pc:sldChg chg="delSp modSp add mod modAnim">
        <pc:chgData name="Stewart Gale" userId="3647ddd2-6040-41ae-a96d-232c23482af8" providerId="ADAL" clId="{D544D867-ADA0-4A60-A1C4-FB8A820C6206}" dt="2024-11-23T08:04:59.673" v="969"/>
        <pc:sldMkLst>
          <pc:docMk/>
          <pc:sldMk cId="2682758342" sldId="564"/>
        </pc:sldMkLst>
        <pc:spChg chg="del">
          <ac:chgData name="Stewart Gale" userId="3647ddd2-6040-41ae-a96d-232c23482af8" providerId="ADAL" clId="{D544D867-ADA0-4A60-A1C4-FB8A820C6206}" dt="2024-11-23T08:03:20.553" v="899" actId="478"/>
          <ac:spMkLst>
            <pc:docMk/>
            <pc:sldMk cId="2682758342" sldId="564"/>
            <ac:spMk id="3" creationId="{59F9759F-9266-DCDE-BC31-8D54BD15EFD4}"/>
          </ac:spMkLst>
        </pc:spChg>
        <pc:spChg chg="mod">
          <ac:chgData name="Stewart Gale" userId="3647ddd2-6040-41ae-a96d-232c23482af8" providerId="ADAL" clId="{D544D867-ADA0-4A60-A1C4-FB8A820C6206}" dt="2024-11-23T08:04:20.100" v="964" actId="1076"/>
          <ac:spMkLst>
            <pc:docMk/>
            <pc:sldMk cId="2682758342" sldId="564"/>
            <ac:spMk id="5" creationId="{316D0034-6E2A-F1AE-16D7-AD68B28B06FB}"/>
          </ac:spMkLst>
        </pc:spChg>
        <pc:spChg chg="mod">
          <ac:chgData name="Stewart Gale" userId="3647ddd2-6040-41ae-a96d-232c23482af8" providerId="ADAL" clId="{D544D867-ADA0-4A60-A1C4-FB8A820C6206}" dt="2024-11-23T08:04:26.485" v="965" actId="1076"/>
          <ac:spMkLst>
            <pc:docMk/>
            <pc:sldMk cId="2682758342" sldId="564"/>
            <ac:spMk id="17" creationId="{4D5A3276-9A7B-6417-D22E-78963DE21910}"/>
          </ac:spMkLst>
        </pc:spChg>
        <pc:spChg chg="mod">
          <ac:chgData name="Stewart Gale" userId="3647ddd2-6040-41ae-a96d-232c23482af8" providerId="ADAL" clId="{D544D867-ADA0-4A60-A1C4-FB8A820C6206}" dt="2024-11-23T08:04:26.485" v="965" actId="1076"/>
          <ac:spMkLst>
            <pc:docMk/>
            <pc:sldMk cId="2682758342" sldId="564"/>
            <ac:spMk id="18" creationId="{742F0574-6D18-B383-4C28-7C2D6B70F798}"/>
          </ac:spMkLst>
        </pc:spChg>
        <pc:spChg chg="mod">
          <ac:chgData name="Stewart Gale" userId="3647ddd2-6040-41ae-a96d-232c23482af8" providerId="ADAL" clId="{D544D867-ADA0-4A60-A1C4-FB8A820C6206}" dt="2024-11-23T08:04:26.485" v="965" actId="1076"/>
          <ac:spMkLst>
            <pc:docMk/>
            <pc:sldMk cId="2682758342" sldId="564"/>
            <ac:spMk id="19" creationId="{39D87CE1-4FB4-2B9E-8C0B-2BCE5D5A6555}"/>
          </ac:spMkLst>
        </pc:spChg>
        <pc:spChg chg="mod">
          <ac:chgData name="Stewart Gale" userId="3647ddd2-6040-41ae-a96d-232c23482af8" providerId="ADAL" clId="{D544D867-ADA0-4A60-A1C4-FB8A820C6206}" dt="2024-11-23T08:04:26.485" v="965" actId="1076"/>
          <ac:spMkLst>
            <pc:docMk/>
            <pc:sldMk cId="2682758342" sldId="564"/>
            <ac:spMk id="28" creationId="{A41F22AD-04D1-935B-FFF9-6026E316F8B2}"/>
          </ac:spMkLst>
        </pc:spChg>
        <pc:spChg chg="mod">
          <ac:chgData name="Stewart Gale" userId="3647ddd2-6040-41ae-a96d-232c23482af8" providerId="ADAL" clId="{D544D867-ADA0-4A60-A1C4-FB8A820C6206}" dt="2024-11-23T08:04:20.100" v="964" actId="1076"/>
          <ac:spMkLst>
            <pc:docMk/>
            <pc:sldMk cId="2682758342" sldId="564"/>
            <ac:spMk id="30" creationId="{518A0507-1F95-F81A-C0AF-309E27E2C092}"/>
          </ac:spMkLst>
        </pc:spChg>
        <pc:spChg chg="mod">
          <ac:chgData name="Stewart Gale" userId="3647ddd2-6040-41ae-a96d-232c23482af8" providerId="ADAL" clId="{D544D867-ADA0-4A60-A1C4-FB8A820C6206}" dt="2024-11-23T08:04:20.100" v="964" actId="1076"/>
          <ac:spMkLst>
            <pc:docMk/>
            <pc:sldMk cId="2682758342" sldId="564"/>
            <ac:spMk id="31" creationId="{CF4662D1-A89A-3C0F-C409-1EEAA9F9F230}"/>
          </ac:spMkLst>
        </pc:spChg>
        <pc:spChg chg="mod">
          <ac:chgData name="Stewart Gale" userId="3647ddd2-6040-41ae-a96d-232c23482af8" providerId="ADAL" clId="{D544D867-ADA0-4A60-A1C4-FB8A820C6206}" dt="2024-11-23T08:04:13.922" v="963" actId="1076"/>
          <ac:spMkLst>
            <pc:docMk/>
            <pc:sldMk cId="2682758342" sldId="564"/>
            <ac:spMk id="33" creationId="{20306C33-F364-E14D-C4E5-7FCD2523D5E1}"/>
          </ac:spMkLst>
        </pc:spChg>
        <pc:spChg chg="mod">
          <ac:chgData name="Stewart Gale" userId="3647ddd2-6040-41ae-a96d-232c23482af8" providerId="ADAL" clId="{D544D867-ADA0-4A60-A1C4-FB8A820C6206}" dt="2024-11-23T08:04:26.485" v="965" actId="1076"/>
          <ac:spMkLst>
            <pc:docMk/>
            <pc:sldMk cId="2682758342" sldId="564"/>
            <ac:spMk id="36" creationId="{845DB8FF-CFE0-B2B1-7986-C8E8E4DB88FF}"/>
          </ac:spMkLst>
        </pc:spChg>
        <pc:spChg chg="mod">
          <ac:chgData name="Stewart Gale" userId="3647ddd2-6040-41ae-a96d-232c23482af8" providerId="ADAL" clId="{D544D867-ADA0-4A60-A1C4-FB8A820C6206}" dt="2024-11-23T08:04:26.485" v="965" actId="1076"/>
          <ac:spMkLst>
            <pc:docMk/>
            <pc:sldMk cId="2682758342" sldId="564"/>
            <ac:spMk id="37" creationId="{28D70B0E-69D6-7ED9-8906-3788E411BABD}"/>
          </ac:spMkLst>
        </pc:spChg>
        <pc:spChg chg="mod">
          <ac:chgData name="Stewart Gale" userId="3647ddd2-6040-41ae-a96d-232c23482af8" providerId="ADAL" clId="{D544D867-ADA0-4A60-A1C4-FB8A820C6206}" dt="2024-11-23T08:04:26.485" v="965" actId="1076"/>
          <ac:spMkLst>
            <pc:docMk/>
            <pc:sldMk cId="2682758342" sldId="564"/>
            <ac:spMk id="66" creationId="{84926462-3781-2EB8-727D-3E7FBBC5780D}"/>
          </ac:spMkLst>
        </pc:spChg>
        <pc:grpChg chg="mod">
          <ac:chgData name="Stewart Gale" userId="3647ddd2-6040-41ae-a96d-232c23482af8" providerId="ADAL" clId="{D544D867-ADA0-4A60-A1C4-FB8A820C6206}" dt="2024-11-23T08:04:26.485" v="965" actId="1076"/>
          <ac:grpSpMkLst>
            <pc:docMk/>
            <pc:sldMk cId="2682758342" sldId="564"/>
            <ac:grpSpMk id="27" creationId="{E1739C46-3FDD-107D-56CB-E2A63A50E2E1}"/>
          </ac:grpSpMkLst>
        </pc:grpChg>
        <pc:cxnChg chg="mod">
          <ac:chgData name="Stewart Gale" userId="3647ddd2-6040-41ae-a96d-232c23482af8" providerId="ADAL" clId="{D544D867-ADA0-4A60-A1C4-FB8A820C6206}" dt="2024-11-23T08:04:26.485" v="965" actId="1076"/>
          <ac:cxnSpMkLst>
            <pc:docMk/>
            <pc:sldMk cId="2682758342" sldId="564"/>
            <ac:cxnSpMk id="10" creationId="{2930B6FB-A61B-7029-6B49-4D716E0F4D99}"/>
          </ac:cxnSpMkLst>
        </pc:cxnChg>
        <pc:cxnChg chg="mod">
          <ac:chgData name="Stewart Gale" userId="3647ddd2-6040-41ae-a96d-232c23482af8" providerId="ADAL" clId="{D544D867-ADA0-4A60-A1C4-FB8A820C6206}" dt="2024-11-23T08:04:26.485" v="965" actId="1076"/>
          <ac:cxnSpMkLst>
            <pc:docMk/>
            <pc:sldMk cId="2682758342" sldId="564"/>
            <ac:cxnSpMk id="14" creationId="{A07CAA47-536F-6EA2-A2B1-8CA3DE2E9FD5}"/>
          </ac:cxnSpMkLst>
        </pc:cxnChg>
        <pc:cxnChg chg="mod">
          <ac:chgData name="Stewart Gale" userId="3647ddd2-6040-41ae-a96d-232c23482af8" providerId="ADAL" clId="{D544D867-ADA0-4A60-A1C4-FB8A820C6206}" dt="2024-11-23T08:04:26.485" v="965" actId="1076"/>
          <ac:cxnSpMkLst>
            <pc:docMk/>
            <pc:sldMk cId="2682758342" sldId="564"/>
            <ac:cxnSpMk id="16" creationId="{5E3C05EA-C915-7A1A-2065-2EF46F9C7755}"/>
          </ac:cxnSpMkLst>
        </pc:cxnChg>
        <pc:cxnChg chg="mod">
          <ac:chgData name="Stewart Gale" userId="3647ddd2-6040-41ae-a96d-232c23482af8" providerId="ADAL" clId="{D544D867-ADA0-4A60-A1C4-FB8A820C6206}" dt="2024-11-23T08:04:26.485" v="965" actId="1076"/>
          <ac:cxnSpMkLst>
            <pc:docMk/>
            <pc:sldMk cId="2682758342" sldId="564"/>
            <ac:cxnSpMk id="26" creationId="{47463107-4346-B52C-5C7D-FA858FD2E326}"/>
          </ac:cxnSpMkLst>
        </pc:cxnChg>
        <pc:cxnChg chg="mod">
          <ac:chgData name="Stewart Gale" userId="3647ddd2-6040-41ae-a96d-232c23482af8" providerId="ADAL" clId="{D544D867-ADA0-4A60-A1C4-FB8A820C6206}" dt="2024-11-23T08:04:26.485" v="965" actId="1076"/>
          <ac:cxnSpMkLst>
            <pc:docMk/>
            <pc:sldMk cId="2682758342" sldId="564"/>
            <ac:cxnSpMk id="65" creationId="{8B3EC235-B987-C422-E22C-FF2404787F62}"/>
          </ac:cxnSpMkLst>
        </pc:cxnChg>
        <pc:cxnChg chg="mod">
          <ac:chgData name="Stewart Gale" userId="3647ddd2-6040-41ae-a96d-232c23482af8" providerId="ADAL" clId="{D544D867-ADA0-4A60-A1C4-FB8A820C6206}" dt="2024-11-23T08:04:26.485" v="965" actId="1076"/>
          <ac:cxnSpMkLst>
            <pc:docMk/>
            <pc:sldMk cId="2682758342" sldId="564"/>
            <ac:cxnSpMk id="67" creationId="{A0E3B5D6-FB5E-25E7-996E-F05D4E96B0CF}"/>
          </ac:cxnSpMkLst>
        </pc:cxnChg>
      </pc:sldChg>
      <pc:sldChg chg="addSp delSp modSp new del mod modAnim">
        <pc:chgData name="Stewart Gale" userId="3647ddd2-6040-41ae-a96d-232c23482af8" providerId="ADAL" clId="{D544D867-ADA0-4A60-A1C4-FB8A820C6206}" dt="2024-07-18T11:35:08.818" v="751" actId="47"/>
        <pc:sldMkLst>
          <pc:docMk/>
          <pc:sldMk cId="3631263329" sldId="564"/>
        </pc:sldMkLst>
        <pc:spChg chg="add mod">
          <ac:chgData name="Stewart Gale" userId="3647ddd2-6040-41ae-a96d-232c23482af8" providerId="ADAL" clId="{D544D867-ADA0-4A60-A1C4-FB8A820C6206}" dt="2024-07-18T11:10:05.346" v="654" actId="1076"/>
          <ac:spMkLst>
            <pc:docMk/>
            <pc:sldMk cId="3631263329" sldId="564"/>
            <ac:spMk id="4" creationId="{964D227C-BAFF-4EEB-2281-4721BF322C8A}"/>
          </ac:spMkLst>
        </pc:spChg>
        <pc:spChg chg="add mod">
          <ac:chgData name="Stewart Gale" userId="3647ddd2-6040-41ae-a96d-232c23482af8" providerId="ADAL" clId="{D544D867-ADA0-4A60-A1C4-FB8A820C6206}" dt="2024-07-18T11:10:05.346" v="654" actId="1076"/>
          <ac:spMkLst>
            <pc:docMk/>
            <pc:sldMk cId="3631263329" sldId="564"/>
            <ac:spMk id="5" creationId="{E8ACBD96-68E1-222E-7E1D-EBE28A7F94B3}"/>
          </ac:spMkLst>
        </pc:spChg>
        <pc:spChg chg="add mod">
          <ac:chgData name="Stewart Gale" userId="3647ddd2-6040-41ae-a96d-232c23482af8" providerId="ADAL" clId="{D544D867-ADA0-4A60-A1C4-FB8A820C6206}" dt="2024-07-18T11:10:09.848" v="658" actId="20577"/>
          <ac:spMkLst>
            <pc:docMk/>
            <pc:sldMk cId="3631263329" sldId="564"/>
            <ac:spMk id="7" creationId="{A0A04716-1F22-4F30-3FBD-D752218D7EDB}"/>
          </ac:spMkLst>
        </pc:spChg>
        <pc:spChg chg="add mod">
          <ac:chgData name="Stewart Gale" userId="3647ddd2-6040-41ae-a96d-232c23482af8" providerId="ADAL" clId="{D544D867-ADA0-4A60-A1C4-FB8A820C6206}" dt="2024-07-18T11:10:49.573" v="664" actId="20577"/>
          <ac:spMkLst>
            <pc:docMk/>
            <pc:sldMk cId="3631263329" sldId="564"/>
            <ac:spMk id="10" creationId="{79E33299-BC6C-4EB6-D2FC-8509BD8E11F2}"/>
          </ac:spMkLst>
        </pc:spChg>
        <pc:spChg chg="add mod">
          <ac:chgData name="Stewart Gale" userId="3647ddd2-6040-41ae-a96d-232c23482af8" providerId="ADAL" clId="{D544D867-ADA0-4A60-A1C4-FB8A820C6206}" dt="2024-07-18T11:11:16.427" v="670" actId="14100"/>
          <ac:spMkLst>
            <pc:docMk/>
            <pc:sldMk cId="3631263329" sldId="564"/>
            <ac:spMk id="11" creationId="{4F467095-B026-246E-E15D-478F10870F20}"/>
          </ac:spMkLst>
        </pc:spChg>
        <pc:spChg chg="add mod">
          <ac:chgData name="Stewart Gale" userId="3647ddd2-6040-41ae-a96d-232c23482af8" providerId="ADAL" clId="{D544D867-ADA0-4A60-A1C4-FB8A820C6206}" dt="2024-07-18T11:11:31.113" v="683" actId="20577"/>
          <ac:spMkLst>
            <pc:docMk/>
            <pc:sldMk cId="3631263329" sldId="564"/>
            <ac:spMk id="12" creationId="{183053BB-E618-972F-4621-96379540E083}"/>
          </ac:spMkLst>
        </pc:spChg>
        <pc:spChg chg="add mod">
          <ac:chgData name="Stewart Gale" userId="3647ddd2-6040-41ae-a96d-232c23482af8" providerId="ADAL" clId="{D544D867-ADA0-4A60-A1C4-FB8A820C6206}" dt="2024-07-18T11:15:09.567" v="700" actId="1076"/>
          <ac:spMkLst>
            <pc:docMk/>
            <pc:sldMk cId="3631263329" sldId="564"/>
            <ac:spMk id="14" creationId="{573A850C-E161-AF48-BBE1-2FDE6D558E24}"/>
          </ac:spMkLst>
        </pc:spChg>
        <pc:spChg chg="mod topLvl">
          <ac:chgData name="Stewart Gale" userId="3647ddd2-6040-41ae-a96d-232c23482af8" providerId="ADAL" clId="{D544D867-ADA0-4A60-A1C4-FB8A820C6206}" dt="2024-07-18T11:15:15.221" v="701" actId="1076"/>
          <ac:spMkLst>
            <pc:docMk/>
            <pc:sldMk cId="3631263329" sldId="564"/>
            <ac:spMk id="17" creationId="{6AC51F4C-2F27-2407-EE88-C1D0B2720373}"/>
          </ac:spMkLst>
        </pc:spChg>
        <pc:spChg chg="add mod">
          <ac:chgData name="Stewart Gale" userId="3647ddd2-6040-41ae-a96d-232c23482af8" providerId="ADAL" clId="{D544D867-ADA0-4A60-A1C4-FB8A820C6206}" dt="2024-07-18T11:17:13.742" v="706" actId="1076"/>
          <ac:spMkLst>
            <pc:docMk/>
            <pc:sldMk cId="3631263329" sldId="564"/>
            <ac:spMk id="22" creationId="{2C1F3B21-D04F-6526-DD9E-790D62BA9BCE}"/>
          </ac:spMkLst>
        </pc:spChg>
        <pc:grpChg chg="add del mod">
          <ac:chgData name="Stewart Gale" userId="3647ddd2-6040-41ae-a96d-232c23482af8" providerId="ADAL" clId="{D544D867-ADA0-4A60-A1C4-FB8A820C6206}" dt="2024-07-18T11:14:37.695" v="694" actId="165"/>
          <ac:grpSpMkLst>
            <pc:docMk/>
            <pc:sldMk cId="3631263329" sldId="564"/>
            <ac:grpSpMk id="15" creationId="{1F1E798D-C8EC-F875-7622-1B35B7876AA6}"/>
          </ac:grpSpMkLst>
        </pc:grpChg>
        <pc:grpChg chg="mod topLvl">
          <ac:chgData name="Stewart Gale" userId="3647ddd2-6040-41ae-a96d-232c23482af8" providerId="ADAL" clId="{D544D867-ADA0-4A60-A1C4-FB8A820C6206}" dt="2024-07-18T11:15:15.221" v="701" actId="1076"/>
          <ac:grpSpMkLst>
            <pc:docMk/>
            <pc:sldMk cId="3631263329" sldId="564"/>
            <ac:grpSpMk id="16" creationId="{20844B0D-ADEA-AE73-F988-6C1EB93F6BB4}"/>
          </ac:grpSpMkLst>
        </pc:grpChg>
        <pc:cxnChg chg="add mod">
          <ac:chgData name="Stewart Gale" userId="3647ddd2-6040-41ae-a96d-232c23482af8" providerId="ADAL" clId="{D544D867-ADA0-4A60-A1C4-FB8A820C6206}" dt="2024-07-18T11:10:05.346" v="654" actId="1076"/>
          <ac:cxnSpMkLst>
            <pc:docMk/>
            <pc:sldMk cId="3631263329" sldId="564"/>
            <ac:cxnSpMk id="2" creationId="{B6BD919C-C0C7-5F8F-4A73-A78926808BD4}"/>
          </ac:cxnSpMkLst>
        </pc:cxnChg>
        <pc:cxnChg chg="add mod">
          <ac:chgData name="Stewart Gale" userId="3647ddd2-6040-41ae-a96d-232c23482af8" providerId="ADAL" clId="{D544D867-ADA0-4A60-A1C4-FB8A820C6206}" dt="2024-07-18T11:10:05.346" v="654" actId="1076"/>
          <ac:cxnSpMkLst>
            <pc:docMk/>
            <pc:sldMk cId="3631263329" sldId="564"/>
            <ac:cxnSpMk id="3" creationId="{563E05D5-3B9E-2DC3-8D7B-603097F2A883}"/>
          </ac:cxnSpMkLst>
        </pc:cxnChg>
        <pc:cxnChg chg="add mod">
          <ac:chgData name="Stewart Gale" userId="3647ddd2-6040-41ae-a96d-232c23482af8" providerId="ADAL" clId="{D544D867-ADA0-4A60-A1C4-FB8A820C6206}" dt="2024-07-18T11:10:05.346" v="654" actId="1076"/>
          <ac:cxnSpMkLst>
            <pc:docMk/>
            <pc:sldMk cId="3631263329" sldId="564"/>
            <ac:cxnSpMk id="6" creationId="{F549B266-2C58-396A-8A6B-2221C089D37A}"/>
          </ac:cxnSpMkLst>
        </pc:cxnChg>
        <pc:cxnChg chg="add mod">
          <ac:chgData name="Stewart Gale" userId="3647ddd2-6040-41ae-a96d-232c23482af8" providerId="ADAL" clId="{D544D867-ADA0-4A60-A1C4-FB8A820C6206}" dt="2024-07-18T11:10:05.346" v="654" actId="1076"/>
          <ac:cxnSpMkLst>
            <pc:docMk/>
            <pc:sldMk cId="3631263329" sldId="564"/>
            <ac:cxnSpMk id="8" creationId="{B726CB42-521C-AB11-6137-359E80C74E79}"/>
          </ac:cxnSpMkLst>
        </pc:cxnChg>
        <pc:cxnChg chg="add mod">
          <ac:chgData name="Stewart Gale" userId="3647ddd2-6040-41ae-a96d-232c23482af8" providerId="ADAL" clId="{D544D867-ADA0-4A60-A1C4-FB8A820C6206}" dt="2024-07-18T11:10:05.346" v="654" actId="1076"/>
          <ac:cxnSpMkLst>
            <pc:docMk/>
            <pc:sldMk cId="3631263329" sldId="564"/>
            <ac:cxnSpMk id="9" creationId="{0D8E03BB-C52C-38F7-D171-C800A7B95614}"/>
          </ac:cxnSpMkLst>
        </pc:cxnChg>
        <pc:cxnChg chg="add mod">
          <ac:chgData name="Stewart Gale" userId="3647ddd2-6040-41ae-a96d-232c23482af8" providerId="ADAL" clId="{D544D867-ADA0-4A60-A1C4-FB8A820C6206}" dt="2024-07-18T11:15:03.590" v="699" actId="1076"/>
          <ac:cxnSpMkLst>
            <pc:docMk/>
            <pc:sldMk cId="3631263329" sldId="564"/>
            <ac:cxnSpMk id="13" creationId="{5FEABAF7-3E14-219E-D8E2-B339388C4197}"/>
          </ac:cxnSpMkLst>
        </pc:cxnChg>
        <pc:cxnChg chg="mod">
          <ac:chgData name="Stewart Gale" userId="3647ddd2-6040-41ae-a96d-232c23482af8" providerId="ADAL" clId="{D544D867-ADA0-4A60-A1C4-FB8A820C6206}" dt="2024-07-18T11:14:37.695" v="694" actId="165"/>
          <ac:cxnSpMkLst>
            <pc:docMk/>
            <pc:sldMk cId="3631263329" sldId="564"/>
            <ac:cxnSpMk id="18" creationId="{2C197C95-A72C-AAE6-5A82-F538F9A15479}"/>
          </ac:cxnSpMkLst>
        </pc:cxnChg>
        <pc:cxnChg chg="mod">
          <ac:chgData name="Stewart Gale" userId="3647ddd2-6040-41ae-a96d-232c23482af8" providerId="ADAL" clId="{D544D867-ADA0-4A60-A1C4-FB8A820C6206}" dt="2024-07-18T11:14:37.695" v="694" actId="165"/>
          <ac:cxnSpMkLst>
            <pc:docMk/>
            <pc:sldMk cId="3631263329" sldId="564"/>
            <ac:cxnSpMk id="19" creationId="{DB1028DC-000B-A4A7-0443-03848289BA46}"/>
          </ac:cxnSpMkLst>
        </pc:cxnChg>
        <pc:cxnChg chg="add mod">
          <ac:chgData name="Stewart Gale" userId="3647ddd2-6040-41ae-a96d-232c23482af8" providerId="ADAL" clId="{D544D867-ADA0-4A60-A1C4-FB8A820C6206}" dt="2024-07-18T11:17:03.900" v="703" actId="1076"/>
          <ac:cxnSpMkLst>
            <pc:docMk/>
            <pc:sldMk cId="3631263329" sldId="564"/>
            <ac:cxnSpMk id="21" creationId="{E70A93FA-0C59-ADF9-E290-C14F6398DD0C}"/>
          </ac:cxnSpMkLst>
        </pc:cxnChg>
      </pc:sldChg>
      <pc:sldChg chg="addSp delSp modSp add mod modAnim">
        <pc:chgData name="Stewart Gale" userId="3647ddd2-6040-41ae-a96d-232c23482af8" providerId="ADAL" clId="{D544D867-ADA0-4A60-A1C4-FB8A820C6206}" dt="2024-11-23T08:03:10.727" v="898"/>
        <pc:sldMkLst>
          <pc:docMk/>
          <pc:sldMk cId="1657554275" sldId="565"/>
        </pc:sldMkLst>
        <pc:spChg chg="add mod">
          <ac:chgData name="Stewart Gale" userId="3647ddd2-6040-41ae-a96d-232c23482af8" providerId="ADAL" clId="{D544D867-ADA0-4A60-A1C4-FB8A820C6206}" dt="2024-11-23T08:01:36.875" v="877" actId="1076"/>
          <ac:spMkLst>
            <pc:docMk/>
            <pc:sldMk cId="1657554275" sldId="565"/>
            <ac:spMk id="4" creationId="{470CEEFE-D2A6-9696-9531-8D256397C555}"/>
          </ac:spMkLst>
        </pc:spChg>
        <pc:spChg chg="mod">
          <ac:chgData name="Stewart Gale" userId="3647ddd2-6040-41ae-a96d-232c23482af8" providerId="ADAL" clId="{D544D867-ADA0-4A60-A1C4-FB8A820C6206}" dt="2024-11-23T08:01:36.875" v="877" actId="1076"/>
          <ac:spMkLst>
            <pc:docMk/>
            <pc:sldMk cId="1657554275" sldId="565"/>
            <ac:spMk id="6" creationId="{BDED014B-9696-9EB3-869F-6A9040EC3042}"/>
          </ac:spMkLst>
        </pc:spChg>
        <pc:spChg chg="mod">
          <ac:chgData name="Stewart Gale" userId="3647ddd2-6040-41ae-a96d-232c23482af8" providerId="ADAL" clId="{D544D867-ADA0-4A60-A1C4-FB8A820C6206}" dt="2024-11-23T08:01:36.875" v="877" actId="1076"/>
          <ac:spMkLst>
            <pc:docMk/>
            <pc:sldMk cId="1657554275" sldId="565"/>
            <ac:spMk id="7" creationId="{DE69B58B-676C-D8B9-6801-AB0103DA6A07}"/>
          </ac:spMkLst>
        </pc:spChg>
        <pc:spChg chg="mod">
          <ac:chgData name="Stewart Gale" userId="3647ddd2-6040-41ae-a96d-232c23482af8" providerId="ADAL" clId="{D544D867-ADA0-4A60-A1C4-FB8A820C6206}" dt="2024-11-23T08:01:36.875" v="877" actId="1076"/>
          <ac:spMkLst>
            <pc:docMk/>
            <pc:sldMk cId="1657554275" sldId="565"/>
            <ac:spMk id="9" creationId="{FF2B9C74-EC55-1C3D-E058-CC69ADACC91A}"/>
          </ac:spMkLst>
        </pc:spChg>
        <pc:spChg chg="mod">
          <ac:chgData name="Stewart Gale" userId="3647ddd2-6040-41ae-a96d-232c23482af8" providerId="ADAL" clId="{D544D867-ADA0-4A60-A1C4-FB8A820C6206}" dt="2024-11-23T08:02:46.405" v="892" actId="14100"/>
          <ac:spMkLst>
            <pc:docMk/>
            <pc:sldMk cId="1657554275" sldId="565"/>
            <ac:spMk id="22" creationId="{5973B315-3936-4CF0-4CF3-6005C1B71A7B}"/>
          </ac:spMkLst>
        </pc:spChg>
        <pc:spChg chg="del mod topLvl">
          <ac:chgData name="Stewart Gale" userId="3647ddd2-6040-41ae-a96d-232c23482af8" providerId="ADAL" clId="{D544D867-ADA0-4A60-A1C4-FB8A820C6206}" dt="2024-11-23T08:01:01.467" v="866" actId="21"/>
          <ac:spMkLst>
            <pc:docMk/>
            <pc:sldMk cId="1657554275" sldId="565"/>
            <ac:spMk id="25" creationId="{470CEEFE-D2A6-9696-9531-8D256397C555}"/>
          </ac:spMkLst>
        </pc:spChg>
        <pc:grpChg chg="del mod">
          <ac:chgData name="Stewart Gale" userId="3647ddd2-6040-41ae-a96d-232c23482af8" providerId="ADAL" clId="{D544D867-ADA0-4A60-A1C4-FB8A820C6206}" dt="2024-11-23T08:01:01.467" v="866" actId="21"/>
          <ac:grpSpMkLst>
            <pc:docMk/>
            <pc:sldMk cId="1657554275" sldId="565"/>
            <ac:grpSpMk id="23" creationId="{219FB368-B48F-6CF0-8E60-2966E11D3C74}"/>
          </ac:grpSpMkLst>
        </pc:grpChg>
        <pc:grpChg chg="mod topLvl">
          <ac:chgData name="Stewart Gale" userId="3647ddd2-6040-41ae-a96d-232c23482af8" providerId="ADAL" clId="{D544D867-ADA0-4A60-A1C4-FB8A820C6206}" dt="2024-11-23T08:01:36.875" v="877" actId="1076"/>
          <ac:grpSpMkLst>
            <pc:docMk/>
            <pc:sldMk cId="1657554275" sldId="565"/>
            <ac:grpSpMk id="24" creationId="{D3B5BB1C-C37B-D730-3259-8AB326C9FAB2}"/>
          </ac:grpSpMkLst>
        </pc:grpChg>
        <pc:cxnChg chg="mod">
          <ac:chgData name="Stewart Gale" userId="3647ddd2-6040-41ae-a96d-232c23482af8" providerId="ADAL" clId="{D544D867-ADA0-4A60-A1C4-FB8A820C6206}" dt="2024-11-23T08:01:36.875" v="877" actId="1076"/>
          <ac:cxnSpMkLst>
            <pc:docMk/>
            <pc:sldMk cId="1657554275" sldId="565"/>
            <ac:cxnSpMk id="2" creationId="{32903462-40A3-D655-AFD6-3BFD42414B33}"/>
          </ac:cxnSpMkLst>
        </pc:cxnChg>
        <pc:cxnChg chg="mod">
          <ac:chgData name="Stewart Gale" userId="3647ddd2-6040-41ae-a96d-232c23482af8" providerId="ADAL" clId="{D544D867-ADA0-4A60-A1C4-FB8A820C6206}" dt="2024-11-23T08:01:36.875" v="877" actId="1076"/>
          <ac:cxnSpMkLst>
            <pc:docMk/>
            <pc:sldMk cId="1657554275" sldId="565"/>
            <ac:cxnSpMk id="12" creationId="{C1564B77-5605-D118-9FF5-C511869C9B37}"/>
          </ac:cxnSpMkLst>
        </pc:cxnChg>
        <pc:cxnChg chg="mod">
          <ac:chgData name="Stewart Gale" userId="3647ddd2-6040-41ae-a96d-232c23482af8" providerId="ADAL" clId="{D544D867-ADA0-4A60-A1C4-FB8A820C6206}" dt="2024-11-23T08:02:48.867" v="893" actId="1076"/>
          <ac:cxnSpMkLst>
            <pc:docMk/>
            <pc:sldMk cId="1657554275" sldId="565"/>
            <ac:cxnSpMk id="21" creationId="{26B2B762-900C-50F9-F541-7FE7F60FF0B1}"/>
          </ac:cxnSpMkLst>
        </pc:cxnChg>
      </pc:sldChg>
      <pc:sldChg chg="modSp add del mod">
        <pc:chgData name="Stewart Gale" userId="3647ddd2-6040-41ae-a96d-232c23482af8" providerId="ADAL" clId="{D544D867-ADA0-4A60-A1C4-FB8A820C6206}" dt="2024-07-18T11:35:07.744" v="750" actId="47"/>
        <pc:sldMkLst>
          <pc:docMk/>
          <pc:sldMk cId="2782359151" sldId="565"/>
        </pc:sldMkLst>
        <pc:spChg chg="mod">
          <ac:chgData name="Stewart Gale" userId="3647ddd2-6040-41ae-a96d-232c23482af8" providerId="ADAL" clId="{D544D867-ADA0-4A60-A1C4-FB8A820C6206}" dt="2024-07-18T11:21:16.444" v="718" actId="1076"/>
          <ac:spMkLst>
            <pc:docMk/>
            <pc:sldMk cId="2782359151" sldId="565"/>
            <ac:spMk id="14" creationId="{573A850C-E161-AF48-BBE1-2FDE6D558E24}"/>
          </ac:spMkLst>
        </pc:spChg>
        <pc:spChg chg="mod">
          <ac:chgData name="Stewart Gale" userId="3647ddd2-6040-41ae-a96d-232c23482af8" providerId="ADAL" clId="{D544D867-ADA0-4A60-A1C4-FB8A820C6206}" dt="2024-07-18T11:21:22.722" v="719" actId="1076"/>
          <ac:spMkLst>
            <pc:docMk/>
            <pc:sldMk cId="2782359151" sldId="565"/>
            <ac:spMk id="22" creationId="{2C1F3B21-D04F-6526-DD9E-790D62BA9BCE}"/>
          </ac:spMkLst>
        </pc:spChg>
        <pc:grpChg chg="mod">
          <ac:chgData name="Stewart Gale" userId="3647ddd2-6040-41ae-a96d-232c23482af8" providerId="ADAL" clId="{D544D867-ADA0-4A60-A1C4-FB8A820C6206}" dt="2024-07-18T11:20:05.273" v="708" actId="688"/>
          <ac:grpSpMkLst>
            <pc:docMk/>
            <pc:sldMk cId="2782359151" sldId="565"/>
            <ac:grpSpMk id="16" creationId="{20844B0D-ADEA-AE73-F988-6C1EB93F6BB4}"/>
          </ac:grpSpMkLst>
        </pc:grpChg>
        <pc:cxnChg chg="mod">
          <ac:chgData name="Stewart Gale" userId="3647ddd2-6040-41ae-a96d-232c23482af8" providerId="ADAL" clId="{D544D867-ADA0-4A60-A1C4-FB8A820C6206}" dt="2024-07-18T11:21:12.514" v="717" actId="14100"/>
          <ac:cxnSpMkLst>
            <pc:docMk/>
            <pc:sldMk cId="2782359151" sldId="565"/>
            <ac:cxnSpMk id="13" creationId="{5FEABAF7-3E14-219E-D8E2-B339388C4197}"/>
          </ac:cxnSpMkLst>
        </pc:cxnChg>
        <pc:cxnChg chg="mod">
          <ac:chgData name="Stewart Gale" userId="3647ddd2-6040-41ae-a96d-232c23482af8" providerId="ADAL" clId="{D544D867-ADA0-4A60-A1C4-FB8A820C6206}" dt="2024-07-18T11:20:57.480" v="712" actId="1076"/>
          <ac:cxnSpMkLst>
            <pc:docMk/>
            <pc:sldMk cId="2782359151" sldId="565"/>
            <ac:cxnSpMk id="21" creationId="{E70A93FA-0C59-ADF9-E290-C14F6398DD0C}"/>
          </ac:cxnSpMkLst>
        </pc:cxnChg>
      </pc:sldChg>
      <pc:sldChg chg="addSp modSp new del mod modAnim">
        <pc:chgData name="Stewart Gale" userId="3647ddd2-6040-41ae-a96d-232c23482af8" providerId="ADAL" clId="{D544D867-ADA0-4A60-A1C4-FB8A820C6206}" dt="2024-07-18T11:35:06.795" v="749" actId="47"/>
        <pc:sldMkLst>
          <pc:docMk/>
          <pc:sldMk cId="4078204657" sldId="566"/>
        </pc:sldMkLst>
        <pc:spChg chg="add mod">
          <ac:chgData name="Stewart Gale" userId="3647ddd2-6040-41ae-a96d-232c23482af8" providerId="ADAL" clId="{D544D867-ADA0-4A60-A1C4-FB8A820C6206}" dt="2024-07-18T11:26:15.173" v="726" actId="1076"/>
          <ac:spMkLst>
            <pc:docMk/>
            <pc:sldMk cId="4078204657" sldId="566"/>
            <ac:spMk id="4" creationId="{1BC05A33-C617-5E98-9322-CCD3A1B331F7}"/>
          </ac:spMkLst>
        </pc:spChg>
        <pc:spChg chg="add mod">
          <ac:chgData name="Stewart Gale" userId="3647ddd2-6040-41ae-a96d-232c23482af8" providerId="ADAL" clId="{D544D867-ADA0-4A60-A1C4-FB8A820C6206}" dt="2024-07-18T11:26:15.173" v="726" actId="1076"/>
          <ac:spMkLst>
            <pc:docMk/>
            <pc:sldMk cId="4078204657" sldId="566"/>
            <ac:spMk id="5" creationId="{EEAAFB99-BC1A-E9E1-2940-AAB33CF59466}"/>
          </ac:spMkLst>
        </pc:spChg>
        <pc:spChg chg="add mod">
          <ac:chgData name="Stewart Gale" userId="3647ddd2-6040-41ae-a96d-232c23482af8" providerId="ADAL" clId="{D544D867-ADA0-4A60-A1C4-FB8A820C6206}" dt="2024-07-18T11:26:15.173" v="726" actId="1076"/>
          <ac:spMkLst>
            <pc:docMk/>
            <pc:sldMk cId="4078204657" sldId="566"/>
            <ac:spMk id="7" creationId="{889B152F-070D-228B-2F61-3BD87B0FA35F}"/>
          </ac:spMkLst>
        </pc:spChg>
        <pc:spChg chg="add mod">
          <ac:chgData name="Stewart Gale" userId="3647ddd2-6040-41ae-a96d-232c23482af8" providerId="ADAL" clId="{D544D867-ADA0-4A60-A1C4-FB8A820C6206}" dt="2024-07-18T11:26:15.173" v="726" actId="1076"/>
          <ac:spMkLst>
            <pc:docMk/>
            <pc:sldMk cId="4078204657" sldId="566"/>
            <ac:spMk id="10" creationId="{08A2E25A-6A08-83EB-94E7-0217E19E77ED}"/>
          </ac:spMkLst>
        </pc:spChg>
        <pc:spChg chg="add mod">
          <ac:chgData name="Stewart Gale" userId="3647ddd2-6040-41ae-a96d-232c23482af8" providerId="ADAL" clId="{D544D867-ADA0-4A60-A1C4-FB8A820C6206}" dt="2024-07-18T11:26:15.173" v="726" actId="1076"/>
          <ac:spMkLst>
            <pc:docMk/>
            <pc:sldMk cId="4078204657" sldId="566"/>
            <ac:spMk id="11" creationId="{0D8D8AB2-6F76-363E-3524-1038420647A5}"/>
          </ac:spMkLst>
        </pc:spChg>
        <pc:spChg chg="add mod">
          <ac:chgData name="Stewart Gale" userId="3647ddd2-6040-41ae-a96d-232c23482af8" providerId="ADAL" clId="{D544D867-ADA0-4A60-A1C4-FB8A820C6206}" dt="2024-07-18T11:26:15.173" v="726" actId="1076"/>
          <ac:spMkLst>
            <pc:docMk/>
            <pc:sldMk cId="4078204657" sldId="566"/>
            <ac:spMk id="12" creationId="{86A83456-FDB5-2D08-1BC1-EBE03B09B3E1}"/>
          </ac:spMkLst>
        </pc:spChg>
        <pc:spChg chg="add mod">
          <ac:chgData name="Stewart Gale" userId="3647ddd2-6040-41ae-a96d-232c23482af8" providerId="ADAL" clId="{D544D867-ADA0-4A60-A1C4-FB8A820C6206}" dt="2024-07-18T11:26:15.173" v="726" actId="1076"/>
          <ac:spMkLst>
            <pc:docMk/>
            <pc:sldMk cId="4078204657" sldId="566"/>
            <ac:spMk id="14" creationId="{CB5D6AC8-B6C6-CB70-D1F1-2C3F3579BC93}"/>
          </ac:spMkLst>
        </pc:spChg>
        <pc:spChg chg="add mod">
          <ac:chgData name="Stewart Gale" userId="3647ddd2-6040-41ae-a96d-232c23482af8" providerId="ADAL" clId="{D544D867-ADA0-4A60-A1C4-FB8A820C6206}" dt="2024-07-18T11:26:15.173" v="726" actId="1076"/>
          <ac:spMkLst>
            <pc:docMk/>
            <pc:sldMk cId="4078204657" sldId="566"/>
            <ac:spMk id="17" creationId="{C463C7A5-30B6-D81C-D874-F6138AEB22E4}"/>
          </ac:spMkLst>
        </pc:spChg>
        <pc:spChg chg="add mod">
          <ac:chgData name="Stewart Gale" userId="3647ddd2-6040-41ae-a96d-232c23482af8" providerId="ADAL" clId="{D544D867-ADA0-4A60-A1C4-FB8A820C6206}" dt="2024-07-18T11:26:15.173" v="726" actId="1076"/>
          <ac:spMkLst>
            <pc:docMk/>
            <pc:sldMk cId="4078204657" sldId="566"/>
            <ac:spMk id="18" creationId="{39DE43D7-7447-87CA-A5E4-8A258E3A40D1}"/>
          </ac:spMkLst>
        </pc:spChg>
        <pc:spChg chg="add mod">
          <ac:chgData name="Stewart Gale" userId="3647ddd2-6040-41ae-a96d-232c23482af8" providerId="ADAL" clId="{D544D867-ADA0-4A60-A1C4-FB8A820C6206}" dt="2024-07-18T11:26:15.173" v="726" actId="1076"/>
          <ac:spMkLst>
            <pc:docMk/>
            <pc:sldMk cId="4078204657" sldId="566"/>
            <ac:spMk id="19" creationId="{BCE72110-130E-7A0E-5B7F-8DD58DB12124}"/>
          </ac:spMkLst>
        </pc:spChg>
        <pc:spChg chg="add mod">
          <ac:chgData name="Stewart Gale" userId="3647ddd2-6040-41ae-a96d-232c23482af8" providerId="ADAL" clId="{D544D867-ADA0-4A60-A1C4-FB8A820C6206}" dt="2024-07-18T11:31:39.096" v="741" actId="1076"/>
          <ac:spMkLst>
            <pc:docMk/>
            <pc:sldMk cId="4078204657" sldId="566"/>
            <ac:spMk id="21" creationId="{A5B5B97B-B5A7-2BCE-557F-8BBE04024FB8}"/>
          </ac:spMkLst>
        </pc:spChg>
        <pc:spChg chg="add mod">
          <ac:chgData name="Stewart Gale" userId="3647ddd2-6040-41ae-a96d-232c23482af8" providerId="ADAL" clId="{D544D867-ADA0-4A60-A1C4-FB8A820C6206}" dt="2024-07-18T11:31:24.597" v="737" actId="1076"/>
          <ac:spMkLst>
            <pc:docMk/>
            <pc:sldMk cId="4078204657" sldId="566"/>
            <ac:spMk id="25" creationId="{0F6CA750-FAE5-4766-9D54-85ECE8021B6D}"/>
          </ac:spMkLst>
        </pc:spChg>
        <pc:grpChg chg="add mod">
          <ac:chgData name="Stewart Gale" userId="3647ddd2-6040-41ae-a96d-232c23482af8" providerId="ADAL" clId="{D544D867-ADA0-4A60-A1C4-FB8A820C6206}" dt="2024-07-18T11:31:21.726" v="736" actId="688"/>
          <ac:grpSpMkLst>
            <pc:docMk/>
            <pc:sldMk cId="4078204657" sldId="566"/>
            <ac:grpSpMk id="22" creationId="{BEA47EC2-D249-AA75-C849-5C41AE658698}"/>
          </ac:grpSpMkLst>
        </pc:grpChg>
        <pc:cxnChg chg="add mod">
          <ac:chgData name="Stewart Gale" userId="3647ddd2-6040-41ae-a96d-232c23482af8" providerId="ADAL" clId="{D544D867-ADA0-4A60-A1C4-FB8A820C6206}" dt="2024-07-18T11:26:15.173" v="726" actId="1076"/>
          <ac:cxnSpMkLst>
            <pc:docMk/>
            <pc:sldMk cId="4078204657" sldId="566"/>
            <ac:cxnSpMk id="2" creationId="{CAF413E5-2B78-6C8A-98D0-11C7350CA39B}"/>
          </ac:cxnSpMkLst>
        </pc:cxnChg>
        <pc:cxnChg chg="add mod">
          <ac:chgData name="Stewart Gale" userId="3647ddd2-6040-41ae-a96d-232c23482af8" providerId="ADAL" clId="{D544D867-ADA0-4A60-A1C4-FB8A820C6206}" dt="2024-07-18T11:26:15.173" v="726" actId="1076"/>
          <ac:cxnSpMkLst>
            <pc:docMk/>
            <pc:sldMk cId="4078204657" sldId="566"/>
            <ac:cxnSpMk id="3" creationId="{69244EB8-5432-91EF-D734-EF2410753E36}"/>
          </ac:cxnSpMkLst>
        </pc:cxnChg>
        <pc:cxnChg chg="add mod">
          <ac:chgData name="Stewart Gale" userId="3647ddd2-6040-41ae-a96d-232c23482af8" providerId="ADAL" clId="{D544D867-ADA0-4A60-A1C4-FB8A820C6206}" dt="2024-07-18T11:26:15.173" v="726" actId="1076"/>
          <ac:cxnSpMkLst>
            <pc:docMk/>
            <pc:sldMk cId="4078204657" sldId="566"/>
            <ac:cxnSpMk id="6" creationId="{0FE8E88B-30F5-6CE2-351F-059D767A42C6}"/>
          </ac:cxnSpMkLst>
        </pc:cxnChg>
        <pc:cxnChg chg="add mod">
          <ac:chgData name="Stewart Gale" userId="3647ddd2-6040-41ae-a96d-232c23482af8" providerId="ADAL" clId="{D544D867-ADA0-4A60-A1C4-FB8A820C6206}" dt="2024-07-18T11:26:15.173" v="726" actId="1076"/>
          <ac:cxnSpMkLst>
            <pc:docMk/>
            <pc:sldMk cId="4078204657" sldId="566"/>
            <ac:cxnSpMk id="8" creationId="{FF2B80F2-6460-F5EE-440A-852A13FD5E2A}"/>
          </ac:cxnSpMkLst>
        </pc:cxnChg>
        <pc:cxnChg chg="add mod">
          <ac:chgData name="Stewart Gale" userId="3647ddd2-6040-41ae-a96d-232c23482af8" providerId="ADAL" clId="{D544D867-ADA0-4A60-A1C4-FB8A820C6206}" dt="2024-07-18T11:26:15.173" v="726" actId="1076"/>
          <ac:cxnSpMkLst>
            <pc:docMk/>
            <pc:sldMk cId="4078204657" sldId="566"/>
            <ac:cxnSpMk id="9" creationId="{FCCF1C18-2A0D-CEDB-7756-18582C2CCD4A}"/>
          </ac:cxnSpMkLst>
        </pc:cxnChg>
        <pc:cxnChg chg="add mod">
          <ac:chgData name="Stewart Gale" userId="3647ddd2-6040-41ae-a96d-232c23482af8" providerId="ADAL" clId="{D544D867-ADA0-4A60-A1C4-FB8A820C6206}" dt="2024-07-18T11:26:15.173" v="726" actId="1076"/>
          <ac:cxnSpMkLst>
            <pc:docMk/>
            <pc:sldMk cId="4078204657" sldId="566"/>
            <ac:cxnSpMk id="13" creationId="{B00FAB7A-3FC9-652C-C5CE-29617841B408}"/>
          </ac:cxnSpMkLst>
        </pc:cxnChg>
        <pc:cxnChg chg="add mod">
          <ac:chgData name="Stewart Gale" userId="3647ddd2-6040-41ae-a96d-232c23482af8" providerId="ADAL" clId="{D544D867-ADA0-4A60-A1C4-FB8A820C6206}" dt="2024-07-18T11:26:15.173" v="726" actId="1076"/>
          <ac:cxnSpMkLst>
            <pc:docMk/>
            <pc:sldMk cId="4078204657" sldId="566"/>
            <ac:cxnSpMk id="15" creationId="{66B9D69E-1E42-0BDA-8C89-B59F4670AAE9}"/>
          </ac:cxnSpMkLst>
        </pc:cxnChg>
        <pc:cxnChg chg="add mod">
          <ac:chgData name="Stewart Gale" userId="3647ddd2-6040-41ae-a96d-232c23482af8" providerId="ADAL" clId="{D544D867-ADA0-4A60-A1C4-FB8A820C6206}" dt="2024-07-18T11:26:15.173" v="726" actId="1076"/>
          <ac:cxnSpMkLst>
            <pc:docMk/>
            <pc:sldMk cId="4078204657" sldId="566"/>
            <ac:cxnSpMk id="16" creationId="{D9B9A217-A909-8C3D-A8E9-00AB3E3B2E5B}"/>
          </ac:cxnSpMkLst>
        </pc:cxnChg>
        <pc:cxnChg chg="add mod">
          <ac:chgData name="Stewart Gale" userId="3647ddd2-6040-41ae-a96d-232c23482af8" providerId="ADAL" clId="{D544D867-ADA0-4A60-A1C4-FB8A820C6206}" dt="2024-07-18T11:31:42.391" v="742" actId="14100"/>
          <ac:cxnSpMkLst>
            <pc:docMk/>
            <pc:sldMk cId="4078204657" sldId="566"/>
            <ac:cxnSpMk id="20" creationId="{28B3C9E3-D1CF-7C5F-B0FA-23C16264683B}"/>
          </ac:cxnSpMkLst>
        </pc:cxnChg>
        <pc:cxnChg chg="mod">
          <ac:chgData name="Stewart Gale" userId="3647ddd2-6040-41ae-a96d-232c23482af8" providerId="ADAL" clId="{D544D867-ADA0-4A60-A1C4-FB8A820C6206}" dt="2024-07-18T11:26:53.008" v="730"/>
          <ac:cxnSpMkLst>
            <pc:docMk/>
            <pc:sldMk cId="4078204657" sldId="566"/>
            <ac:cxnSpMk id="23" creationId="{366E371E-2CE2-9813-7736-E8B8332F18B8}"/>
          </ac:cxnSpMkLst>
        </pc:cxnChg>
        <pc:cxnChg chg="mod">
          <ac:chgData name="Stewart Gale" userId="3647ddd2-6040-41ae-a96d-232c23482af8" providerId="ADAL" clId="{D544D867-ADA0-4A60-A1C4-FB8A820C6206}" dt="2024-07-18T11:26:53.008" v="730"/>
          <ac:cxnSpMkLst>
            <pc:docMk/>
            <pc:sldMk cId="4078204657" sldId="566"/>
            <ac:cxnSpMk id="24" creationId="{740860DF-6354-5A4E-8543-24FB153C74C9}"/>
          </ac:cxnSpMkLst>
        </pc:cxnChg>
      </pc:sldChg>
      <pc:sldChg chg="addSp modSp new del mod modAnim">
        <pc:chgData name="Stewart Gale" userId="3647ddd2-6040-41ae-a96d-232c23482af8" providerId="ADAL" clId="{D544D867-ADA0-4A60-A1C4-FB8A820C6206}" dt="2024-07-18T11:35:06.293" v="748" actId="47"/>
        <pc:sldMkLst>
          <pc:docMk/>
          <pc:sldMk cId="2088143938" sldId="567"/>
        </pc:sldMkLst>
        <pc:spChg chg="add mod">
          <ac:chgData name="Stewart Gale" userId="3647ddd2-6040-41ae-a96d-232c23482af8" providerId="ADAL" clId="{D544D867-ADA0-4A60-A1C4-FB8A820C6206}" dt="2024-07-18T11:25:59.975" v="725" actId="1076"/>
          <ac:spMkLst>
            <pc:docMk/>
            <pc:sldMk cId="2088143938" sldId="567"/>
            <ac:spMk id="4" creationId="{D583CD40-D273-CA64-BAC5-4D65474127F2}"/>
          </ac:spMkLst>
        </pc:spChg>
        <pc:spChg chg="add mod">
          <ac:chgData name="Stewart Gale" userId="3647ddd2-6040-41ae-a96d-232c23482af8" providerId="ADAL" clId="{D544D867-ADA0-4A60-A1C4-FB8A820C6206}" dt="2024-07-18T11:25:59.975" v="725" actId="1076"/>
          <ac:spMkLst>
            <pc:docMk/>
            <pc:sldMk cId="2088143938" sldId="567"/>
            <ac:spMk id="5" creationId="{FD0B79AD-99B2-2C6F-0361-6DFF7FE9EBC0}"/>
          </ac:spMkLst>
        </pc:spChg>
        <pc:spChg chg="add mod">
          <ac:chgData name="Stewart Gale" userId="3647ddd2-6040-41ae-a96d-232c23482af8" providerId="ADAL" clId="{D544D867-ADA0-4A60-A1C4-FB8A820C6206}" dt="2024-07-18T11:25:59.975" v="725" actId="1076"/>
          <ac:spMkLst>
            <pc:docMk/>
            <pc:sldMk cId="2088143938" sldId="567"/>
            <ac:spMk id="7" creationId="{E08E1462-4F9A-154D-8BDA-C20459E4B5C8}"/>
          </ac:spMkLst>
        </pc:spChg>
        <pc:spChg chg="add mod">
          <ac:chgData name="Stewart Gale" userId="3647ddd2-6040-41ae-a96d-232c23482af8" providerId="ADAL" clId="{D544D867-ADA0-4A60-A1C4-FB8A820C6206}" dt="2024-07-18T11:25:59.975" v="725" actId="1076"/>
          <ac:spMkLst>
            <pc:docMk/>
            <pc:sldMk cId="2088143938" sldId="567"/>
            <ac:spMk id="10" creationId="{C10D02C7-4D73-27C4-6D51-5B61344B1D84}"/>
          </ac:spMkLst>
        </pc:spChg>
        <pc:spChg chg="add mod">
          <ac:chgData name="Stewart Gale" userId="3647ddd2-6040-41ae-a96d-232c23482af8" providerId="ADAL" clId="{D544D867-ADA0-4A60-A1C4-FB8A820C6206}" dt="2024-07-18T11:25:59.975" v="725" actId="1076"/>
          <ac:spMkLst>
            <pc:docMk/>
            <pc:sldMk cId="2088143938" sldId="567"/>
            <ac:spMk id="11" creationId="{FE48B71E-CF06-14B4-0FC9-F61C0F9EC32E}"/>
          </ac:spMkLst>
        </pc:spChg>
        <pc:spChg chg="add mod">
          <ac:chgData name="Stewart Gale" userId="3647ddd2-6040-41ae-a96d-232c23482af8" providerId="ADAL" clId="{D544D867-ADA0-4A60-A1C4-FB8A820C6206}" dt="2024-07-18T11:25:59.975" v="725" actId="1076"/>
          <ac:spMkLst>
            <pc:docMk/>
            <pc:sldMk cId="2088143938" sldId="567"/>
            <ac:spMk id="12" creationId="{8284EA62-E61D-CD98-796A-448F849D0F1F}"/>
          </ac:spMkLst>
        </pc:spChg>
        <pc:spChg chg="add mod">
          <ac:chgData name="Stewart Gale" userId="3647ddd2-6040-41ae-a96d-232c23482af8" providerId="ADAL" clId="{D544D867-ADA0-4A60-A1C4-FB8A820C6206}" dt="2024-07-18T11:25:59.975" v="725" actId="1076"/>
          <ac:spMkLst>
            <pc:docMk/>
            <pc:sldMk cId="2088143938" sldId="567"/>
            <ac:spMk id="14" creationId="{23A5B6F6-2264-F7E5-E4A1-B2AAE093EE0A}"/>
          </ac:spMkLst>
        </pc:spChg>
        <pc:spChg chg="add mod">
          <ac:chgData name="Stewart Gale" userId="3647ddd2-6040-41ae-a96d-232c23482af8" providerId="ADAL" clId="{D544D867-ADA0-4A60-A1C4-FB8A820C6206}" dt="2024-07-18T11:25:59.975" v="725" actId="1076"/>
          <ac:spMkLst>
            <pc:docMk/>
            <pc:sldMk cId="2088143938" sldId="567"/>
            <ac:spMk id="17" creationId="{D39C8D78-9B81-CF81-4D56-FC671C728CD2}"/>
          </ac:spMkLst>
        </pc:spChg>
        <pc:spChg chg="add mod">
          <ac:chgData name="Stewart Gale" userId="3647ddd2-6040-41ae-a96d-232c23482af8" providerId="ADAL" clId="{D544D867-ADA0-4A60-A1C4-FB8A820C6206}" dt="2024-07-18T11:25:59.975" v="725" actId="1076"/>
          <ac:spMkLst>
            <pc:docMk/>
            <pc:sldMk cId="2088143938" sldId="567"/>
            <ac:spMk id="18" creationId="{65EF9720-4AB9-45F7-B486-708640713C1E}"/>
          </ac:spMkLst>
        </pc:spChg>
        <pc:spChg chg="add mod">
          <ac:chgData name="Stewart Gale" userId="3647ddd2-6040-41ae-a96d-232c23482af8" providerId="ADAL" clId="{D544D867-ADA0-4A60-A1C4-FB8A820C6206}" dt="2024-07-18T11:25:59.975" v="725" actId="1076"/>
          <ac:spMkLst>
            <pc:docMk/>
            <pc:sldMk cId="2088143938" sldId="567"/>
            <ac:spMk id="19" creationId="{C73B2B96-8264-7B42-8306-FB2C1A121128}"/>
          </ac:spMkLst>
        </pc:spChg>
        <pc:spChg chg="add mod">
          <ac:chgData name="Stewart Gale" userId="3647ddd2-6040-41ae-a96d-232c23482af8" providerId="ADAL" clId="{D544D867-ADA0-4A60-A1C4-FB8A820C6206}" dt="2024-07-18T11:33:25.689" v="745" actId="1076"/>
          <ac:spMkLst>
            <pc:docMk/>
            <pc:sldMk cId="2088143938" sldId="567"/>
            <ac:spMk id="21" creationId="{CC5B7130-5691-2175-4F4A-A3801522DCF8}"/>
          </ac:spMkLst>
        </pc:spChg>
        <pc:spChg chg="add mod">
          <ac:chgData name="Stewart Gale" userId="3647ddd2-6040-41ae-a96d-232c23482af8" providerId="ADAL" clId="{D544D867-ADA0-4A60-A1C4-FB8A820C6206}" dt="2024-07-18T11:33:44.439" v="747" actId="1076"/>
          <ac:spMkLst>
            <pc:docMk/>
            <pc:sldMk cId="2088143938" sldId="567"/>
            <ac:spMk id="25" creationId="{CEE57408-2944-831D-B944-F9AC96E29F8A}"/>
          </ac:spMkLst>
        </pc:spChg>
        <pc:grpChg chg="add mod">
          <ac:chgData name="Stewart Gale" userId="3647ddd2-6040-41ae-a96d-232c23482af8" providerId="ADAL" clId="{D544D867-ADA0-4A60-A1C4-FB8A820C6206}" dt="2024-07-18T11:33:44.439" v="747" actId="1076"/>
          <ac:grpSpMkLst>
            <pc:docMk/>
            <pc:sldMk cId="2088143938" sldId="567"/>
            <ac:grpSpMk id="22" creationId="{80518E1A-EF24-130C-2279-CD811AE897F7}"/>
          </ac:grpSpMkLst>
        </pc:grpChg>
        <pc:cxnChg chg="add mod">
          <ac:chgData name="Stewart Gale" userId="3647ddd2-6040-41ae-a96d-232c23482af8" providerId="ADAL" clId="{D544D867-ADA0-4A60-A1C4-FB8A820C6206}" dt="2024-07-18T11:25:59.975" v="725" actId="1076"/>
          <ac:cxnSpMkLst>
            <pc:docMk/>
            <pc:sldMk cId="2088143938" sldId="567"/>
            <ac:cxnSpMk id="2" creationId="{4B99BA46-FD60-2CB0-DA3E-DD478C380BA0}"/>
          </ac:cxnSpMkLst>
        </pc:cxnChg>
        <pc:cxnChg chg="add mod">
          <ac:chgData name="Stewart Gale" userId="3647ddd2-6040-41ae-a96d-232c23482af8" providerId="ADAL" clId="{D544D867-ADA0-4A60-A1C4-FB8A820C6206}" dt="2024-07-18T11:25:59.975" v="725" actId="1076"/>
          <ac:cxnSpMkLst>
            <pc:docMk/>
            <pc:sldMk cId="2088143938" sldId="567"/>
            <ac:cxnSpMk id="3" creationId="{81F72351-908A-5A32-1776-E164AE870686}"/>
          </ac:cxnSpMkLst>
        </pc:cxnChg>
        <pc:cxnChg chg="add mod">
          <ac:chgData name="Stewart Gale" userId="3647ddd2-6040-41ae-a96d-232c23482af8" providerId="ADAL" clId="{D544D867-ADA0-4A60-A1C4-FB8A820C6206}" dt="2024-07-18T11:25:59.975" v="725" actId="1076"/>
          <ac:cxnSpMkLst>
            <pc:docMk/>
            <pc:sldMk cId="2088143938" sldId="567"/>
            <ac:cxnSpMk id="6" creationId="{0FD56E7E-B2B2-4F60-A641-440D243238A5}"/>
          </ac:cxnSpMkLst>
        </pc:cxnChg>
        <pc:cxnChg chg="add mod">
          <ac:chgData name="Stewart Gale" userId="3647ddd2-6040-41ae-a96d-232c23482af8" providerId="ADAL" clId="{D544D867-ADA0-4A60-A1C4-FB8A820C6206}" dt="2024-07-18T11:25:59.975" v="725" actId="1076"/>
          <ac:cxnSpMkLst>
            <pc:docMk/>
            <pc:sldMk cId="2088143938" sldId="567"/>
            <ac:cxnSpMk id="8" creationId="{04B72AA5-AC33-B92F-29F2-5C96C2AB3428}"/>
          </ac:cxnSpMkLst>
        </pc:cxnChg>
        <pc:cxnChg chg="add mod">
          <ac:chgData name="Stewart Gale" userId="3647ddd2-6040-41ae-a96d-232c23482af8" providerId="ADAL" clId="{D544D867-ADA0-4A60-A1C4-FB8A820C6206}" dt="2024-07-18T11:25:59.975" v="725" actId="1076"/>
          <ac:cxnSpMkLst>
            <pc:docMk/>
            <pc:sldMk cId="2088143938" sldId="567"/>
            <ac:cxnSpMk id="9" creationId="{F86A2F27-080F-0570-0E93-AC00B8523B6E}"/>
          </ac:cxnSpMkLst>
        </pc:cxnChg>
        <pc:cxnChg chg="add mod">
          <ac:chgData name="Stewart Gale" userId="3647ddd2-6040-41ae-a96d-232c23482af8" providerId="ADAL" clId="{D544D867-ADA0-4A60-A1C4-FB8A820C6206}" dt="2024-07-18T11:25:59.975" v="725" actId="1076"/>
          <ac:cxnSpMkLst>
            <pc:docMk/>
            <pc:sldMk cId="2088143938" sldId="567"/>
            <ac:cxnSpMk id="13" creationId="{B3E85010-49B2-1C69-C5D5-43CE7D9E7451}"/>
          </ac:cxnSpMkLst>
        </pc:cxnChg>
        <pc:cxnChg chg="add mod">
          <ac:chgData name="Stewart Gale" userId="3647ddd2-6040-41ae-a96d-232c23482af8" providerId="ADAL" clId="{D544D867-ADA0-4A60-A1C4-FB8A820C6206}" dt="2024-07-18T11:25:59.975" v="725" actId="1076"/>
          <ac:cxnSpMkLst>
            <pc:docMk/>
            <pc:sldMk cId="2088143938" sldId="567"/>
            <ac:cxnSpMk id="15" creationId="{C8E95954-FBDF-B239-56DA-EDC8A5C91119}"/>
          </ac:cxnSpMkLst>
        </pc:cxnChg>
        <pc:cxnChg chg="add mod">
          <ac:chgData name="Stewart Gale" userId="3647ddd2-6040-41ae-a96d-232c23482af8" providerId="ADAL" clId="{D544D867-ADA0-4A60-A1C4-FB8A820C6206}" dt="2024-07-18T11:25:59.975" v="725" actId="1076"/>
          <ac:cxnSpMkLst>
            <pc:docMk/>
            <pc:sldMk cId="2088143938" sldId="567"/>
            <ac:cxnSpMk id="16" creationId="{49EB779A-BC47-8F95-4292-F88ADE2174FB}"/>
          </ac:cxnSpMkLst>
        </pc:cxnChg>
        <pc:cxnChg chg="add mod">
          <ac:chgData name="Stewart Gale" userId="3647ddd2-6040-41ae-a96d-232c23482af8" providerId="ADAL" clId="{D544D867-ADA0-4A60-A1C4-FB8A820C6206}" dt="2024-07-18T11:33:18.810" v="744" actId="1076"/>
          <ac:cxnSpMkLst>
            <pc:docMk/>
            <pc:sldMk cId="2088143938" sldId="567"/>
            <ac:cxnSpMk id="20" creationId="{FD12248A-8C16-CCEE-6C8B-7EE59CA5221E}"/>
          </ac:cxnSpMkLst>
        </pc:cxnChg>
        <pc:cxnChg chg="mod">
          <ac:chgData name="Stewart Gale" userId="3647ddd2-6040-41ae-a96d-232c23482af8" providerId="ADAL" clId="{D544D867-ADA0-4A60-A1C4-FB8A820C6206}" dt="2024-07-18T11:33:37.198" v="746"/>
          <ac:cxnSpMkLst>
            <pc:docMk/>
            <pc:sldMk cId="2088143938" sldId="567"/>
            <ac:cxnSpMk id="23" creationId="{EBC1C599-A5DE-6AE4-6F99-4AE75A2B3EDB}"/>
          </ac:cxnSpMkLst>
        </pc:cxnChg>
        <pc:cxnChg chg="mod">
          <ac:chgData name="Stewart Gale" userId="3647ddd2-6040-41ae-a96d-232c23482af8" providerId="ADAL" clId="{D544D867-ADA0-4A60-A1C4-FB8A820C6206}" dt="2024-07-18T11:33:37.198" v="746"/>
          <ac:cxnSpMkLst>
            <pc:docMk/>
            <pc:sldMk cId="2088143938" sldId="567"/>
            <ac:cxnSpMk id="24" creationId="{D68A3732-7245-2650-0EA2-0A0690983FAB}"/>
          </ac:cxnSpMkLst>
        </pc:cxnChg>
      </pc:sldChg>
      <pc:sldMasterChg chg="modSp modSldLayout">
        <pc:chgData name="Stewart Gale" userId="3647ddd2-6040-41ae-a96d-232c23482af8" providerId="ADAL" clId="{D544D867-ADA0-4A60-A1C4-FB8A820C6206}" dt="2024-06-25T06:13:17.917" v="40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D544D867-ADA0-4A60-A1C4-FB8A820C6206}" dt="2024-06-25T06:13:17.917" v="40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D544D867-ADA0-4A60-A1C4-FB8A820C6206}" dt="2024-06-25T06:13:17.917" v="40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D544D867-ADA0-4A60-A1C4-FB8A820C6206}" dt="2024-06-25T06:13:17.917" v="40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D544D867-ADA0-4A60-A1C4-FB8A820C6206}" dt="2024-06-25T06:13:17.917" v="40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D544D867-ADA0-4A60-A1C4-FB8A820C6206}" dt="2024-06-25T06:13:17.917" v="40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D544D867-ADA0-4A60-A1C4-FB8A820C6206}" dt="2024-06-25T06:13:17.917" v="40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D544D867-ADA0-4A60-A1C4-FB8A820C6206}" dt="2024-06-25T06:13:17.917" v="40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D544D867-ADA0-4A60-A1C4-FB8A820C6206}" dt="2024-06-25T06:13:17.917" v="40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D544D867-ADA0-4A60-A1C4-FB8A820C6206}" dt="2024-06-25T06:13:17.917" v="40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D544D867-ADA0-4A60-A1C4-FB8A820C6206}" dt="2024-06-25T06:13:17.917" v="40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D544D867-ADA0-4A60-A1C4-FB8A820C6206}" dt="2024-06-25T06:13:17.917" v="40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D544D867-ADA0-4A60-A1C4-FB8A820C6206}" dt="2024-06-25T06:13:17.917" v="40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D544D867-ADA0-4A60-A1C4-FB8A820C6206}" dt="2024-06-25T06:13:17.917" v="40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D544D867-ADA0-4A60-A1C4-FB8A820C6206}" dt="2024-06-25T06:13:17.917" v="40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D544D867-ADA0-4A60-A1C4-FB8A820C6206}" dt="2024-06-25T06:13:17.917" v="40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D544D867-ADA0-4A60-A1C4-FB8A820C6206}" dt="2024-06-25T06:13:17.917" v="40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D544D867-ADA0-4A60-A1C4-FB8A820C6206}" dt="2024-06-25T06:13:17.917" v="40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D544D867-ADA0-4A60-A1C4-FB8A820C6206}" dt="2024-06-25T06:13:17.917" v="40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D544D867-ADA0-4A60-A1C4-FB8A820C6206}" dt="2024-06-25T06:13:17.917" v="40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D544D867-ADA0-4A60-A1C4-FB8A820C6206}" dt="2024-06-25T06:13:17.917" v="40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D544D867-ADA0-4A60-A1C4-FB8A820C6206}" dt="2024-06-25T06:13:17.917" v="40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D544D867-ADA0-4A60-A1C4-FB8A820C6206}" dt="2024-06-25T06:13:17.917" v="40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D544D867-ADA0-4A60-A1C4-FB8A820C6206}" dt="2024-06-25T06:13:17.917" v="40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D544D867-ADA0-4A60-A1C4-FB8A820C6206}" dt="2024-06-25T06:13:17.917" v="40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D544D867-ADA0-4A60-A1C4-FB8A820C6206}" dt="2024-06-25T06:13:17.917" v="40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D544D867-ADA0-4A60-A1C4-FB8A820C6206}" dt="2024-06-25T06:13:17.917" v="40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D544D867-ADA0-4A60-A1C4-FB8A820C6206}" dt="2024-06-25T06:13:17.917" v="40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D544D867-ADA0-4A60-A1C4-FB8A820C6206}" dt="2024-06-25T06:13:17.917" v="40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D544D867-ADA0-4A60-A1C4-FB8A820C6206}" dt="2024-06-25T06:13:17.917" v="40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D544D867-ADA0-4A60-A1C4-FB8A820C6206}" dt="2024-06-25T06:13:17.917" v="40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23/11/2024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23/11/2024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23/11/2024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23/11/2024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23/11/2024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60.png"/><Relationship Id="rId7" Type="http://schemas.openxmlformats.org/officeDocument/2006/relationships/image" Target="../media/image21.png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60.png"/><Relationship Id="rId7" Type="http://schemas.openxmlformats.org/officeDocument/2006/relationships/image" Target="../media/image21.png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60.png"/><Relationship Id="rId7" Type="http://schemas.openxmlformats.org/officeDocument/2006/relationships/image" Target="../media/image21.png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10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60.png"/><Relationship Id="rId7" Type="http://schemas.openxmlformats.org/officeDocument/2006/relationships/image" Target="../media/image21.png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95400" y="189651"/>
            <a:ext cx="10585176" cy="64786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Forces and Friction</a:t>
            </a:r>
          </a:p>
          <a:p>
            <a:pPr algn="ctr"/>
            <a:r>
              <a:rPr lang="en-GB" sz="11500" dirty="0"/>
              <a:t>Friction</a:t>
            </a:r>
          </a:p>
          <a:p>
            <a:pPr algn="ctr"/>
            <a:endParaRPr lang="en-GB" sz="2800" dirty="0"/>
          </a:p>
          <a:p>
            <a:pPr algn="ctr"/>
            <a:r>
              <a:rPr lang="en-GB" sz="8800" dirty="0"/>
              <a:t>Chapter 5 </a:t>
            </a:r>
          </a:p>
          <a:p>
            <a:pPr algn="ctr"/>
            <a:r>
              <a:rPr lang="en-GB" sz="8800" dirty="0"/>
              <a:t>(Part 3 of 3)</a:t>
            </a:r>
          </a:p>
        </p:txBody>
      </p:sp>
    </p:spTree>
    <p:extLst>
      <p:ext uri="{BB962C8B-B14F-4D97-AF65-F5344CB8AC3E}">
        <p14:creationId xmlns:p14="http://schemas.microsoft.com/office/powerpoint/2010/main" val="13304758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3694210" y="1370526"/>
            <a:ext cx="4968552" cy="3066586"/>
            <a:chOff x="3760830" y="2724296"/>
            <a:chExt cx="2241963" cy="1536763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B6DE5C0D-42F4-48D3-AE08-3610D3DBE3E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60830" y="3723491"/>
              <a:ext cx="2241963" cy="3066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56E7E51-78B2-451D-88D7-BEC857F33410}"/>
                </a:ext>
              </a:extLst>
            </p:cNvPr>
            <p:cNvSpPr/>
            <p:nvPr/>
          </p:nvSpPr>
          <p:spPr>
            <a:xfrm>
              <a:off x="4460483" y="3288053"/>
              <a:ext cx="648072" cy="432046"/>
            </a:xfrm>
            <a:prstGeom prst="rect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sz="1100" dirty="0"/>
            </a:p>
          </p:txBody>
        </p: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B299378B-EB08-428F-B82E-59DD7C05C5B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794602" y="3717032"/>
              <a:ext cx="1184" cy="255652"/>
            </a:xfrm>
            <a:prstGeom prst="straightConnector1">
              <a:avLst/>
            </a:prstGeom>
            <a:ln w="57150"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6C60DDE8-AF04-427B-A02F-A70F0CFEC84A}"/>
                    </a:ext>
                  </a:extLst>
                </p:cNvPr>
                <p:cNvSpPr txBox="1"/>
                <p:nvPr/>
              </p:nvSpPr>
              <p:spPr>
                <a:xfrm>
                  <a:off x="4670612" y="3937162"/>
                  <a:ext cx="324922" cy="3238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3600" dirty="0">
                      <a:solidFill>
                        <a:schemeClr val="accent1"/>
                      </a:solidFill>
                    </a:rPr>
                    <a:t>5</a:t>
                  </a:r>
                  <a14:m>
                    <m:oMath xmlns:m="http://schemas.openxmlformats.org/officeDocument/2006/math">
                      <m:r>
                        <a:rPr lang="en-GB" sz="3600" i="1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</m:oMath>
                  </a14:m>
                  <a:endParaRPr lang="en-GB" sz="36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 xmlns="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6C60DDE8-AF04-427B-A02F-A70F0CFEC84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70612" y="3937162"/>
                  <a:ext cx="324922" cy="323897"/>
                </a:xfrm>
                <a:prstGeom prst="rect">
                  <a:avLst/>
                </a:prstGeom>
                <a:blipFill>
                  <a:blip r:embed="rId2"/>
                  <a:stretch>
                    <a:fillRect l="-26271" t="-15094" b="-34906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807A775B-B4B8-4AAC-B15F-73C14BC2656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794044" y="3029709"/>
              <a:ext cx="558" cy="267869"/>
            </a:xfrm>
            <a:prstGeom prst="straightConnector1">
              <a:avLst/>
            </a:prstGeom>
            <a:ln w="57150"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2B7C67FC-CD9D-4ECC-B55D-80181690CEF5}"/>
                    </a:ext>
                  </a:extLst>
                </p:cNvPr>
                <p:cNvSpPr txBox="1"/>
                <p:nvPr/>
              </p:nvSpPr>
              <p:spPr>
                <a:xfrm>
                  <a:off x="4631454" y="2724296"/>
                  <a:ext cx="325180" cy="3238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60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oMath>
                    </m:oMathPara>
                  </a14:m>
                  <a:endParaRPr lang="en-GB" sz="36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 xmlns="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2B7C67FC-CD9D-4ECC-B55D-80181690CEF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31454" y="2724296"/>
                  <a:ext cx="325180" cy="323897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9" name="Rectangle 68"/>
              <p:cNvSpPr/>
              <p:nvPr/>
            </p:nvSpPr>
            <p:spPr>
              <a:xfrm>
                <a:off x="2997531" y="3364405"/>
                <a:ext cx="1717008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>
                          <a:latin typeface="Cambria Math" panose="02040503050406030204" pitchFamily="18" charset="0"/>
                        </a:rPr>
                        <m:t>𝝁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69" name="Rectangle 6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7531" y="3364405"/>
                <a:ext cx="1717008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6C60DDE8-AF04-427B-A02F-A70F0CFEC84A}"/>
                  </a:ext>
                </a:extLst>
              </p:cNvPr>
              <p:cNvSpPr txBox="1"/>
              <p:nvPr/>
            </p:nvSpPr>
            <p:spPr>
              <a:xfrm>
                <a:off x="6178486" y="1370527"/>
                <a:ext cx="115212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600" dirty="0">
                    <a:solidFill>
                      <a:schemeClr val="accent1"/>
                    </a:solidFill>
                  </a:rPr>
                  <a:t>= 5</a:t>
                </a:r>
                <a14:m>
                  <m:oMath xmlns:m="http://schemas.openxmlformats.org/officeDocument/2006/math">
                    <m:r>
                      <a:rPr lang="en-GB" sz="3600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endParaRPr lang="en-GB" sz="360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6C60DDE8-AF04-427B-A02F-A70F0CFEC8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8486" y="1370527"/>
                <a:ext cx="1152128" cy="646331"/>
              </a:xfrm>
              <a:prstGeom prst="rect">
                <a:avLst/>
              </a:prstGeom>
              <a:blipFill>
                <a:blip r:embed="rId5"/>
                <a:stretch>
                  <a:fillRect l="-16402" t="-15094" b="-349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07A775B-B4B8-4AAC-B15F-73C14BC2656B}"/>
              </a:ext>
            </a:extLst>
          </p:cNvPr>
          <p:cNvCxnSpPr>
            <a:cxnSpLocks/>
          </p:cNvCxnSpPr>
          <p:nvPr/>
        </p:nvCxnSpPr>
        <p:spPr>
          <a:xfrm flipV="1">
            <a:off x="6680987" y="2916458"/>
            <a:ext cx="1014215" cy="231"/>
          </a:xfrm>
          <a:prstGeom prst="straightConnector1">
            <a:avLst/>
          </a:prstGeom>
          <a:ln w="57150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7718151" y="2613748"/>
            <a:ext cx="9701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dirty="0">
                <a:solidFill>
                  <a:srgbClr val="0070C0"/>
                </a:solidFill>
              </a:rPr>
              <a:t>4.5N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C5C698D-18F1-F4CF-414E-20FEDB9A3679}"/>
              </a:ext>
            </a:extLst>
          </p:cNvPr>
          <p:cNvSpPr txBox="1"/>
          <p:nvPr/>
        </p:nvSpPr>
        <p:spPr>
          <a:xfrm>
            <a:off x="552622" y="260648"/>
            <a:ext cx="1123077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/>
              <a:t>What is the Friction Force?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A951CD5-C0E1-1B93-ADFB-3D2B8A72D6FD}"/>
              </a:ext>
            </a:extLst>
          </p:cNvPr>
          <p:cNvSpPr/>
          <p:nvPr/>
        </p:nvSpPr>
        <p:spPr>
          <a:xfrm>
            <a:off x="6384032" y="4727759"/>
            <a:ext cx="46805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4000" dirty="0">
                <a:solidFill>
                  <a:prstClr val="black"/>
                </a:solidFill>
              </a:rPr>
              <a:t>Friction Force = </a:t>
            </a:r>
            <a:r>
              <a:rPr lang="en-GB" sz="4000" b="1" dirty="0">
                <a:solidFill>
                  <a:prstClr val="black"/>
                </a:solidFill>
              </a:rPr>
              <a:t>4.5N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FB9BB8C7-4614-51F2-D226-F48601737E56}"/>
                  </a:ext>
                </a:extLst>
              </p:cNvPr>
              <p:cNvSpPr/>
              <p:nvPr/>
            </p:nvSpPr>
            <p:spPr>
              <a:xfrm>
                <a:off x="1517673" y="4703036"/>
                <a:ext cx="3596817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𝐹𝑟𝑖𝑐𝑡𝑖𝑜𝑛</m:t>
                      </m:r>
                      <m:r>
                        <a:rPr lang="en-GB" sz="4000" b="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000" b="0" i="1"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GB" sz="4000" b="0" i="1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GB" sz="4000" b="0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FB9BB8C7-4614-51F2-D226-F48601737E5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7673" y="4703036"/>
                <a:ext cx="3596817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3944505-138F-5A9D-B3E5-CD297C4917EE}"/>
                  </a:ext>
                </a:extLst>
              </p:cNvPr>
              <p:cNvSpPr txBox="1"/>
              <p:nvPr/>
            </p:nvSpPr>
            <p:spPr>
              <a:xfrm>
                <a:off x="3544010" y="5369993"/>
                <a:ext cx="2393487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kumimoji="0" lang="en-GB" sz="40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 5g x 0.1 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3944505-138F-5A9D-B3E5-CD297C4917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4010" y="5369993"/>
                <a:ext cx="2393487" cy="707886"/>
              </a:xfrm>
              <a:prstGeom prst="rect">
                <a:avLst/>
              </a:prstGeom>
              <a:blipFill>
                <a:blip r:embed="rId7"/>
                <a:stretch>
                  <a:fillRect t="-15517" r="-11196" b="-362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E6A6756-5180-9003-E875-B5DA9E9C637D}"/>
                  </a:ext>
                </a:extLst>
              </p:cNvPr>
              <p:cNvSpPr txBox="1"/>
              <p:nvPr/>
            </p:nvSpPr>
            <p:spPr>
              <a:xfrm>
                <a:off x="3608845" y="6045488"/>
                <a:ext cx="1797878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GB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</m:oMath>
                </a14:m>
                <a:r>
                  <a:rPr kumimoji="0" lang="en-GB" sz="40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4.9 N</a:t>
                </a: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E6A6756-5180-9003-E875-B5DA9E9C63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8845" y="6045488"/>
                <a:ext cx="1797878" cy="707886"/>
              </a:xfrm>
              <a:prstGeom prst="rect">
                <a:avLst/>
              </a:prstGeom>
              <a:blipFill>
                <a:blip r:embed="rId8"/>
                <a:stretch>
                  <a:fillRect t="-15517" r="-11186" b="-362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91554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3838226" y="1412776"/>
            <a:ext cx="4968552" cy="3066586"/>
            <a:chOff x="3760830" y="2724296"/>
            <a:chExt cx="2241963" cy="1536763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B6DE5C0D-42F4-48D3-AE08-3610D3DBE3E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60830" y="3723491"/>
              <a:ext cx="2241963" cy="3066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56E7E51-78B2-451D-88D7-BEC857F33410}"/>
                </a:ext>
              </a:extLst>
            </p:cNvPr>
            <p:cNvSpPr/>
            <p:nvPr/>
          </p:nvSpPr>
          <p:spPr>
            <a:xfrm>
              <a:off x="4460483" y="3288053"/>
              <a:ext cx="648072" cy="432046"/>
            </a:xfrm>
            <a:prstGeom prst="rect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sz="1100" dirty="0"/>
            </a:p>
          </p:txBody>
        </p: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B299378B-EB08-428F-B82E-59DD7C05C5B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794602" y="3717032"/>
              <a:ext cx="1184" cy="255652"/>
            </a:xfrm>
            <a:prstGeom prst="straightConnector1">
              <a:avLst/>
            </a:prstGeom>
            <a:ln w="57150"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6C60DDE8-AF04-427B-A02F-A70F0CFEC84A}"/>
                    </a:ext>
                  </a:extLst>
                </p:cNvPr>
                <p:cNvSpPr txBox="1"/>
                <p:nvPr/>
              </p:nvSpPr>
              <p:spPr>
                <a:xfrm>
                  <a:off x="4670612" y="3937162"/>
                  <a:ext cx="324922" cy="3238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3600" dirty="0">
                      <a:solidFill>
                        <a:schemeClr val="accent1"/>
                      </a:solidFill>
                    </a:rPr>
                    <a:t>5</a:t>
                  </a:r>
                  <a14:m>
                    <m:oMath xmlns:m="http://schemas.openxmlformats.org/officeDocument/2006/math">
                      <m:r>
                        <a:rPr lang="en-GB" sz="3600" i="1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</m:oMath>
                  </a14:m>
                  <a:endParaRPr lang="en-GB" sz="36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 xmlns="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6C60DDE8-AF04-427B-A02F-A70F0CFEC84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70612" y="3937162"/>
                  <a:ext cx="324922" cy="323897"/>
                </a:xfrm>
                <a:prstGeom prst="rect">
                  <a:avLst/>
                </a:prstGeom>
                <a:blipFill>
                  <a:blip r:embed="rId2"/>
                  <a:stretch>
                    <a:fillRect l="-26271" t="-15094" b="-34906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807A775B-B4B8-4AAC-B15F-73C14BC2656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794044" y="3029709"/>
              <a:ext cx="558" cy="267869"/>
            </a:xfrm>
            <a:prstGeom prst="straightConnector1">
              <a:avLst/>
            </a:prstGeom>
            <a:ln w="57150"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2B7C67FC-CD9D-4ECC-B55D-80181690CEF5}"/>
                    </a:ext>
                  </a:extLst>
                </p:cNvPr>
                <p:cNvSpPr txBox="1"/>
                <p:nvPr/>
              </p:nvSpPr>
              <p:spPr>
                <a:xfrm>
                  <a:off x="4631454" y="2724296"/>
                  <a:ext cx="325180" cy="3238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60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oMath>
                    </m:oMathPara>
                  </a14:m>
                  <a:endParaRPr lang="en-GB" sz="36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 xmlns="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2B7C67FC-CD9D-4ECC-B55D-80181690CEF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31454" y="2724296"/>
                  <a:ext cx="325180" cy="323897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9" name="Rectangle 68"/>
              <p:cNvSpPr/>
              <p:nvPr/>
            </p:nvSpPr>
            <p:spPr>
              <a:xfrm>
                <a:off x="3141547" y="3406655"/>
                <a:ext cx="1717008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>
                          <a:latin typeface="Cambria Math" panose="02040503050406030204" pitchFamily="18" charset="0"/>
                        </a:rPr>
                        <m:t>𝝁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69" name="Rectangle 6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1547" y="3406655"/>
                <a:ext cx="1717008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6C60DDE8-AF04-427B-A02F-A70F0CFEC84A}"/>
                  </a:ext>
                </a:extLst>
              </p:cNvPr>
              <p:cNvSpPr txBox="1"/>
              <p:nvPr/>
            </p:nvSpPr>
            <p:spPr>
              <a:xfrm>
                <a:off x="6322502" y="1412777"/>
                <a:ext cx="115212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600" dirty="0">
                    <a:solidFill>
                      <a:schemeClr val="accent1"/>
                    </a:solidFill>
                  </a:rPr>
                  <a:t>= 5</a:t>
                </a:r>
                <a14:m>
                  <m:oMath xmlns:m="http://schemas.openxmlformats.org/officeDocument/2006/math">
                    <m:r>
                      <a:rPr lang="en-GB" sz="3600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endParaRPr lang="en-GB" sz="360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6C60DDE8-AF04-427B-A02F-A70F0CFEC8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2502" y="1412777"/>
                <a:ext cx="1152128" cy="646331"/>
              </a:xfrm>
              <a:prstGeom prst="rect">
                <a:avLst/>
              </a:prstGeom>
              <a:blipFill>
                <a:blip r:embed="rId5"/>
                <a:stretch>
                  <a:fillRect l="-15873" t="-15094" b="-349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07A775B-B4B8-4AAC-B15F-73C14BC2656B}"/>
              </a:ext>
            </a:extLst>
          </p:cNvPr>
          <p:cNvCxnSpPr>
            <a:cxnSpLocks/>
          </p:cNvCxnSpPr>
          <p:nvPr/>
        </p:nvCxnSpPr>
        <p:spPr>
          <a:xfrm flipV="1">
            <a:off x="6825003" y="2958708"/>
            <a:ext cx="1014215" cy="231"/>
          </a:xfrm>
          <a:prstGeom prst="straightConnector1">
            <a:avLst/>
          </a:prstGeom>
          <a:ln w="57150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7862167" y="2655998"/>
            <a:ext cx="9701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dirty="0">
                <a:solidFill>
                  <a:srgbClr val="0070C0"/>
                </a:solidFill>
              </a:rPr>
              <a:t>4.9N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48C9B9E-9A51-989C-8476-187F0E2F60E7}"/>
              </a:ext>
            </a:extLst>
          </p:cNvPr>
          <p:cNvSpPr txBox="1"/>
          <p:nvPr/>
        </p:nvSpPr>
        <p:spPr>
          <a:xfrm>
            <a:off x="552622" y="260648"/>
            <a:ext cx="1123077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/>
              <a:t>What is the Friction Force?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15214F-26FB-88F2-7D37-5BF14AD0352C}"/>
              </a:ext>
            </a:extLst>
          </p:cNvPr>
          <p:cNvSpPr/>
          <p:nvPr/>
        </p:nvSpPr>
        <p:spPr>
          <a:xfrm>
            <a:off x="6384032" y="4727759"/>
            <a:ext cx="46805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4000" dirty="0">
                <a:solidFill>
                  <a:prstClr val="black"/>
                </a:solidFill>
              </a:rPr>
              <a:t>Friction Force = </a:t>
            </a:r>
            <a:r>
              <a:rPr lang="en-GB" sz="4000" b="1" dirty="0">
                <a:solidFill>
                  <a:prstClr val="black"/>
                </a:solidFill>
              </a:rPr>
              <a:t>4.9N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81D4D1BA-F48F-8C85-3ACA-A89089904B9E}"/>
                  </a:ext>
                </a:extLst>
              </p:cNvPr>
              <p:cNvSpPr/>
              <p:nvPr/>
            </p:nvSpPr>
            <p:spPr>
              <a:xfrm>
                <a:off x="1517673" y="4703036"/>
                <a:ext cx="3596817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𝐹𝑟𝑖𝑐𝑡𝑖𝑜𝑛</m:t>
                      </m:r>
                      <m:r>
                        <a:rPr lang="en-GB" sz="4000" b="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000" b="0" i="1"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GB" sz="4000" b="0" i="1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GB" sz="4000" b="0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81D4D1BA-F48F-8C85-3ACA-A89089904B9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7673" y="4703036"/>
                <a:ext cx="3596817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2A030D3-A309-565F-103A-81D9F16C9800}"/>
                  </a:ext>
                </a:extLst>
              </p:cNvPr>
              <p:cNvSpPr txBox="1"/>
              <p:nvPr/>
            </p:nvSpPr>
            <p:spPr>
              <a:xfrm>
                <a:off x="3544010" y="5369993"/>
                <a:ext cx="2393487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kumimoji="0" lang="en-GB" sz="40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 5g x 0.1 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2A030D3-A309-565F-103A-81D9F16C98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4010" y="5369993"/>
                <a:ext cx="2393487" cy="707886"/>
              </a:xfrm>
              <a:prstGeom prst="rect">
                <a:avLst/>
              </a:prstGeom>
              <a:blipFill>
                <a:blip r:embed="rId7"/>
                <a:stretch>
                  <a:fillRect t="-15517" r="-11196" b="-362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029CA64-C886-E5E3-72A2-49F198809826}"/>
                  </a:ext>
                </a:extLst>
              </p:cNvPr>
              <p:cNvSpPr txBox="1"/>
              <p:nvPr/>
            </p:nvSpPr>
            <p:spPr>
              <a:xfrm>
                <a:off x="3608845" y="6045488"/>
                <a:ext cx="1797878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GB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</m:oMath>
                </a14:m>
                <a:r>
                  <a:rPr kumimoji="0" lang="en-GB" sz="40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4.9 N</a:t>
                </a: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029CA64-C886-E5E3-72A2-49F1988098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8845" y="6045488"/>
                <a:ext cx="1797878" cy="707886"/>
              </a:xfrm>
              <a:prstGeom prst="rect">
                <a:avLst/>
              </a:prstGeom>
              <a:blipFill>
                <a:blip r:embed="rId8"/>
                <a:stretch>
                  <a:fillRect t="-15517" r="-11186" b="-362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76216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3647728" y="1442534"/>
            <a:ext cx="4968552" cy="3066586"/>
            <a:chOff x="3760830" y="2724296"/>
            <a:chExt cx="2241963" cy="1536763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B6DE5C0D-42F4-48D3-AE08-3610D3DBE3E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60830" y="3723491"/>
              <a:ext cx="2241963" cy="3066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56E7E51-78B2-451D-88D7-BEC857F33410}"/>
                </a:ext>
              </a:extLst>
            </p:cNvPr>
            <p:cNvSpPr/>
            <p:nvPr/>
          </p:nvSpPr>
          <p:spPr>
            <a:xfrm>
              <a:off x="4460483" y="3288053"/>
              <a:ext cx="648072" cy="432046"/>
            </a:xfrm>
            <a:prstGeom prst="rect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sz="1100" dirty="0"/>
            </a:p>
          </p:txBody>
        </p: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B299378B-EB08-428F-B82E-59DD7C05C5B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794602" y="3717032"/>
              <a:ext cx="1184" cy="255652"/>
            </a:xfrm>
            <a:prstGeom prst="straightConnector1">
              <a:avLst/>
            </a:prstGeom>
            <a:ln w="57150"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6C60DDE8-AF04-427B-A02F-A70F0CFEC84A}"/>
                    </a:ext>
                  </a:extLst>
                </p:cNvPr>
                <p:cNvSpPr txBox="1"/>
                <p:nvPr/>
              </p:nvSpPr>
              <p:spPr>
                <a:xfrm>
                  <a:off x="4670612" y="3937162"/>
                  <a:ext cx="324922" cy="3238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3600" dirty="0">
                      <a:solidFill>
                        <a:schemeClr val="accent1"/>
                      </a:solidFill>
                    </a:rPr>
                    <a:t>5</a:t>
                  </a:r>
                  <a14:m>
                    <m:oMath xmlns:m="http://schemas.openxmlformats.org/officeDocument/2006/math">
                      <m:r>
                        <a:rPr lang="en-GB" sz="3600" i="1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</m:oMath>
                  </a14:m>
                  <a:endParaRPr lang="en-GB" sz="36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 xmlns="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6C60DDE8-AF04-427B-A02F-A70F0CFEC84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70612" y="3937162"/>
                  <a:ext cx="324922" cy="323897"/>
                </a:xfrm>
                <a:prstGeom prst="rect">
                  <a:avLst/>
                </a:prstGeom>
                <a:blipFill>
                  <a:blip r:embed="rId2"/>
                  <a:stretch>
                    <a:fillRect l="-26271" t="-15094" b="-34906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807A775B-B4B8-4AAC-B15F-73C14BC2656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794044" y="3029709"/>
              <a:ext cx="558" cy="267869"/>
            </a:xfrm>
            <a:prstGeom prst="straightConnector1">
              <a:avLst/>
            </a:prstGeom>
            <a:ln w="57150"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2B7C67FC-CD9D-4ECC-B55D-80181690CEF5}"/>
                    </a:ext>
                  </a:extLst>
                </p:cNvPr>
                <p:cNvSpPr txBox="1"/>
                <p:nvPr/>
              </p:nvSpPr>
              <p:spPr>
                <a:xfrm>
                  <a:off x="4631454" y="2724296"/>
                  <a:ext cx="325180" cy="3238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60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oMath>
                    </m:oMathPara>
                  </a14:m>
                  <a:endParaRPr lang="en-GB" sz="36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 xmlns="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2B7C67FC-CD9D-4ECC-B55D-80181690CEF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31454" y="2724296"/>
                  <a:ext cx="325180" cy="323897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9" name="Rectangle 68"/>
              <p:cNvSpPr/>
              <p:nvPr/>
            </p:nvSpPr>
            <p:spPr>
              <a:xfrm>
                <a:off x="2951049" y="3436413"/>
                <a:ext cx="1717008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>
                          <a:latin typeface="Cambria Math" panose="02040503050406030204" pitchFamily="18" charset="0"/>
                        </a:rPr>
                        <m:t>𝝁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69" name="Rectangle 6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1049" y="3436413"/>
                <a:ext cx="1717008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6C60DDE8-AF04-427B-A02F-A70F0CFEC84A}"/>
                  </a:ext>
                </a:extLst>
              </p:cNvPr>
              <p:cNvSpPr txBox="1"/>
              <p:nvPr/>
            </p:nvSpPr>
            <p:spPr>
              <a:xfrm>
                <a:off x="6132004" y="1442535"/>
                <a:ext cx="115212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600" dirty="0">
                    <a:solidFill>
                      <a:schemeClr val="accent1"/>
                    </a:solidFill>
                  </a:rPr>
                  <a:t>= 5</a:t>
                </a:r>
                <a14:m>
                  <m:oMath xmlns:m="http://schemas.openxmlformats.org/officeDocument/2006/math">
                    <m:r>
                      <a:rPr lang="en-GB" sz="3600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endParaRPr lang="en-GB" sz="360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6C60DDE8-AF04-427B-A02F-A70F0CFEC8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2004" y="1442535"/>
                <a:ext cx="1152128" cy="646331"/>
              </a:xfrm>
              <a:prstGeom prst="rect">
                <a:avLst/>
              </a:prstGeom>
              <a:blipFill>
                <a:blip r:embed="rId5"/>
                <a:stretch>
                  <a:fillRect l="-16402" t="-15094" b="-349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07A775B-B4B8-4AAC-B15F-73C14BC2656B}"/>
              </a:ext>
            </a:extLst>
          </p:cNvPr>
          <p:cNvCxnSpPr>
            <a:cxnSpLocks/>
          </p:cNvCxnSpPr>
          <p:nvPr/>
        </p:nvCxnSpPr>
        <p:spPr>
          <a:xfrm flipV="1">
            <a:off x="6634505" y="2988466"/>
            <a:ext cx="1014215" cy="231"/>
          </a:xfrm>
          <a:prstGeom prst="straightConnector1">
            <a:avLst/>
          </a:prstGeom>
          <a:ln w="57150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7671668" y="2685756"/>
            <a:ext cx="65755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dirty="0">
                <a:solidFill>
                  <a:srgbClr val="0070C0"/>
                </a:solidFill>
              </a:rPr>
              <a:t>5N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E866B4-3025-B6DD-CE62-CE7EBBE8F61E}"/>
              </a:ext>
            </a:extLst>
          </p:cNvPr>
          <p:cNvSpPr txBox="1"/>
          <p:nvPr/>
        </p:nvSpPr>
        <p:spPr>
          <a:xfrm>
            <a:off x="552622" y="260648"/>
            <a:ext cx="1123077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/>
              <a:t>What is the Friction Force?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460657-6B8B-211B-6F52-4F23CD6F1FC4}"/>
              </a:ext>
            </a:extLst>
          </p:cNvPr>
          <p:cNvSpPr/>
          <p:nvPr/>
        </p:nvSpPr>
        <p:spPr>
          <a:xfrm>
            <a:off x="6384032" y="4727759"/>
            <a:ext cx="46805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4000" dirty="0">
                <a:solidFill>
                  <a:prstClr val="black"/>
                </a:solidFill>
              </a:rPr>
              <a:t>Friction Force = </a:t>
            </a:r>
            <a:r>
              <a:rPr lang="en-GB" sz="4000" b="1" dirty="0">
                <a:solidFill>
                  <a:prstClr val="black"/>
                </a:solidFill>
              </a:rPr>
              <a:t>4.9N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A3A62580-C0C1-8853-D114-C3590887E9BC}"/>
                  </a:ext>
                </a:extLst>
              </p:cNvPr>
              <p:cNvSpPr/>
              <p:nvPr/>
            </p:nvSpPr>
            <p:spPr>
              <a:xfrm>
                <a:off x="1517673" y="4703036"/>
                <a:ext cx="3596817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𝐹𝑟𝑖𝑐𝑡𝑖𝑜𝑛</m:t>
                      </m:r>
                      <m:r>
                        <a:rPr lang="en-GB" sz="4000" b="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000" b="0" i="1"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GB" sz="4000" b="0" i="1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GB" sz="4000" b="0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A3A62580-C0C1-8853-D114-C3590887E9B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7673" y="4703036"/>
                <a:ext cx="3596817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7A55ECB-B6D5-07C2-47E8-6DC5C82BE1D4}"/>
                  </a:ext>
                </a:extLst>
              </p:cNvPr>
              <p:cNvSpPr txBox="1"/>
              <p:nvPr/>
            </p:nvSpPr>
            <p:spPr>
              <a:xfrm>
                <a:off x="3544010" y="5369993"/>
                <a:ext cx="2393487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kumimoji="0" lang="en-GB" sz="40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 5g x 0.1 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7A55ECB-B6D5-07C2-47E8-6DC5C82BE1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4010" y="5369993"/>
                <a:ext cx="2393487" cy="707886"/>
              </a:xfrm>
              <a:prstGeom prst="rect">
                <a:avLst/>
              </a:prstGeom>
              <a:blipFill>
                <a:blip r:embed="rId7"/>
                <a:stretch>
                  <a:fillRect t="-15517" r="-11196" b="-362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E56DE55-A6F4-7E60-516A-5B9054DE9493}"/>
                  </a:ext>
                </a:extLst>
              </p:cNvPr>
              <p:cNvSpPr txBox="1"/>
              <p:nvPr/>
            </p:nvSpPr>
            <p:spPr>
              <a:xfrm>
                <a:off x="3608845" y="6045488"/>
                <a:ext cx="1797878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GB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</m:oMath>
                </a14:m>
                <a:r>
                  <a:rPr kumimoji="0" lang="en-GB" sz="40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4.9 N</a:t>
                </a: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E56DE55-A6F4-7E60-516A-5B9054DE94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8845" y="6045488"/>
                <a:ext cx="1797878" cy="707886"/>
              </a:xfrm>
              <a:prstGeom prst="rect">
                <a:avLst/>
              </a:prstGeom>
              <a:blipFill>
                <a:blip r:embed="rId8"/>
                <a:stretch>
                  <a:fillRect t="-15517" r="-11186" b="-362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52620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E4BDCE1-A988-4307-B2D9-B71E7D7E423C}"/>
              </a:ext>
            </a:extLst>
          </p:cNvPr>
          <p:cNvSpPr txBox="1"/>
          <p:nvPr/>
        </p:nvSpPr>
        <p:spPr>
          <a:xfrm>
            <a:off x="407368" y="215889"/>
            <a:ext cx="11449272" cy="2246769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800" dirty="0"/>
              <a:t>A particle of mass 5kg is pulled along a rough horizontal surface by a horizontal force of magnitude 20N. </a:t>
            </a:r>
          </a:p>
          <a:p>
            <a:r>
              <a:rPr lang="en-GB" sz="2800" dirty="0"/>
              <a:t>The coefficient of friction between the particle and the floor is 0.2. Calculate:</a:t>
            </a:r>
          </a:p>
          <a:p>
            <a:r>
              <a:rPr lang="en-GB" sz="2800" dirty="0"/>
              <a:t>a) the magnitude of frictional force</a:t>
            </a:r>
          </a:p>
          <a:p>
            <a:r>
              <a:rPr lang="en-GB" sz="2800" dirty="0"/>
              <a:t>b) the acceleration of the particle.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2D6C43B-5EF4-409B-A773-E779B7D4E8AC}"/>
                  </a:ext>
                </a:extLst>
              </p:cNvPr>
              <p:cNvSpPr txBox="1"/>
              <p:nvPr/>
            </p:nvSpPr>
            <p:spPr>
              <a:xfrm>
                <a:off x="6960096" y="2564904"/>
                <a:ext cx="295043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𝐹𝑟𝑖𝑐𝑡𝑖𝑜𝑛</m:t>
                      </m:r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GB" sz="320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2D6C43B-5EF4-409B-A773-E779B7D4E8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0096" y="2564904"/>
                <a:ext cx="2950430" cy="58477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15181" t="1798" r="21123" b="1118"/>
          <a:stretch/>
        </p:blipFill>
        <p:spPr>
          <a:xfrm>
            <a:off x="409264" y="2617978"/>
            <a:ext cx="5038664" cy="394330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8389059" y="4583482"/>
                <a:ext cx="1656184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𝐹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𝑚𝑎</m:t>
                      </m:r>
                    </m:oMath>
                  </m:oMathPara>
                </a14:m>
                <a:endParaRPr lang="en-GB" sz="3200" i="1" dirty="0">
                  <a:solidFill>
                    <a:prstClr val="black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9059" y="4583482"/>
                <a:ext cx="1656184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A4C8ECD-76D6-A377-49B9-6BC7D8ED7629}"/>
                  </a:ext>
                </a:extLst>
              </p:cNvPr>
              <p:cNvSpPr txBox="1"/>
              <p:nvPr/>
            </p:nvSpPr>
            <p:spPr>
              <a:xfrm>
                <a:off x="8553347" y="3180023"/>
                <a:ext cx="1863133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= </m:t>
                    </m:r>
                  </m:oMath>
                </a14:m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Cambria Math" panose="02040503050406030204" pitchFamily="18" charset="0"/>
                    <a:cs typeface="+mn-cs"/>
                  </a:rPr>
                  <a:t>0.2(5g)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A4C8ECD-76D6-A377-49B9-6BC7D8ED76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53347" y="3180023"/>
                <a:ext cx="1863133" cy="584775"/>
              </a:xfrm>
              <a:prstGeom prst="rect">
                <a:avLst/>
              </a:prstGeom>
              <a:blipFill>
                <a:blip r:embed="rId5"/>
                <a:stretch>
                  <a:fillRect t="-12500" r="-1634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7B99EE1-523B-08A4-73F8-05F6E27A1252}"/>
                  </a:ext>
                </a:extLst>
              </p:cNvPr>
              <p:cNvSpPr txBox="1"/>
              <p:nvPr/>
            </p:nvSpPr>
            <p:spPr>
              <a:xfrm>
                <a:off x="8544272" y="3795142"/>
                <a:ext cx="1656184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=</m:t>
                    </m:r>
                    <m:r>
                      <a:rPr kumimoji="0" lang="en-US" sz="32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𝟗</m:t>
                    </m:r>
                    <m:r>
                      <a:rPr kumimoji="0" lang="en-US" sz="32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.</m:t>
                    </m:r>
                    <m:r>
                      <a:rPr kumimoji="0" lang="en-US" sz="32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𝟖𝐍</m:t>
                    </m:r>
                  </m:oMath>
                </a14:m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Cambria Math" panose="02040503050406030204" pitchFamily="18" charset="0"/>
                    <a:cs typeface="+mn-cs"/>
                  </a:rPr>
                  <a:t> </a:t>
                </a:r>
                <a:endParaRPr lang="en-GB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7B99EE1-523B-08A4-73F8-05F6E27A12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4272" y="3795142"/>
                <a:ext cx="1656184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10DE69CB-6DA2-605A-FDF8-C626FDBA6DA0}"/>
              </a:ext>
            </a:extLst>
          </p:cNvPr>
          <p:cNvSpPr txBox="1"/>
          <p:nvPr/>
        </p:nvSpPr>
        <p:spPr>
          <a:xfrm>
            <a:off x="6360921" y="2595681"/>
            <a:ext cx="504056" cy="5232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</a:rPr>
              <a:t>a)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5913AEC-16DD-DE04-3A84-B51643752C86}"/>
                  </a:ext>
                </a:extLst>
              </p:cNvPr>
              <p:cNvSpPr txBox="1"/>
              <p:nvPr/>
            </p:nvSpPr>
            <p:spPr>
              <a:xfrm>
                <a:off x="7082897" y="5157105"/>
                <a:ext cx="2780614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Cambria Math" panose="02040503050406030204" pitchFamily="18" charset="0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3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20−</m:t>
                    </m:r>
                    <m:r>
                      <a:rPr kumimoji="0" lang="en-GB" sz="3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𝜇</m:t>
                    </m:r>
                    <m:r>
                      <a:rPr kumimoji="0" lang="en-GB" sz="3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𝑅</m:t>
                    </m:r>
                    <m:r>
                      <a:rPr kumimoji="0" lang="en-GB" sz="3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=5</m:t>
                    </m:r>
                    <m:r>
                      <a:rPr kumimoji="0" lang="en-GB" sz="3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𝑎</m:t>
                    </m:r>
                  </m:oMath>
                </a14:m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Cambria Math" panose="02040503050406030204" pitchFamily="18" charset="0"/>
                    <a:cs typeface="+mn-cs"/>
                  </a:rPr>
                  <a:t> </a:t>
                </a:r>
                <a:endParaRPr lang="en-GB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5913AEC-16DD-DE04-3A84-B51643752C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2897" y="5157105"/>
                <a:ext cx="2780614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C0749BF-FBA8-83DC-4C79-E527B43F31AA}"/>
                  </a:ext>
                </a:extLst>
              </p:cNvPr>
              <p:cNvSpPr txBox="1"/>
              <p:nvPr/>
            </p:nvSpPr>
            <p:spPr>
              <a:xfrm>
                <a:off x="7032104" y="5741880"/>
                <a:ext cx="2831407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Cambria Math" panose="02040503050406030204" pitchFamily="18" charset="0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3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20−</m:t>
                    </m:r>
                    <m:r>
                      <a:rPr kumimoji="0" lang="en-US" sz="3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9.8</m:t>
                    </m:r>
                    <m:r>
                      <a:rPr kumimoji="0" lang="en-GB" sz="3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=5</m:t>
                    </m:r>
                    <m:r>
                      <a:rPr kumimoji="0" lang="en-GB" sz="3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𝑎</m:t>
                    </m:r>
                  </m:oMath>
                </a14:m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Cambria Math" panose="02040503050406030204" pitchFamily="18" charset="0"/>
                    <a:cs typeface="+mn-cs"/>
                  </a:rPr>
                  <a:t> </a:t>
                </a: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C0749BF-FBA8-83DC-4C79-E527B43F31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2104" y="5741880"/>
                <a:ext cx="2831407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8DEE36C-F505-6297-73C6-DEE3D395EE46}"/>
                  </a:ext>
                </a:extLst>
              </p:cNvPr>
              <p:cNvSpPr txBox="1"/>
              <p:nvPr/>
            </p:nvSpPr>
            <p:spPr>
              <a:xfrm>
                <a:off x="8256240" y="6262068"/>
                <a:ext cx="3119439" cy="5959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0" lang="en-GB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Cambria Math" panose="02040503050406030204" pitchFamily="18" charset="0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32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𝒂</m:t>
                    </m:r>
                    <m:r>
                      <a:rPr kumimoji="0" lang="en-GB" sz="32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=</m:t>
                    </m:r>
                    <m:r>
                      <a:rPr kumimoji="0" lang="en-GB" sz="32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𝟐</m:t>
                    </m:r>
                    <m:r>
                      <a:rPr kumimoji="0" lang="en-US" sz="32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.</m:t>
                    </m:r>
                    <m:r>
                      <a:rPr kumimoji="0" lang="en-GB" sz="32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𝟎</m:t>
                    </m:r>
                    <m:r>
                      <a:rPr kumimoji="0" lang="en-US" sz="32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𝟒</m:t>
                    </m:r>
                    <m:r>
                      <a:rPr kumimoji="0" lang="en-GB" sz="32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 </m:t>
                    </m:r>
                    <m:r>
                      <a:rPr kumimoji="0" lang="en-GB" sz="32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𝒎</m:t>
                    </m:r>
                    <m:sSup>
                      <m:sSupPr>
                        <m:ctrlPr>
                          <a:rPr kumimoji="0" lang="en-GB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</m:ctrlPr>
                      </m:sSupPr>
                      <m:e>
                        <m:r>
                          <a:rPr kumimoji="0" lang="en-GB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𝒔</m:t>
                        </m:r>
                      </m:e>
                      <m:sup>
                        <m:r>
                          <a:rPr kumimoji="0" lang="en-GB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−</m:t>
                        </m:r>
                        <m:r>
                          <a:rPr kumimoji="0" lang="en-GB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𝟐</m:t>
                        </m:r>
                      </m:sup>
                    </m:sSup>
                  </m:oMath>
                </a14:m>
                <a:r>
                  <a:rPr kumimoji="0" lang="en-GB" sz="3200" b="1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Cambria Math" panose="02040503050406030204" pitchFamily="18" charset="0"/>
                    <a:cs typeface="+mn-cs"/>
                  </a:rPr>
                  <a:t> </a:t>
                </a:r>
                <a:endParaRPr lang="en-GB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8DEE36C-F505-6297-73C6-DEE3D395EE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6240" y="6262068"/>
                <a:ext cx="3119439" cy="5959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>
            <a:extLst>
              <a:ext uri="{FF2B5EF4-FFF2-40B4-BE49-F238E27FC236}">
                <a16:creationId xmlns:a16="http://schemas.microsoft.com/office/drawing/2014/main" id="{81D94CB3-0710-A23C-4BFF-8375DBA833D5}"/>
              </a:ext>
            </a:extLst>
          </p:cNvPr>
          <p:cNvSpPr txBox="1"/>
          <p:nvPr/>
        </p:nvSpPr>
        <p:spPr>
          <a:xfrm>
            <a:off x="6383084" y="4667057"/>
            <a:ext cx="504056" cy="5232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</a:rPr>
              <a:t>b)</a:t>
            </a:r>
          </a:p>
        </p:txBody>
      </p:sp>
    </p:spTree>
    <p:extLst>
      <p:ext uri="{BB962C8B-B14F-4D97-AF65-F5344CB8AC3E}">
        <p14:creationId xmlns:p14="http://schemas.microsoft.com/office/powerpoint/2010/main" val="229013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7" grpId="0"/>
      <p:bldP spid="10" grpId="0"/>
      <p:bldP spid="12" grpId="0"/>
      <p:bldP spid="13" grpId="0" animBg="1"/>
      <p:bldP spid="15" grpId="0"/>
      <p:bldP spid="17" grpId="0"/>
      <p:bldP spid="19" grpId="0"/>
      <p:bldP spid="2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F099E0B3-7EC8-46CB-A9E4-A22011D31F3C}"/>
              </a:ext>
            </a:extLst>
          </p:cNvPr>
          <p:cNvSpPr txBox="1"/>
          <p:nvPr/>
        </p:nvSpPr>
        <p:spPr>
          <a:xfrm>
            <a:off x="1485611" y="476672"/>
            <a:ext cx="9220778" cy="1015663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000" b="1" dirty="0">
                <a:latin typeface="+mj-lt"/>
              </a:rPr>
              <a:t>Friction and Inclined Slopes</a:t>
            </a:r>
            <a:endParaRPr lang="en-GB" sz="6000" b="1" dirty="0"/>
          </a:p>
        </p:txBody>
      </p:sp>
      <p:sp>
        <p:nvSpPr>
          <p:cNvPr id="33" name="TextBox 32"/>
          <p:cNvSpPr txBox="1"/>
          <p:nvPr/>
        </p:nvSpPr>
        <p:spPr>
          <a:xfrm>
            <a:off x="335360" y="1700808"/>
            <a:ext cx="11521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Remember friction always opposes motion.</a:t>
            </a:r>
            <a:endParaRPr lang="en-GB" sz="4800" dirty="0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55B8AF0C-DB9E-D3DA-4941-94C34554921D}"/>
              </a:ext>
            </a:extLst>
          </p:cNvPr>
          <p:cNvCxnSpPr>
            <a:cxnSpLocks/>
          </p:cNvCxnSpPr>
          <p:nvPr/>
        </p:nvCxnSpPr>
        <p:spPr>
          <a:xfrm>
            <a:off x="3143672" y="6377162"/>
            <a:ext cx="5275959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169D307F-FB5E-6B32-E38A-11DDE648C016}"/>
              </a:ext>
            </a:extLst>
          </p:cNvPr>
          <p:cNvSpPr/>
          <p:nvPr/>
        </p:nvSpPr>
        <p:spPr>
          <a:xfrm>
            <a:off x="3957622" y="5906398"/>
            <a:ext cx="118683" cy="487731"/>
          </a:xfrm>
          <a:custGeom>
            <a:avLst/>
            <a:gdLst>
              <a:gd name="connsiteX0" fmla="*/ 0 w 57150"/>
              <a:gd name="connsiteY0" fmla="*/ 0 h 157163"/>
              <a:gd name="connsiteX1" fmla="*/ 38100 w 57150"/>
              <a:gd name="connsiteY1" fmla="*/ 71438 h 157163"/>
              <a:gd name="connsiteX2" fmla="*/ 57150 w 57150"/>
              <a:gd name="connsiteY2" fmla="*/ 157163 h 157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7150" h="157163">
                <a:moveTo>
                  <a:pt x="0" y="0"/>
                </a:moveTo>
                <a:cubicBezTo>
                  <a:pt x="14287" y="22622"/>
                  <a:pt x="28575" y="45244"/>
                  <a:pt x="38100" y="71438"/>
                </a:cubicBezTo>
                <a:cubicBezTo>
                  <a:pt x="47625" y="97632"/>
                  <a:pt x="52387" y="127397"/>
                  <a:pt x="57150" y="157163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5986BB4-A975-89AD-B51D-4040F25C9230}"/>
                  </a:ext>
                </a:extLst>
              </p:cNvPr>
              <p:cNvSpPr txBox="1"/>
              <p:nvPr/>
            </p:nvSpPr>
            <p:spPr>
              <a:xfrm>
                <a:off x="3957622" y="5663443"/>
                <a:ext cx="688328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 smtClean="0">
                          <a:latin typeface="Cambria Math" panose="02040503050406030204" pitchFamily="18" charset="0"/>
                        </a:rPr>
                        <m:t>ɵ</m:t>
                      </m:r>
                    </m:oMath>
                  </m:oMathPara>
                </a14:m>
                <a:endParaRPr lang="en-GB" sz="5400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5986BB4-A975-89AD-B51D-4040F25C92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7622" y="5663443"/>
                <a:ext cx="688328" cy="70788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>
            <a:extLst>
              <a:ext uri="{FF2B5EF4-FFF2-40B4-BE49-F238E27FC236}">
                <a16:creationId xmlns:a16="http://schemas.microsoft.com/office/drawing/2014/main" id="{1081CD40-4378-328F-C437-AD0DB632190B}"/>
              </a:ext>
            </a:extLst>
          </p:cNvPr>
          <p:cNvSpPr/>
          <p:nvPr/>
        </p:nvSpPr>
        <p:spPr>
          <a:xfrm rot="19821891">
            <a:off x="5364269" y="3837147"/>
            <a:ext cx="1188075" cy="849670"/>
          </a:xfrm>
          <a:prstGeom prst="rect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/>
              <a:t>m</a:t>
            </a:r>
            <a:endParaRPr lang="en-GB" sz="36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96ADF03-F2E5-381E-2745-ECB74BBDB0A7}"/>
              </a:ext>
            </a:extLst>
          </p:cNvPr>
          <p:cNvCxnSpPr/>
          <p:nvPr/>
        </p:nvCxnSpPr>
        <p:spPr>
          <a:xfrm flipV="1">
            <a:off x="3143672" y="3472108"/>
            <a:ext cx="5084323" cy="2905055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1F4A8E84-876E-9268-54BC-DA7AE744DCE7}"/>
              </a:ext>
            </a:extLst>
          </p:cNvPr>
          <p:cNvCxnSpPr>
            <a:cxnSpLocks/>
          </p:cNvCxnSpPr>
          <p:nvPr/>
        </p:nvCxnSpPr>
        <p:spPr>
          <a:xfrm flipH="1">
            <a:off x="6480248" y="3503481"/>
            <a:ext cx="826675" cy="459436"/>
          </a:xfrm>
          <a:prstGeom prst="straightConnector1">
            <a:avLst/>
          </a:prstGeom>
          <a:ln w="76200">
            <a:solidFill>
              <a:srgbClr val="00B05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EA1EBA32-9B53-DC49-57C8-6FE817992BFD}"/>
                  </a:ext>
                </a:extLst>
              </p:cNvPr>
              <p:cNvSpPr/>
              <p:nvPr/>
            </p:nvSpPr>
            <p:spPr>
              <a:xfrm>
                <a:off x="7260844" y="2868373"/>
                <a:ext cx="1019108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1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𝝁</m:t>
                      </m:r>
                      <m:r>
                        <a:rPr lang="en-US" sz="4000" b="1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𝑹</m:t>
                      </m:r>
                    </m:oMath>
                  </m:oMathPara>
                </a14:m>
                <a:endParaRPr lang="en-GB" sz="4000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EA1EBA32-9B53-DC49-57C8-6FE817992BF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0844" y="2868373"/>
                <a:ext cx="1019108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3" name="Group 22">
            <a:extLst>
              <a:ext uri="{FF2B5EF4-FFF2-40B4-BE49-F238E27FC236}">
                <a16:creationId xmlns:a16="http://schemas.microsoft.com/office/drawing/2014/main" id="{6A519805-B5F9-14DF-2B47-9C4F18DB6DB3}"/>
              </a:ext>
            </a:extLst>
          </p:cNvPr>
          <p:cNvGrpSpPr/>
          <p:nvPr/>
        </p:nvGrpSpPr>
        <p:grpSpPr>
          <a:xfrm>
            <a:off x="2992293" y="3352903"/>
            <a:ext cx="1365369" cy="1220028"/>
            <a:chOff x="854776" y="1848984"/>
            <a:chExt cx="1365369" cy="1220028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68B8F39E-6173-597C-9090-674F6D4AA58F}"/>
                </a:ext>
              </a:extLst>
            </p:cNvPr>
            <p:cNvGrpSpPr/>
            <p:nvPr/>
          </p:nvGrpSpPr>
          <p:grpSpPr>
            <a:xfrm>
              <a:off x="1105413" y="2560065"/>
              <a:ext cx="920437" cy="508947"/>
              <a:chOff x="1105413" y="2560065"/>
              <a:chExt cx="920437" cy="508947"/>
            </a:xfrm>
          </p:grpSpPr>
          <p:cxnSp>
            <p:nvCxnSpPr>
              <p:cNvPr id="29" name="Straight Arrow Connector 28">
                <a:extLst>
                  <a:ext uri="{FF2B5EF4-FFF2-40B4-BE49-F238E27FC236}">
                    <a16:creationId xmlns:a16="http://schemas.microsoft.com/office/drawing/2014/main" id="{F54FA6D6-AD27-1466-AFC2-EF6F5121918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105413" y="2560065"/>
                <a:ext cx="920437" cy="508947"/>
              </a:xfrm>
              <a:prstGeom prst="straightConnector1">
                <a:avLst/>
              </a:prstGeom>
              <a:ln w="762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Arrow Connector 31">
                <a:extLst>
                  <a:ext uri="{FF2B5EF4-FFF2-40B4-BE49-F238E27FC236}">
                    <a16:creationId xmlns:a16="http://schemas.microsoft.com/office/drawing/2014/main" id="{E2860F83-6B7F-9A4B-5C55-1518BB4C702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461729" y="2567309"/>
                <a:ext cx="541288" cy="311526"/>
              </a:xfrm>
              <a:prstGeom prst="straightConnector1">
                <a:avLst/>
              </a:prstGeom>
              <a:ln w="762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B476C74-08E1-EF70-71FF-0B9371D0E7FB}"/>
                </a:ext>
              </a:extLst>
            </p:cNvPr>
            <p:cNvSpPr txBox="1"/>
            <p:nvPr/>
          </p:nvSpPr>
          <p:spPr>
            <a:xfrm>
              <a:off x="854776" y="1848984"/>
              <a:ext cx="136536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dirty="0">
                  <a:cs typeface="Times New Roman" panose="02020603050405020304" pitchFamily="18" charset="0"/>
                </a:rPr>
                <a:t>a</a:t>
              </a:r>
              <a:endParaRPr lang="en-GB" sz="4000" baseline="30000" dirty="0"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58343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BFB150-0591-694D-5BC0-355A4484C0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B783B0A8-5F8F-2E1D-70CB-A0769CA7EAC0}"/>
              </a:ext>
            </a:extLst>
          </p:cNvPr>
          <p:cNvSpPr txBox="1"/>
          <p:nvPr/>
        </p:nvSpPr>
        <p:spPr>
          <a:xfrm>
            <a:off x="1485611" y="476672"/>
            <a:ext cx="9220778" cy="1015663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000" b="1" dirty="0">
                <a:latin typeface="+mj-lt"/>
              </a:rPr>
              <a:t>Friction and Inclined Slopes</a:t>
            </a:r>
            <a:endParaRPr lang="en-GB" sz="6000" b="1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34547D2-DDBA-D1AE-B9E1-4A3B17A5B298}"/>
              </a:ext>
            </a:extLst>
          </p:cNvPr>
          <p:cNvSpPr txBox="1"/>
          <p:nvPr/>
        </p:nvSpPr>
        <p:spPr>
          <a:xfrm>
            <a:off x="335360" y="1700808"/>
            <a:ext cx="11521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Remember friction always opposes motion.</a:t>
            </a:r>
            <a:endParaRPr lang="en-GB" sz="4800" dirty="0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32903462-40A3-D655-AFD6-3BFD42414B33}"/>
              </a:ext>
            </a:extLst>
          </p:cNvPr>
          <p:cNvCxnSpPr>
            <a:cxnSpLocks/>
          </p:cNvCxnSpPr>
          <p:nvPr/>
        </p:nvCxnSpPr>
        <p:spPr>
          <a:xfrm>
            <a:off x="3215680" y="6262046"/>
            <a:ext cx="5275959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BDED014B-9696-9EB3-869F-6A9040EC3042}"/>
              </a:ext>
            </a:extLst>
          </p:cNvPr>
          <p:cNvSpPr/>
          <p:nvPr/>
        </p:nvSpPr>
        <p:spPr>
          <a:xfrm>
            <a:off x="4029630" y="5791282"/>
            <a:ext cx="118683" cy="487731"/>
          </a:xfrm>
          <a:custGeom>
            <a:avLst/>
            <a:gdLst>
              <a:gd name="connsiteX0" fmla="*/ 0 w 57150"/>
              <a:gd name="connsiteY0" fmla="*/ 0 h 157163"/>
              <a:gd name="connsiteX1" fmla="*/ 38100 w 57150"/>
              <a:gd name="connsiteY1" fmla="*/ 71438 h 157163"/>
              <a:gd name="connsiteX2" fmla="*/ 57150 w 57150"/>
              <a:gd name="connsiteY2" fmla="*/ 157163 h 157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7150" h="157163">
                <a:moveTo>
                  <a:pt x="0" y="0"/>
                </a:moveTo>
                <a:cubicBezTo>
                  <a:pt x="14287" y="22622"/>
                  <a:pt x="28575" y="45244"/>
                  <a:pt x="38100" y="71438"/>
                </a:cubicBezTo>
                <a:cubicBezTo>
                  <a:pt x="47625" y="97632"/>
                  <a:pt x="52387" y="127397"/>
                  <a:pt x="57150" y="157163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E69B58B-676C-D8B9-6801-AB0103DA6A07}"/>
                  </a:ext>
                </a:extLst>
              </p:cNvPr>
              <p:cNvSpPr txBox="1"/>
              <p:nvPr/>
            </p:nvSpPr>
            <p:spPr>
              <a:xfrm>
                <a:off x="4029630" y="5548327"/>
                <a:ext cx="688328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 smtClean="0">
                          <a:latin typeface="Cambria Math" panose="02040503050406030204" pitchFamily="18" charset="0"/>
                        </a:rPr>
                        <m:t>ɵ</m:t>
                      </m:r>
                    </m:oMath>
                  </m:oMathPara>
                </a14:m>
                <a:endParaRPr lang="en-GB" sz="5400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E69B58B-676C-D8B9-6801-AB0103DA6A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9630" y="5548327"/>
                <a:ext cx="688328" cy="70788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>
            <a:extLst>
              <a:ext uri="{FF2B5EF4-FFF2-40B4-BE49-F238E27FC236}">
                <a16:creationId xmlns:a16="http://schemas.microsoft.com/office/drawing/2014/main" id="{FF2B9C74-EC55-1C3D-E058-CC69ADACC91A}"/>
              </a:ext>
            </a:extLst>
          </p:cNvPr>
          <p:cNvSpPr/>
          <p:nvPr/>
        </p:nvSpPr>
        <p:spPr>
          <a:xfrm rot="19821891">
            <a:off x="5436277" y="3722031"/>
            <a:ext cx="1188075" cy="849670"/>
          </a:xfrm>
          <a:prstGeom prst="rect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/>
              <a:t>m</a:t>
            </a:r>
            <a:endParaRPr lang="en-GB" sz="36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1564B77-5605-D118-9FF5-C511869C9B37}"/>
              </a:ext>
            </a:extLst>
          </p:cNvPr>
          <p:cNvCxnSpPr/>
          <p:nvPr/>
        </p:nvCxnSpPr>
        <p:spPr>
          <a:xfrm flipV="1">
            <a:off x="3215680" y="3356992"/>
            <a:ext cx="5084323" cy="2905055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26B2B762-900C-50F9-F541-7FE7F60FF0B1}"/>
              </a:ext>
            </a:extLst>
          </p:cNvPr>
          <p:cNvCxnSpPr>
            <a:cxnSpLocks/>
          </p:cNvCxnSpPr>
          <p:nvPr/>
        </p:nvCxnSpPr>
        <p:spPr>
          <a:xfrm flipV="1">
            <a:off x="4495555" y="4468475"/>
            <a:ext cx="1038274" cy="592802"/>
          </a:xfrm>
          <a:prstGeom prst="straightConnector1">
            <a:avLst/>
          </a:prstGeom>
          <a:ln w="76200">
            <a:solidFill>
              <a:srgbClr val="00B05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5973B315-3936-4CF0-4CF3-6005C1B71A7B}"/>
                  </a:ext>
                </a:extLst>
              </p:cNvPr>
              <p:cNvSpPr/>
              <p:nvPr/>
            </p:nvSpPr>
            <p:spPr>
              <a:xfrm>
                <a:off x="3545105" y="4668248"/>
                <a:ext cx="920438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1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𝝁</m:t>
                      </m:r>
                      <m:r>
                        <a:rPr lang="en-US" sz="4000" b="1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𝑹</m:t>
                      </m:r>
                    </m:oMath>
                  </m:oMathPara>
                </a14:m>
                <a:endParaRPr lang="en-GB" sz="4000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5973B315-3936-4CF0-4CF3-6005C1B71A7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5105" y="4668248"/>
                <a:ext cx="920438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4" name="Group 23">
            <a:extLst>
              <a:ext uri="{FF2B5EF4-FFF2-40B4-BE49-F238E27FC236}">
                <a16:creationId xmlns:a16="http://schemas.microsoft.com/office/drawing/2014/main" id="{D3B5BB1C-C37B-D730-3259-8AB326C9FAB2}"/>
              </a:ext>
            </a:extLst>
          </p:cNvPr>
          <p:cNvGrpSpPr/>
          <p:nvPr/>
        </p:nvGrpSpPr>
        <p:grpSpPr>
          <a:xfrm rot="10800000">
            <a:off x="3269582" y="3848350"/>
            <a:ext cx="920437" cy="508947"/>
            <a:chOff x="1105413" y="2560065"/>
            <a:chExt cx="920437" cy="508947"/>
          </a:xfrm>
        </p:grpSpPr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B5D25424-6447-A254-5DB5-2478D4B2BC6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05413" y="2560065"/>
              <a:ext cx="920437" cy="508947"/>
            </a:xfrm>
            <a:prstGeom prst="straightConnector1">
              <a:avLst/>
            </a:prstGeom>
            <a:ln w="762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472B56D2-6FC9-095A-95B6-B3CF0A501FC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61729" y="2567309"/>
              <a:ext cx="541288" cy="311526"/>
            </a:xfrm>
            <a:prstGeom prst="straightConnector1">
              <a:avLst/>
            </a:prstGeom>
            <a:ln w="762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470CEEFE-D2A6-9696-9531-8D256397C555}"/>
              </a:ext>
            </a:extLst>
          </p:cNvPr>
          <p:cNvSpPr txBox="1"/>
          <p:nvPr/>
        </p:nvSpPr>
        <p:spPr>
          <a:xfrm rot="20119687">
            <a:off x="3096013" y="3264140"/>
            <a:ext cx="6561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cs typeface="Times New Roman" panose="02020603050405020304" pitchFamily="18" charset="0"/>
              </a:rPr>
              <a:t>a</a:t>
            </a:r>
            <a:endParaRPr lang="en-GB" sz="4000" baseline="300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7554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45137C-34C9-A712-8079-209A9DB255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930B6FB-A61B-7029-6B49-4D716E0F4D99}"/>
              </a:ext>
            </a:extLst>
          </p:cNvPr>
          <p:cNvCxnSpPr>
            <a:cxnSpLocks/>
          </p:cNvCxnSpPr>
          <p:nvPr/>
        </p:nvCxnSpPr>
        <p:spPr>
          <a:xfrm>
            <a:off x="551384" y="5949280"/>
            <a:ext cx="5275959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A07CAA47-536F-6EA2-A2B1-8CA3DE2E9FD5}"/>
              </a:ext>
            </a:extLst>
          </p:cNvPr>
          <p:cNvCxnSpPr>
            <a:cxnSpLocks/>
          </p:cNvCxnSpPr>
          <p:nvPr/>
        </p:nvCxnSpPr>
        <p:spPr>
          <a:xfrm>
            <a:off x="3647727" y="4196353"/>
            <a:ext cx="504056" cy="864096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845DB8FF-CFE0-B2B1-7986-C8E8E4DB88FF}"/>
              </a:ext>
            </a:extLst>
          </p:cNvPr>
          <p:cNvSpPr/>
          <p:nvPr/>
        </p:nvSpPr>
        <p:spPr>
          <a:xfrm>
            <a:off x="1365334" y="5478516"/>
            <a:ext cx="118683" cy="487731"/>
          </a:xfrm>
          <a:custGeom>
            <a:avLst/>
            <a:gdLst>
              <a:gd name="connsiteX0" fmla="*/ 0 w 57150"/>
              <a:gd name="connsiteY0" fmla="*/ 0 h 157163"/>
              <a:gd name="connsiteX1" fmla="*/ 38100 w 57150"/>
              <a:gd name="connsiteY1" fmla="*/ 71438 h 157163"/>
              <a:gd name="connsiteX2" fmla="*/ 57150 w 57150"/>
              <a:gd name="connsiteY2" fmla="*/ 157163 h 157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7150" h="157163">
                <a:moveTo>
                  <a:pt x="0" y="0"/>
                </a:moveTo>
                <a:cubicBezTo>
                  <a:pt x="14287" y="22622"/>
                  <a:pt x="28575" y="45244"/>
                  <a:pt x="38100" y="71438"/>
                </a:cubicBezTo>
                <a:cubicBezTo>
                  <a:pt x="47625" y="97632"/>
                  <a:pt x="52387" y="127397"/>
                  <a:pt x="57150" y="157163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28D70B0E-69D6-7ED9-8906-3788E411BABD}"/>
                  </a:ext>
                </a:extLst>
              </p:cNvPr>
              <p:cNvSpPr txBox="1"/>
              <p:nvPr/>
            </p:nvSpPr>
            <p:spPr>
              <a:xfrm>
                <a:off x="1436065" y="5395734"/>
                <a:ext cx="688328" cy="523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28D70B0E-69D6-7ED9-8906-3788E411BA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6065" y="5395734"/>
                <a:ext cx="688328" cy="52322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8B3EC235-B987-C422-E22C-FF2404787F62}"/>
              </a:ext>
            </a:extLst>
          </p:cNvPr>
          <p:cNvCxnSpPr>
            <a:cxnSpLocks/>
          </p:cNvCxnSpPr>
          <p:nvPr/>
        </p:nvCxnSpPr>
        <p:spPr>
          <a:xfrm flipH="1" flipV="1">
            <a:off x="2723185" y="2608113"/>
            <a:ext cx="494466" cy="902639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Rectangle 65">
            <a:extLst>
              <a:ext uri="{FF2B5EF4-FFF2-40B4-BE49-F238E27FC236}">
                <a16:creationId xmlns:a16="http://schemas.microsoft.com/office/drawing/2014/main" id="{84926462-3781-2EB8-727D-3E7FBBC5780D}"/>
              </a:ext>
            </a:extLst>
          </p:cNvPr>
          <p:cNvSpPr/>
          <p:nvPr/>
        </p:nvSpPr>
        <p:spPr>
          <a:xfrm rot="19821891">
            <a:off x="2771981" y="3409265"/>
            <a:ext cx="1188075" cy="849670"/>
          </a:xfrm>
          <a:prstGeom prst="rect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/>
              <a:t>2kg</a:t>
            </a:r>
            <a:endParaRPr lang="en-GB" sz="3600" dirty="0"/>
          </a:p>
        </p:txBody>
      </p: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A0E3B5D6-FB5E-25E7-996E-F05D4E96B0CF}"/>
              </a:ext>
            </a:extLst>
          </p:cNvPr>
          <p:cNvCxnSpPr>
            <a:cxnSpLocks/>
          </p:cNvCxnSpPr>
          <p:nvPr/>
        </p:nvCxnSpPr>
        <p:spPr>
          <a:xfrm flipH="1">
            <a:off x="3189363" y="5060863"/>
            <a:ext cx="920437" cy="508947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E3C05EA-C915-7A1A-2065-2EF46F9C7755}"/>
              </a:ext>
            </a:extLst>
          </p:cNvPr>
          <p:cNvCxnSpPr/>
          <p:nvPr/>
        </p:nvCxnSpPr>
        <p:spPr>
          <a:xfrm flipV="1">
            <a:off x="551384" y="3044226"/>
            <a:ext cx="5084323" cy="2905055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4D5A3276-9A7B-6417-D22E-78963DE21910}"/>
                  </a:ext>
                </a:extLst>
              </p:cNvPr>
              <p:cNvSpPr/>
              <p:nvPr/>
            </p:nvSpPr>
            <p:spPr>
              <a:xfrm>
                <a:off x="3923655" y="4174695"/>
                <a:ext cx="2813054" cy="57394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8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func>
                        <m:funcPr>
                          <m:ctrlPr>
                            <a:rPr lang="en-GB" sz="28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80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US" sz="28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30</m:t>
                          </m:r>
                        </m:e>
                      </m:func>
                      <m:r>
                        <a:rPr lang="en-US" sz="28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rad>
                        <m:radPr>
                          <m:degHide m:val="on"/>
                          <m:ctrlPr>
                            <a:rPr lang="en-US" sz="28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8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</m:oMath>
                  </m:oMathPara>
                </a14:m>
                <a:endParaRPr lang="en-GB" sz="4800" dirty="0">
                  <a:solidFill>
                    <a:srgbClr val="0000FF"/>
                  </a:solidFill>
                </a:endParaRPr>
              </a:p>
            </p:txBody>
          </p:sp>
        </mc:Choice>
        <mc:Fallback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4D5A3276-9A7B-6417-D22E-78963DE2191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655" y="4174695"/>
                <a:ext cx="2813054" cy="57394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742F0574-6D18-B383-4C28-7C2D6B70F798}"/>
                  </a:ext>
                </a:extLst>
              </p:cNvPr>
              <p:cNvSpPr/>
              <p:nvPr/>
            </p:nvSpPr>
            <p:spPr>
              <a:xfrm>
                <a:off x="3647727" y="5251382"/>
                <a:ext cx="2304256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func>
                        <m:funcPr>
                          <m:ctrlPr>
                            <a:rPr lang="en-GB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8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US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30=</m:t>
                          </m:r>
                          <m:r>
                            <a:rPr lang="en-US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</m:func>
                    </m:oMath>
                  </m:oMathPara>
                </a14:m>
                <a:endParaRPr lang="en-GB" sz="48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742F0574-6D18-B383-4C28-7C2D6B70F79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7727" y="5251382"/>
                <a:ext cx="2304256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39D87CE1-4FB4-2B9E-8C0B-2BCE5D5A6555}"/>
                  </a:ext>
                </a:extLst>
              </p:cNvPr>
              <p:cNvSpPr/>
              <p:nvPr/>
            </p:nvSpPr>
            <p:spPr>
              <a:xfrm>
                <a:off x="2099283" y="2039261"/>
                <a:ext cx="2839111" cy="57394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8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func>
                        <m:funcPr>
                          <m:ctrlPr>
                            <a:rPr lang="en-GB" sz="28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80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US" sz="28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30=</m:t>
                          </m:r>
                          <m:r>
                            <a:rPr lang="en-US" sz="28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  <m:rad>
                            <m:radPr>
                              <m:degHide m:val="on"/>
                              <m:ctrlPr>
                                <a:rPr lang="en-US" sz="28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8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e>
                      </m:func>
                    </m:oMath>
                  </m:oMathPara>
                </a14:m>
                <a:endParaRPr lang="en-GB" sz="4800" dirty="0">
                  <a:solidFill>
                    <a:srgbClr val="0000FF"/>
                  </a:solidFill>
                </a:endParaRPr>
              </a:p>
            </p:txBody>
          </p:sp>
        </mc:Choice>
        <mc:Fallback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39D87CE1-4FB4-2B9E-8C0B-2BCE5D5A655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9283" y="2039261"/>
                <a:ext cx="2839111" cy="57394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TextBox 32">
            <a:extLst>
              <a:ext uri="{FF2B5EF4-FFF2-40B4-BE49-F238E27FC236}">
                <a16:creationId xmlns:a16="http://schemas.microsoft.com/office/drawing/2014/main" id="{20306C33-F364-E14D-C4E5-7FCD2523D5E1}"/>
              </a:ext>
            </a:extLst>
          </p:cNvPr>
          <p:cNvSpPr txBox="1"/>
          <p:nvPr/>
        </p:nvSpPr>
        <p:spPr>
          <a:xfrm>
            <a:off x="347539" y="351212"/>
            <a:ext cx="11496922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800" b="1" dirty="0"/>
              <a:t>Calculate the coefficient of friction.</a:t>
            </a:r>
            <a:endParaRPr lang="en-GB" sz="5800" dirty="0"/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47463107-4346-B52C-5C7D-FA858FD2E326}"/>
              </a:ext>
            </a:extLst>
          </p:cNvPr>
          <p:cNvCxnSpPr>
            <a:cxnSpLocks/>
          </p:cNvCxnSpPr>
          <p:nvPr/>
        </p:nvCxnSpPr>
        <p:spPr>
          <a:xfrm flipH="1">
            <a:off x="3887960" y="3075599"/>
            <a:ext cx="826675" cy="459436"/>
          </a:xfrm>
          <a:prstGeom prst="straightConnector1">
            <a:avLst/>
          </a:prstGeom>
          <a:ln w="38100">
            <a:solidFill>
              <a:srgbClr val="00B05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A41F22AD-04D1-935B-FFF9-6026E316F8B2}"/>
                  </a:ext>
                </a:extLst>
              </p:cNvPr>
              <p:cNvSpPr/>
              <p:nvPr/>
            </p:nvSpPr>
            <p:spPr>
              <a:xfrm>
                <a:off x="4966133" y="2490825"/>
                <a:ext cx="753144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𝝁</m:t>
                      </m:r>
                      <m:r>
                        <a:rPr lang="en-US" sz="3200" b="1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𝑹</m:t>
                      </m:r>
                    </m:oMath>
                  </m:oMathPara>
                </a14:m>
                <a:endParaRPr lang="en-GB" sz="3200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A41F22AD-04D1-935B-FFF9-6026E316F8B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6133" y="2490825"/>
                <a:ext cx="753144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518A0507-1F95-F81A-C0AF-309E27E2C092}"/>
                  </a:ext>
                </a:extLst>
              </p:cNvPr>
              <p:cNvSpPr/>
              <p:nvPr/>
            </p:nvSpPr>
            <p:spPr>
              <a:xfrm>
                <a:off x="6854775" y="2732020"/>
                <a:ext cx="3988015" cy="76591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US" sz="40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4000" i="1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US" sz="4000" i="1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i="1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𝑔</m:t>
                    </m:r>
                    <m:rad>
                      <m:radPr>
                        <m:degHide m:val="on"/>
                        <m:ctrlPr>
                          <a:rPr lang="en-US" sz="40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40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en-GB" sz="4000" dirty="0">
                    <a:solidFill>
                      <a:srgbClr val="00B05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4000" dirty="0"/>
                  <a:t> 2(1)</a:t>
                </a:r>
              </a:p>
            </p:txBody>
          </p:sp>
        </mc:Choice>
        <mc:Fallback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518A0507-1F95-F81A-C0AF-309E27E2C09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4775" y="2732020"/>
                <a:ext cx="3988015" cy="765915"/>
              </a:xfrm>
              <a:prstGeom prst="rect">
                <a:avLst/>
              </a:prstGeom>
              <a:blipFill>
                <a:blip r:embed="rId7"/>
                <a:stretch>
                  <a:fillRect t="-6349" r="-2290" b="-33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CF4662D1-A89A-3C0F-C409-1EEAA9F9F230}"/>
                  </a:ext>
                </a:extLst>
              </p:cNvPr>
              <p:cNvSpPr/>
              <p:nvPr/>
            </p:nvSpPr>
            <p:spPr>
              <a:xfrm>
                <a:off x="8792942" y="3763795"/>
                <a:ext cx="2664296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b="1" i="1">
                          <a:latin typeface="Cambria Math" panose="02040503050406030204" pitchFamily="18" charset="0"/>
                        </a:rPr>
                        <m:t>𝝁</m:t>
                      </m:r>
                      <m:r>
                        <a:rPr lang="en-US" sz="4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𝟒𝟔𝟎</m:t>
                      </m:r>
                    </m:oMath>
                  </m:oMathPara>
                </a14:m>
                <a:endParaRPr lang="en-GB" sz="6600" b="1" dirty="0"/>
              </a:p>
            </p:txBody>
          </p:sp>
        </mc:Choice>
        <mc:Fallback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CF4662D1-A89A-3C0F-C409-1EEAA9F9F23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92942" y="3763795"/>
                <a:ext cx="2664296" cy="70788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7" name="Group 26">
            <a:extLst>
              <a:ext uri="{FF2B5EF4-FFF2-40B4-BE49-F238E27FC236}">
                <a16:creationId xmlns:a16="http://schemas.microsoft.com/office/drawing/2014/main" id="{E1739C46-3FDD-107D-56CB-E2A63A50E2E1}"/>
              </a:ext>
            </a:extLst>
          </p:cNvPr>
          <p:cNvGrpSpPr/>
          <p:nvPr/>
        </p:nvGrpSpPr>
        <p:grpSpPr>
          <a:xfrm>
            <a:off x="400005" y="2925021"/>
            <a:ext cx="1365369" cy="1220028"/>
            <a:chOff x="854776" y="1848984"/>
            <a:chExt cx="1365369" cy="1220028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DB1041E3-B09D-8757-2A9B-C16D081622A5}"/>
                </a:ext>
              </a:extLst>
            </p:cNvPr>
            <p:cNvGrpSpPr/>
            <p:nvPr/>
          </p:nvGrpSpPr>
          <p:grpSpPr>
            <a:xfrm>
              <a:off x="1105413" y="2560065"/>
              <a:ext cx="920437" cy="508947"/>
              <a:chOff x="1105413" y="2560065"/>
              <a:chExt cx="920437" cy="508947"/>
            </a:xfrm>
          </p:grpSpPr>
          <p:cxnSp>
            <p:nvCxnSpPr>
              <p:cNvPr id="38" name="Straight Arrow Connector 37">
                <a:extLst>
                  <a:ext uri="{FF2B5EF4-FFF2-40B4-BE49-F238E27FC236}">
                    <a16:creationId xmlns:a16="http://schemas.microsoft.com/office/drawing/2014/main" id="{E8E4869B-3CF4-1A61-62B4-B5BC32B51C3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105413" y="2560065"/>
                <a:ext cx="920437" cy="508947"/>
              </a:xfrm>
              <a:prstGeom prst="straightConnector1">
                <a:avLst/>
              </a:prstGeom>
              <a:ln w="762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Arrow Connector 38">
                <a:extLst>
                  <a:ext uri="{FF2B5EF4-FFF2-40B4-BE49-F238E27FC236}">
                    <a16:creationId xmlns:a16="http://schemas.microsoft.com/office/drawing/2014/main" id="{38C7F73A-1D2C-D3DA-69E5-3CE382381FE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461729" y="2567309"/>
                <a:ext cx="541288" cy="311526"/>
              </a:xfrm>
              <a:prstGeom prst="straightConnector1">
                <a:avLst/>
              </a:prstGeom>
              <a:ln w="762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4E48E70-07B2-7EFC-3F7A-221882A8FA09}"/>
                </a:ext>
              </a:extLst>
            </p:cNvPr>
            <p:cNvSpPr txBox="1"/>
            <p:nvPr/>
          </p:nvSpPr>
          <p:spPr>
            <a:xfrm>
              <a:off x="854776" y="1848984"/>
              <a:ext cx="136536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cs typeface="Times New Roman" panose="02020603050405020304" pitchFamily="18" charset="0"/>
                </a:rPr>
                <a:t>1ms</a:t>
              </a:r>
              <a:r>
                <a:rPr lang="en-US" sz="4000" baseline="30000" dirty="0">
                  <a:cs typeface="Times New Roman" panose="02020603050405020304" pitchFamily="18" charset="0"/>
                </a:rPr>
                <a:t>-2</a:t>
              </a:r>
              <a:endParaRPr lang="en-GB" sz="4000" baseline="30000" dirty="0">
                <a:cs typeface="Times New Roman" panose="02020603050405020304" pitchFamily="18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16D0034-6E2A-F1AE-16D7-AD68B28B06FB}"/>
                  </a:ext>
                </a:extLst>
              </p:cNvPr>
              <p:cNvSpPr txBox="1"/>
              <p:nvPr/>
            </p:nvSpPr>
            <p:spPr>
              <a:xfrm>
                <a:off x="8898574" y="1793010"/>
                <a:ext cx="1875187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/>
                  <a:t>F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000" dirty="0"/>
                  <a:t> ma</a:t>
                </a:r>
                <a:endParaRPr lang="en-GB" sz="4000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16D0034-6E2A-F1AE-16D7-AD68B28B06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98574" y="1793010"/>
                <a:ext cx="1875187" cy="707886"/>
              </a:xfrm>
              <a:prstGeom prst="rect">
                <a:avLst/>
              </a:prstGeom>
              <a:blipFill>
                <a:blip r:embed="rId9"/>
                <a:stretch>
                  <a:fillRect l="-11726" t="-15517" r="-651" b="-362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82758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8" grpId="0"/>
      <p:bldP spid="30" grpId="0"/>
      <p:bldP spid="31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9F3657BC-CB22-401D-883A-256DDBC6EEC7}"/>
              </a:ext>
            </a:extLst>
          </p:cNvPr>
          <p:cNvSpPr txBox="1"/>
          <p:nvPr/>
        </p:nvSpPr>
        <p:spPr>
          <a:xfrm>
            <a:off x="4511824" y="325084"/>
            <a:ext cx="2829831" cy="92333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5400" b="1" dirty="0">
                <a:latin typeface="+mj-lt"/>
              </a:rPr>
              <a:t>Friction</a:t>
            </a:r>
            <a:endParaRPr lang="en-GB" sz="5400" b="1" dirty="0"/>
          </a:p>
        </p:txBody>
      </p:sp>
      <p:sp>
        <p:nvSpPr>
          <p:cNvPr id="11" name="Rectangle 10"/>
          <p:cNvSpPr/>
          <p:nvPr/>
        </p:nvSpPr>
        <p:spPr>
          <a:xfrm>
            <a:off x="5285158" y="2054630"/>
            <a:ext cx="1296144" cy="86409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3576007" y="5625956"/>
            <a:ext cx="4961229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5375634" y="4725143"/>
            <a:ext cx="1296144" cy="86409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3662174" y="2958244"/>
            <a:ext cx="46079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/>
              <a:t>Smooth Surface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719736" y="5589240"/>
            <a:ext cx="46079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/>
              <a:t>Rough Surface </a:t>
            </a:r>
          </a:p>
        </p:txBody>
      </p:sp>
      <p:cxnSp>
        <p:nvCxnSpPr>
          <p:cNvPr id="18" name="Straight Connector 17"/>
          <p:cNvCxnSpPr/>
          <p:nvPr/>
        </p:nvCxnSpPr>
        <p:spPr>
          <a:xfrm>
            <a:off x="3485531" y="2955443"/>
            <a:ext cx="4961229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6671778" y="5157191"/>
            <a:ext cx="720652" cy="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H="1">
            <a:off x="4656126" y="5157191"/>
            <a:ext cx="718936" cy="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6570815" y="2486678"/>
            <a:ext cx="720652" cy="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7328010" y="2145875"/>
            <a:ext cx="26986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Driving Force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464152" y="4788473"/>
            <a:ext cx="26986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Driving Force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855075" y="4783090"/>
            <a:ext cx="28724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Friction Force</a:t>
            </a:r>
          </a:p>
        </p:txBody>
      </p:sp>
    </p:spTree>
    <p:extLst>
      <p:ext uri="{BB962C8B-B14F-4D97-AF65-F5344CB8AC3E}">
        <p14:creationId xmlns:p14="http://schemas.microsoft.com/office/powerpoint/2010/main" val="37919588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/>
          <p:cNvSpPr txBox="1"/>
          <p:nvPr/>
        </p:nvSpPr>
        <p:spPr>
          <a:xfrm>
            <a:off x="262780" y="2132856"/>
            <a:ext cx="1166529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Friction forces will </a:t>
            </a:r>
            <a:r>
              <a:rPr lang="en-GB" sz="8000" b="1" dirty="0"/>
              <a:t>always</a:t>
            </a:r>
            <a:r>
              <a:rPr lang="en-GB" sz="8000" dirty="0"/>
              <a:t> oppose the direction </a:t>
            </a:r>
          </a:p>
          <a:p>
            <a:pPr algn="ctr"/>
            <a:r>
              <a:rPr lang="en-GB" sz="8000" dirty="0"/>
              <a:t>of motion.  </a:t>
            </a:r>
          </a:p>
        </p:txBody>
      </p:sp>
      <p:sp>
        <p:nvSpPr>
          <p:cNvPr id="5" name="TextBox 32">
            <a:extLst>
              <a:ext uri="{FF2B5EF4-FFF2-40B4-BE49-F238E27FC236}">
                <a16:creationId xmlns:a16="http://schemas.microsoft.com/office/drawing/2014/main" id="{C5991245-A8F1-C0E3-3F6D-43DC15D76785}"/>
              </a:ext>
            </a:extLst>
          </p:cNvPr>
          <p:cNvSpPr txBox="1"/>
          <p:nvPr/>
        </p:nvSpPr>
        <p:spPr>
          <a:xfrm>
            <a:off x="4223220" y="449378"/>
            <a:ext cx="3744416" cy="1323439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8000" b="1" dirty="0">
                <a:latin typeface="+mj-lt"/>
              </a:rPr>
              <a:t>Friction</a:t>
            </a:r>
            <a:endParaRPr lang="en-GB" sz="8000" b="1" dirty="0"/>
          </a:p>
        </p:txBody>
      </p:sp>
    </p:spTree>
    <p:extLst>
      <p:ext uri="{BB962C8B-B14F-4D97-AF65-F5344CB8AC3E}">
        <p14:creationId xmlns:p14="http://schemas.microsoft.com/office/powerpoint/2010/main" val="843501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/>
              <p:cNvSpPr/>
              <p:nvPr/>
            </p:nvSpPr>
            <p:spPr>
              <a:xfrm>
                <a:off x="2423592" y="476672"/>
                <a:ext cx="7056784" cy="1446550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GB" sz="8800" b="1" dirty="0">
                    <a:solidFill>
                      <a:schemeClr val="bg1"/>
                    </a:solidFill>
                  </a:rPr>
                  <a:t>Friction </a:t>
                </a:r>
                <a14:m>
                  <m:oMath xmlns:m="http://schemas.openxmlformats.org/officeDocument/2006/math">
                    <m:r>
                      <a:rPr lang="en-GB" sz="88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88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𝝁</m:t>
                    </m:r>
                    <m:r>
                      <a:rPr lang="en-GB" sz="88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𝑹</m:t>
                    </m:r>
                  </m:oMath>
                </a14:m>
                <a:endParaRPr lang="en-GB" sz="8800" b="1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3592" y="476672"/>
                <a:ext cx="7056784" cy="1446550"/>
              </a:xfrm>
              <a:prstGeom prst="rect">
                <a:avLst/>
              </a:prstGeom>
              <a:blipFill>
                <a:blip r:embed="rId2"/>
                <a:stretch>
                  <a:fillRect l="-4927" t="-20253" b="-4261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/>
              <p:cNvSpPr/>
              <p:nvPr/>
            </p:nvSpPr>
            <p:spPr>
              <a:xfrm>
                <a:off x="2042036" y="2116149"/>
                <a:ext cx="8495274" cy="9233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5400" b="1" i="1">
                        <a:latin typeface="Cambria Math" panose="02040503050406030204" pitchFamily="18" charset="0"/>
                      </a:rPr>
                      <m:t>𝝁</m:t>
                    </m:r>
                  </m:oMath>
                </a14:m>
                <a:r>
                  <a:rPr lang="en-GB" sz="5400" dirty="0"/>
                  <a:t> is the coefficient of friction </a:t>
                </a:r>
              </a:p>
            </p:txBody>
          </p:sp>
        </mc:Choice>
        <mc:Fallback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2036" y="2116149"/>
                <a:ext cx="8495274" cy="923330"/>
              </a:xfrm>
              <a:prstGeom prst="rect">
                <a:avLst/>
              </a:prstGeom>
              <a:blipFill>
                <a:blip r:embed="rId3"/>
                <a:stretch>
                  <a:fillRect t="-17763" r="-3300" b="-394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 8"/>
              <p:cNvSpPr/>
              <p:nvPr/>
            </p:nvSpPr>
            <p:spPr>
              <a:xfrm>
                <a:off x="2516480" y="3046578"/>
                <a:ext cx="7004353" cy="9233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5400" b="1" i="1">
                        <a:latin typeface="Cambria Math" panose="02040503050406030204" pitchFamily="18" charset="0"/>
                      </a:rPr>
                      <m:t>𝑹</m:t>
                    </m:r>
                  </m:oMath>
                </a14:m>
                <a:r>
                  <a:rPr lang="en-GB" sz="5400" dirty="0"/>
                  <a:t> is the normal reaction</a:t>
                </a:r>
              </a:p>
            </p:txBody>
          </p:sp>
        </mc:Choice>
        <mc:Fallback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6480" y="3046578"/>
                <a:ext cx="7004353" cy="923330"/>
              </a:xfrm>
              <a:prstGeom prst="rect">
                <a:avLst/>
              </a:prstGeom>
              <a:blipFill>
                <a:blip r:embed="rId4"/>
                <a:stretch>
                  <a:fillRect t="-17881" r="-3742" b="-4039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Connector 9"/>
          <p:cNvCxnSpPr/>
          <p:nvPr/>
        </p:nvCxnSpPr>
        <p:spPr>
          <a:xfrm>
            <a:off x="3714401" y="6261701"/>
            <a:ext cx="4961229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5514028" y="5360888"/>
            <a:ext cx="1296144" cy="86409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6810172" y="5792936"/>
            <a:ext cx="720652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4794520" y="5792936"/>
            <a:ext cx="71893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7530825" y="5531326"/>
            <a:ext cx="20855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Driving Force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/>
              <p:cNvSpPr txBox="1"/>
              <p:nvPr/>
            </p:nvSpPr>
            <p:spPr>
              <a:xfrm>
                <a:off x="3920195" y="5360888"/>
                <a:ext cx="741948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1" i="1">
                          <a:latin typeface="Cambria Math" panose="02040503050406030204" pitchFamily="18" charset="0"/>
                        </a:rPr>
                        <m:t>𝝁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𝑹</m:t>
                      </m:r>
                    </m:oMath>
                  </m:oMathPara>
                </a14:m>
                <a:endParaRPr lang="en-GB" sz="4000" b="1" dirty="0"/>
              </a:p>
            </p:txBody>
          </p:sp>
        </mc:Choice>
        <mc:Fallback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0195" y="5360888"/>
                <a:ext cx="741948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Arrow Connector 15"/>
          <p:cNvCxnSpPr/>
          <p:nvPr/>
        </p:nvCxnSpPr>
        <p:spPr>
          <a:xfrm flipH="1" flipV="1">
            <a:off x="6152229" y="4605518"/>
            <a:ext cx="2518" cy="75537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/>
              <p:cNvSpPr txBox="1"/>
              <p:nvPr/>
            </p:nvSpPr>
            <p:spPr>
              <a:xfrm>
                <a:off x="5867854" y="3989808"/>
                <a:ext cx="56875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1" i="1">
                          <a:latin typeface="Cambria Math" panose="02040503050406030204" pitchFamily="18" charset="0"/>
                        </a:rPr>
                        <m:t>𝑹</m:t>
                      </m:r>
                    </m:oMath>
                  </m:oMathPara>
                </a14:m>
                <a:endParaRPr lang="en-GB" sz="3600" b="1" dirty="0"/>
              </a:p>
            </p:txBody>
          </p:sp>
        </mc:Choice>
        <mc:Fallback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7854" y="3989808"/>
                <a:ext cx="568750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5545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 animBg="1"/>
      <p:bldP spid="14" grpId="0"/>
      <p:bldP spid="15" grpId="0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7EF3C0C-CFDA-49C1-B665-B27C8238460D}"/>
              </a:ext>
            </a:extLst>
          </p:cNvPr>
          <p:cNvSpPr txBox="1"/>
          <p:nvPr/>
        </p:nvSpPr>
        <p:spPr>
          <a:xfrm>
            <a:off x="1524190" y="2132389"/>
            <a:ext cx="9217024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The size of the friction force depends on 2 things:</a:t>
            </a:r>
          </a:p>
          <a:p>
            <a:pPr algn="ctr"/>
            <a:endParaRPr lang="en-GB" sz="2400" dirty="0"/>
          </a:p>
          <a:p>
            <a:pPr marL="685800" indent="-685800" algn="ctr">
              <a:buFont typeface="Arial" panose="020B0604020202020204" pitchFamily="34" charset="0"/>
              <a:buChar char="•"/>
            </a:pPr>
            <a:r>
              <a:rPr lang="en-GB" sz="6000" dirty="0"/>
              <a:t>how rough the surface is </a:t>
            </a:r>
          </a:p>
          <a:p>
            <a:pPr marL="685800" indent="-685800" algn="ctr">
              <a:buFontTx/>
              <a:buChar char="-"/>
            </a:pPr>
            <a:endParaRPr lang="en-GB" sz="1000" dirty="0"/>
          </a:p>
          <a:p>
            <a:pPr marL="685800" indent="-685800" algn="ctr">
              <a:buFont typeface="Arial" panose="020B0604020202020204" pitchFamily="34" charset="0"/>
              <a:buChar char="•"/>
            </a:pPr>
            <a:r>
              <a:rPr lang="en-GB" sz="6000" dirty="0"/>
              <a:t>the mass of the particle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04FB7A97-CD3D-AA69-60F2-0A046F68FFBB}"/>
                  </a:ext>
                </a:extLst>
              </p:cNvPr>
              <p:cNvSpPr/>
              <p:nvPr/>
            </p:nvSpPr>
            <p:spPr>
              <a:xfrm>
                <a:off x="2604310" y="416739"/>
                <a:ext cx="7056784" cy="1446550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GB" sz="8800" b="1" dirty="0">
                    <a:solidFill>
                      <a:schemeClr val="bg1"/>
                    </a:solidFill>
                  </a:rPr>
                  <a:t>Friction </a:t>
                </a:r>
                <a14:m>
                  <m:oMath xmlns:m="http://schemas.openxmlformats.org/officeDocument/2006/math">
                    <m:r>
                      <a:rPr lang="en-GB" sz="88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88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𝝁</m:t>
                    </m:r>
                    <m:r>
                      <a:rPr lang="en-GB" sz="88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𝑹</m:t>
                    </m:r>
                  </m:oMath>
                </a14:m>
                <a:endParaRPr lang="en-GB" sz="88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04FB7A97-CD3D-AA69-60F2-0A046F68FFB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4310" y="416739"/>
                <a:ext cx="7056784" cy="1446550"/>
              </a:xfrm>
              <a:prstGeom prst="rect">
                <a:avLst/>
              </a:prstGeom>
              <a:blipFill>
                <a:blip r:embed="rId2"/>
                <a:stretch>
                  <a:fillRect l="-4836" t="-20168" b="-420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687154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2207568" y="84312"/>
                <a:ext cx="8208912" cy="19389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6000" b="1" dirty="0"/>
                  <a:t>Coefficient of Friction</a:t>
                </a:r>
              </a:p>
              <a:p>
                <a:pPr algn="ctr"/>
                <a:r>
                  <a:rPr lang="en-GB" sz="6000" b="1" dirty="0"/>
                  <a:t>0 ≤ </a:t>
                </a:r>
                <a14:m>
                  <m:oMath xmlns:m="http://schemas.openxmlformats.org/officeDocument/2006/math">
                    <m:r>
                      <a:rPr lang="en-GB" sz="6000" b="1" i="1" smtClean="0">
                        <a:latin typeface="Cambria Math" panose="02040503050406030204" pitchFamily="18" charset="0"/>
                      </a:rPr>
                      <m:t>𝝁</m:t>
                    </m:r>
                  </m:oMath>
                </a14:m>
                <a:r>
                  <a:rPr lang="en-GB" sz="6000" b="1" dirty="0"/>
                  <a:t> ≤ 1</a:t>
                </a: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7568" y="84312"/>
                <a:ext cx="8208912" cy="1938992"/>
              </a:xfrm>
              <a:prstGeom prst="rect">
                <a:avLst/>
              </a:prstGeom>
              <a:blipFill>
                <a:blip r:embed="rId2"/>
                <a:stretch>
                  <a:fillRect t="-9748" b="-2044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Group 6"/>
          <p:cNvGrpSpPr/>
          <p:nvPr/>
        </p:nvGrpSpPr>
        <p:grpSpPr>
          <a:xfrm>
            <a:off x="3179676" y="2033022"/>
            <a:ext cx="6264696" cy="4591180"/>
            <a:chOff x="1619672" y="2161987"/>
            <a:chExt cx="6120680" cy="4481628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AEB0412A-8029-4A2D-B255-4B76D159EE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755" t="1944" b="37476"/>
            <a:stretch/>
          </p:blipFill>
          <p:spPr>
            <a:xfrm>
              <a:off x="1619672" y="2161987"/>
              <a:ext cx="6120680" cy="448162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5" name="TextBox 4"/>
            <p:cNvSpPr txBox="1"/>
            <p:nvPr/>
          </p:nvSpPr>
          <p:spPr>
            <a:xfrm>
              <a:off x="1645947" y="2227209"/>
              <a:ext cx="3466111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/>
                <a:t>Martial</a:t>
              </a:r>
              <a:endParaRPr lang="en-GB" sz="3200" b="1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/>
                <p:cNvSpPr txBox="1"/>
                <p:nvPr/>
              </p:nvSpPr>
              <p:spPr>
                <a:xfrm>
                  <a:off x="5292080" y="2196430"/>
                  <a:ext cx="2340261" cy="646331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600" b="1" i="1">
                            <a:latin typeface="Cambria Math" panose="02040503050406030204" pitchFamily="18" charset="0"/>
                          </a:rPr>
                          <m:t>𝝁</m:t>
                        </m:r>
                      </m:oMath>
                    </m:oMathPara>
                  </a14:m>
                  <a:endParaRPr lang="en-GB" sz="3600" b="1" dirty="0"/>
                </a:p>
              </p:txBody>
            </p:sp>
          </mc:Choice>
          <mc:Fallback xmlns="">
            <p:sp>
              <p:nvSpPr>
                <p:cNvPr id="8" name="TextBox 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92080" y="2196430"/>
                  <a:ext cx="2340261" cy="646331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2511102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/>
              <p:cNvSpPr/>
              <p:nvPr/>
            </p:nvSpPr>
            <p:spPr>
              <a:xfrm>
                <a:off x="1343472" y="764704"/>
                <a:ext cx="9198672" cy="22159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13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13800" b="1" i="1"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GB" sz="13800" b="1" i="1">
                              <a:latin typeface="Cambria Math" panose="02040503050406030204" pitchFamily="18" charset="0"/>
                            </a:rPr>
                            <m:t>𝒎𝒂𝒙</m:t>
                          </m:r>
                        </m:sub>
                      </m:sSub>
                      <m:r>
                        <a:rPr lang="en-GB" sz="138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3800" b="1" i="1">
                          <a:latin typeface="Cambria Math" panose="02040503050406030204" pitchFamily="18" charset="0"/>
                        </a:rPr>
                        <m:t>𝝁</m:t>
                      </m:r>
                      <m:r>
                        <a:rPr lang="en-GB" sz="13800" b="1" i="1">
                          <a:latin typeface="Cambria Math" panose="02040503050406030204" pitchFamily="18" charset="0"/>
                        </a:rPr>
                        <m:t>𝑹</m:t>
                      </m:r>
                    </m:oMath>
                  </m:oMathPara>
                </a14:m>
                <a:endParaRPr lang="en-GB" sz="13800" b="1" dirty="0"/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3472" y="764704"/>
                <a:ext cx="9198672" cy="221599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/>
          <p:cNvSpPr/>
          <p:nvPr/>
        </p:nvSpPr>
        <p:spPr>
          <a:xfrm>
            <a:off x="767408" y="3877306"/>
            <a:ext cx="1087320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600" dirty="0"/>
              <a:t>Friction force will always have </a:t>
            </a:r>
          </a:p>
          <a:p>
            <a:pPr algn="ctr"/>
            <a:r>
              <a:rPr lang="en-GB" sz="6600" dirty="0"/>
              <a:t>a maximum value.</a:t>
            </a:r>
          </a:p>
        </p:txBody>
      </p:sp>
    </p:spTree>
    <p:extLst>
      <p:ext uri="{BB962C8B-B14F-4D97-AF65-F5344CB8AC3E}">
        <p14:creationId xmlns:p14="http://schemas.microsoft.com/office/powerpoint/2010/main" val="8465797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3863752" y="1425103"/>
            <a:ext cx="4968552" cy="3066586"/>
            <a:chOff x="3760830" y="2724296"/>
            <a:chExt cx="2241963" cy="1536763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B6DE5C0D-42F4-48D3-AE08-3610D3DBE3E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60830" y="3723491"/>
              <a:ext cx="2241963" cy="3066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56E7E51-78B2-451D-88D7-BEC857F33410}"/>
                </a:ext>
              </a:extLst>
            </p:cNvPr>
            <p:cNvSpPr/>
            <p:nvPr/>
          </p:nvSpPr>
          <p:spPr>
            <a:xfrm>
              <a:off x="4460483" y="3288053"/>
              <a:ext cx="648072" cy="432046"/>
            </a:xfrm>
            <a:prstGeom prst="rect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sz="1100" dirty="0"/>
            </a:p>
          </p:txBody>
        </p: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B299378B-EB08-428F-B82E-59DD7C05C5B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794602" y="3717032"/>
              <a:ext cx="1184" cy="255652"/>
            </a:xfrm>
            <a:prstGeom prst="straightConnector1">
              <a:avLst/>
            </a:prstGeom>
            <a:ln w="57150"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6C60DDE8-AF04-427B-A02F-A70F0CFEC84A}"/>
                    </a:ext>
                  </a:extLst>
                </p:cNvPr>
                <p:cNvSpPr txBox="1"/>
                <p:nvPr/>
              </p:nvSpPr>
              <p:spPr>
                <a:xfrm>
                  <a:off x="4670612" y="3937162"/>
                  <a:ext cx="324922" cy="3238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3600" dirty="0">
                      <a:solidFill>
                        <a:schemeClr val="accent1"/>
                      </a:solidFill>
                    </a:rPr>
                    <a:t>5</a:t>
                  </a:r>
                  <a14:m>
                    <m:oMath xmlns:m="http://schemas.openxmlformats.org/officeDocument/2006/math">
                      <m:r>
                        <a:rPr lang="en-GB" sz="3600" i="1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</m:oMath>
                  </a14:m>
                  <a:endParaRPr lang="en-GB" sz="36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 xmlns="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6C60DDE8-AF04-427B-A02F-A70F0CFEC84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70612" y="3937162"/>
                  <a:ext cx="324922" cy="323897"/>
                </a:xfrm>
                <a:prstGeom prst="rect">
                  <a:avLst/>
                </a:prstGeom>
                <a:blipFill>
                  <a:blip r:embed="rId2"/>
                  <a:stretch>
                    <a:fillRect l="-26271" t="-15094" b="-34906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807A775B-B4B8-4AAC-B15F-73C14BC2656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794044" y="3012980"/>
              <a:ext cx="558" cy="267869"/>
            </a:xfrm>
            <a:prstGeom prst="straightConnector1">
              <a:avLst/>
            </a:prstGeom>
            <a:ln w="57150"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2B7C67FC-CD9D-4ECC-B55D-80181690CEF5}"/>
                    </a:ext>
                  </a:extLst>
                </p:cNvPr>
                <p:cNvSpPr txBox="1"/>
                <p:nvPr/>
              </p:nvSpPr>
              <p:spPr>
                <a:xfrm>
                  <a:off x="4631454" y="2724296"/>
                  <a:ext cx="325180" cy="3238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60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oMath>
                    </m:oMathPara>
                  </a14:m>
                  <a:endParaRPr lang="en-GB" sz="36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 xmlns="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2B7C67FC-CD9D-4ECC-B55D-80181690CEF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31454" y="2724296"/>
                  <a:ext cx="325180" cy="323897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59" name="TextBox 58">
            <a:extLst>
              <a:ext uri="{FF2B5EF4-FFF2-40B4-BE49-F238E27FC236}">
                <a16:creationId xmlns:a16="http://schemas.microsoft.com/office/drawing/2014/main" id="{1B6681B4-42C6-4E0A-BE72-878FA29EC571}"/>
              </a:ext>
            </a:extLst>
          </p:cNvPr>
          <p:cNvSpPr txBox="1"/>
          <p:nvPr/>
        </p:nvSpPr>
        <p:spPr>
          <a:xfrm>
            <a:off x="538134" y="260648"/>
            <a:ext cx="1123077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/>
              <a:t>What is the max Friction Force?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9" name="Rectangle 68"/>
              <p:cNvSpPr/>
              <p:nvPr/>
            </p:nvSpPr>
            <p:spPr>
              <a:xfrm>
                <a:off x="3142559" y="3418982"/>
                <a:ext cx="1717008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>
                          <a:latin typeface="Cambria Math" panose="02040503050406030204" pitchFamily="18" charset="0"/>
                        </a:rPr>
                        <m:t>𝝁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69" name="Rectangle 6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2559" y="3418982"/>
                <a:ext cx="1717008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4337023" y="4627561"/>
                <a:ext cx="3850349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1" i="1" smtClean="0">
                          <a:latin typeface="Cambria Math" panose="02040503050406030204" pitchFamily="18" charset="0"/>
                        </a:rPr>
                        <m:t>𝑭𝒓𝒊𝒄𝒕𝒊𝒐𝒏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𝝁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𝑹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4000" b="1" dirty="0"/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7023" y="4627561"/>
                <a:ext cx="3850349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6C60DDE8-AF04-427B-A02F-A70F0CFEC84A}"/>
                  </a:ext>
                </a:extLst>
              </p:cNvPr>
              <p:cNvSpPr txBox="1"/>
              <p:nvPr/>
            </p:nvSpPr>
            <p:spPr>
              <a:xfrm>
                <a:off x="6348028" y="1412776"/>
                <a:ext cx="115212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600" dirty="0">
                    <a:solidFill>
                      <a:schemeClr val="accent1"/>
                    </a:solidFill>
                  </a:rPr>
                  <a:t>= 5</a:t>
                </a:r>
                <a14:m>
                  <m:oMath xmlns:m="http://schemas.openxmlformats.org/officeDocument/2006/math">
                    <m:r>
                      <a:rPr lang="en-GB" sz="3600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endParaRPr lang="en-GB" sz="360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6C60DDE8-AF04-427B-A02F-A70F0CFEC8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8028" y="1412776"/>
                <a:ext cx="1152128" cy="646331"/>
              </a:xfrm>
              <a:prstGeom prst="rect">
                <a:avLst/>
              </a:prstGeom>
              <a:blipFill>
                <a:blip r:embed="rId6"/>
                <a:stretch>
                  <a:fillRect l="-15873" t="-15094" b="-349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51B53AF-05F4-8112-101E-039E9D272983}"/>
                  </a:ext>
                </a:extLst>
              </p:cNvPr>
              <p:cNvSpPr txBox="1"/>
              <p:nvPr/>
            </p:nvSpPr>
            <p:spPr>
              <a:xfrm>
                <a:off x="6363360" y="5294518"/>
                <a:ext cx="2772308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lang="en-GB" sz="4000" b="1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kumimoji="0" lang="en-GB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 5g x 0.1 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51B53AF-05F4-8112-101E-039E9D2729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3360" y="5294518"/>
                <a:ext cx="2772308" cy="707886"/>
              </a:xfrm>
              <a:prstGeom prst="rect">
                <a:avLst/>
              </a:prstGeom>
              <a:blipFill>
                <a:blip r:embed="rId7"/>
                <a:stretch>
                  <a:fillRect t="-15517" r="-2637" b="-362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E720C6D-23DE-D191-3039-1F8A603E89D9}"/>
                  </a:ext>
                </a:extLst>
              </p:cNvPr>
              <p:cNvSpPr txBox="1"/>
              <p:nvPr/>
            </p:nvSpPr>
            <p:spPr>
              <a:xfrm>
                <a:off x="6600056" y="5961474"/>
                <a:ext cx="1797878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GB" sz="4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</m:oMath>
                </a14:m>
                <a:r>
                  <a:rPr kumimoji="0" lang="en-GB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r>
                  <a:rPr kumimoji="0" lang="en-GB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4.9</a:t>
                </a:r>
                <a:r>
                  <a:rPr kumimoji="0" lang="en-GB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N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E720C6D-23DE-D191-3039-1F8A603E89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0056" y="5961474"/>
                <a:ext cx="1797878" cy="707886"/>
              </a:xfrm>
              <a:prstGeom prst="rect">
                <a:avLst/>
              </a:prstGeom>
              <a:blipFill>
                <a:blip r:embed="rId8"/>
                <a:stretch>
                  <a:fillRect t="-15517" r="-10847" b="-362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33799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8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3647728" y="1442534"/>
            <a:ext cx="4968552" cy="3066586"/>
            <a:chOff x="3760830" y="2724296"/>
            <a:chExt cx="2241963" cy="1536763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B6DE5C0D-42F4-48D3-AE08-3610D3DBE3E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60830" y="3723491"/>
              <a:ext cx="2241963" cy="3066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56E7E51-78B2-451D-88D7-BEC857F33410}"/>
                </a:ext>
              </a:extLst>
            </p:cNvPr>
            <p:cNvSpPr/>
            <p:nvPr/>
          </p:nvSpPr>
          <p:spPr>
            <a:xfrm>
              <a:off x="4460483" y="3288053"/>
              <a:ext cx="648072" cy="432046"/>
            </a:xfrm>
            <a:prstGeom prst="rect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sz="1100" dirty="0"/>
            </a:p>
          </p:txBody>
        </p: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B299378B-EB08-428F-B82E-59DD7C05C5B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794602" y="3717032"/>
              <a:ext cx="1184" cy="255652"/>
            </a:xfrm>
            <a:prstGeom prst="straightConnector1">
              <a:avLst/>
            </a:prstGeom>
            <a:ln w="57150"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6C60DDE8-AF04-427B-A02F-A70F0CFEC84A}"/>
                    </a:ext>
                  </a:extLst>
                </p:cNvPr>
                <p:cNvSpPr txBox="1"/>
                <p:nvPr/>
              </p:nvSpPr>
              <p:spPr>
                <a:xfrm>
                  <a:off x="4670612" y="3937162"/>
                  <a:ext cx="324922" cy="3238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3600" dirty="0">
                      <a:solidFill>
                        <a:schemeClr val="accent1"/>
                      </a:solidFill>
                    </a:rPr>
                    <a:t>5</a:t>
                  </a:r>
                  <a14:m>
                    <m:oMath xmlns:m="http://schemas.openxmlformats.org/officeDocument/2006/math">
                      <m:r>
                        <a:rPr lang="en-GB" sz="3600" i="1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</m:oMath>
                  </a14:m>
                  <a:endParaRPr lang="en-GB" sz="36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 xmlns="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6C60DDE8-AF04-427B-A02F-A70F0CFEC84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70612" y="3937162"/>
                  <a:ext cx="324922" cy="323897"/>
                </a:xfrm>
                <a:prstGeom prst="rect">
                  <a:avLst/>
                </a:prstGeom>
                <a:blipFill>
                  <a:blip r:embed="rId2"/>
                  <a:stretch>
                    <a:fillRect l="-26271" t="-15094" b="-34906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807A775B-B4B8-4AAC-B15F-73C14BC2656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794044" y="3029709"/>
              <a:ext cx="558" cy="267869"/>
            </a:xfrm>
            <a:prstGeom prst="straightConnector1">
              <a:avLst/>
            </a:prstGeom>
            <a:ln w="57150"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2B7C67FC-CD9D-4ECC-B55D-80181690CEF5}"/>
                    </a:ext>
                  </a:extLst>
                </p:cNvPr>
                <p:cNvSpPr txBox="1"/>
                <p:nvPr/>
              </p:nvSpPr>
              <p:spPr>
                <a:xfrm>
                  <a:off x="4631454" y="2724296"/>
                  <a:ext cx="325180" cy="3238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60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oMath>
                    </m:oMathPara>
                  </a14:m>
                  <a:endParaRPr lang="en-GB" sz="36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 xmlns="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2B7C67FC-CD9D-4ECC-B55D-80181690CEF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31454" y="2724296"/>
                  <a:ext cx="325180" cy="323897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9" name="Rectangle 68"/>
              <p:cNvSpPr/>
              <p:nvPr/>
            </p:nvSpPr>
            <p:spPr>
              <a:xfrm>
                <a:off x="2951049" y="3436413"/>
                <a:ext cx="1717008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>
                          <a:latin typeface="Cambria Math" panose="02040503050406030204" pitchFamily="18" charset="0"/>
                        </a:rPr>
                        <m:t>𝝁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69" name="Rectangle 6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1049" y="3436413"/>
                <a:ext cx="1717008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Rectangle 22"/>
          <p:cNvSpPr/>
          <p:nvPr/>
        </p:nvSpPr>
        <p:spPr>
          <a:xfrm>
            <a:off x="6384032" y="4727759"/>
            <a:ext cx="43204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4000" dirty="0">
                <a:solidFill>
                  <a:prstClr val="black"/>
                </a:solidFill>
              </a:rPr>
              <a:t>Friction Force = </a:t>
            </a:r>
            <a:r>
              <a:rPr lang="en-GB" sz="4000" b="1" dirty="0">
                <a:solidFill>
                  <a:prstClr val="black"/>
                </a:solidFill>
              </a:rPr>
              <a:t>3N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6C60DDE8-AF04-427B-A02F-A70F0CFEC84A}"/>
                  </a:ext>
                </a:extLst>
              </p:cNvPr>
              <p:cNvSpPr txBox="1"/>
              <p:nvPr/>
            </p:nvSpPr>
            <p:spPr>
              <a:xfrm>
                <a:off x="6132004" y="1442535"/>
                <a:ext cx="115212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600" dirty="0">
                    <a:solidFill>
                      <a:schemeClr val="accent1"/>
                    </a:solidFill>
                  </a:rPr>
                  <a:t>= 5</a:t>
                </a:r>
                <a14:m>
                  <m:oMath xmlns:m="http://schemas.openxmlformats.org/officeDocument/2006/math">
                    <m:r>
                      <a:rPr lang="en-GB" sz="3600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endParaRPr lang="en-GB" sz="360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6C60DDE8-AF04-427B-A02F-A70F0CFEC8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2004" y="1442535"/>
                <a:ext cx="1152128" cy="646331"/>
              </a:xfrm>
              <a:prstGeom prst="rect">
                <a:avLst/>
              </a:prstGeom>
              <a:blipFill>
                <a:blip r:embed="rId5"/>
                <a:stretch>
                  <a:fillRect l="-16402" t="-15094" b="-349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07A775B-B4B8-4AAC-B15F-73C14BC2656B}"/>
              </a:ext>
            </a:extLst>
          </p:cNvPr>
          <p:cNvCxnSpPr>
            <a:cxnSpLocks/>
          </p:cNvCxnSpPr>
          <p:nvPr/>
        </p:nvCxnSpPr>
        <p:spPr>
          <a:xfrm flipV="1">
            <a:off x="6634505" y="2988466"/>
            <a:ext cx="1014215" cy="231"/>
          </a:xfrm>
          <a:prstGeom prst="straightConnector1">
            <a:avLst/>
          </a:prstGeom>
          <a:ln w="57150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7671668" y="2685756"/>
            <a:ext cx="65755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dirty="0">
                <a:solidFill>
                  <a:srgbClr val="0070C0"/>
                </a:solidFill>
              </a:rPr>
              <a:t>3N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7E430D-19C9-6D8B-47C5-2B080FE1E246}"/>
              </a:ext>
            </a:extLst>
          </p:cNvPr>
          <p:cNvSpPr txBox="1"/>
          <p:nvPr/>
        </p:nvSpPr>
        <p:spPr>
          <a:xfrm>
            <a:off x="552622" y="260648"/>
            <a:ext cx="1123077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/>
              <a:t>What is the Friction Force?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4EF84660-F1A0-DF2D-FB2B-A4FF48D7DB83}"/>
                  </a:ext>
                </a:extLst>
              </p:cNvPr>
              <p:cNvSpPr/>
              <p:nvPr/>
            </p:nvSpPr>
            <p:spPr>
              <a:xfrm>
                <a:off x="1517673" y="4703036"/>
                <a:ext cx="3596817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𝐹𝑟𝑖𝑐𝑡𝑖𝑜𝑛</m:t>
                      </m:r>
                      <m:r>
                        <a:rPr lang="en-GB" sz="4000" b="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000" b="0" i="1"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GB" sz="4000" b="0" i="1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GB" sz="4000" b="0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4EF84660-F1A0-DF2D-FB2B-A4FF48D7DB8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7673" y="4703036"/>
                <a:ext cx="3596817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DD895B4-3F8B-1D50-E18D-A20364394CE3}"/>
                  </a:ext>
                </a:extLst>
              </p:cNvPr>
              <p:cNvSpPr txBox="1"/>
              <p:nvPr/>
            </p:nvSpPr>
            <p:spPr>
              <a:xfrm>
                <a:off x="3544010" y="5369993"/>
                <a:ext cx="2393487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kumimoji="0" lang="en-GB" sz="40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 5g x 0.1 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DD895B4-3F8B-1D50-E18D-A20364394C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4010" y="5369993"/>
                <a:ext cx="2393487" cy="707886"/>
              </a:xfrm>
              <a:prstGeom prst="rect">
                <a:avLst/>
              </a:prstGeom>
              <a:blipFill>
                <a:blip r:embed="rId7"/>
                <a:stretch>
                  <a:fillRect t="-15517" r="-11196" b="-362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3646864-F468-8530-1CCF-EB6213CB2EE5}"/>
                  </a:ext>
                </a:extLst>
              </p:cNvPr>
              <p:cNvSpPr txBox="1"/>
              <p:nvPr/>
            </p:nvSpPr>
            <p:spPr>
              <a:xfrm>
                <a:off x="3608845" y="6045488"/>
                <a:ext cx="1797878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GB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</m:oMath>
                </a14:m>
                <a:r>
                  <a:rPr kumimoji="0" lang="en-GB" sz="40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4.9 N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3646864-F468-8530-1CCF-EB6213CB2E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8845" y="6045488"/>
                <a:ext cx="1797878" cy="707886"/>
              </a:xfrm>
              <a:prstGeom prst="rect">
                <a:avLst/>
              </a:prstGeom>
              <a:blipFill>
                <a:blip r:embed="rId8"/>
                <a:stretch>
                  <a:fillRect t="-15517" r="-11186" b="-362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59242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10" grpId="0"/>
      <p:bldP spid="11" grpId="0"/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23812</TotalTime>
  <Words>414</Words>
  <Application>Microsoft Office PowerPoint</Application>
  <PresentationFormat>Widescreen</PresentationFormat>
  <Paragraphs>117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907</cp:revision>
  <dcterms:created xsi:type="dcterms:W3CDTF">2013-02-28T07:36:55Z</dcterms:created>
  <dcterms:modified xsi:type="dcterms:W3CDTF">2024-11-23T08:05:01Z</dcterms:modified>
</cp:coreProperties>
</file>