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2D61-1C6A-4E58-B0D1-50E8A9ACA67F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4E00-C889-4EC5-A67D-81FDCB493C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621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2D61-1C6A-4E58-B0D1-50E8A9ACA67F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4E00-C889-4EC5-A67D-81FDCB493C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487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2D61-1C6A-4E58-B0D1-50E8A9ACA67F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4E00-C889-4EC5-A67D-81FDCB493C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413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2D61-1C6A-4E58-B0D1-50E8A9ACA67F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4E00-C889-4EC5-A67D-81FDCB493C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529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2D61-1C6A-4E58-B0D1-50E8A9ACA67F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4E00-C889-4EC5-A67D-81FDCB493C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871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2D61-1C6A-4E58-B0D1-50E8A9ACA67F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4E00-C889-4EC5-A67D-81FDCB493C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999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2D61-1C6A-4E58-B0D1-50E8A9ACA67F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4E00-C889-4EC5-A67D-81FDCB493C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450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2D61-1C6A-4E58-B0D1-50E8A9ACA67F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4E00-C889-4EC5-A67D-81FDCB493C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016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2D61-1C6A-4E58-B0D1-50E8A9ACA67F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4E00-C889-4EC5-A67D-81FDCB493C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670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2D61-1C6A-4E58-B0D1-50E8A9ACA67F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4E00-C889-4EC5-A67D-81FDCB493C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021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82D61-1C6A-4E58-B0D1-50E8A9ACA67F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64E00-C889-4EC5-A67D-81FDCB493C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946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82D61-1C6A-4E58-B0D1-50E8A9ACA67F}" type="datetimeFigureOut">
              <a:rPr lang="en-GB" smtClean="0"/>
              <a:t>15/03/2016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D64E00-C889-4EC5-A67D-81FDCB493C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728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950143"/>
              </p:ext>
            </p:extLst>
          </p:nvPr>
        </p:nvGraphicFramePr>
        <p:xfrm>
          <a:off x="4191687" y="1972022"/>
          <a:ext cx="3720488" cy="3329940"/>
        </p:xfrm>
        <a:graphic>
          <a:graphicData uri="http://schemas.openxmlformats.org/drawingml/2006/table">
            <a:tbl>
              <a:tblPr/>
              <a:tblGrid>
                <a:gridCol w="849386"/>
                <a:gridCol w="1026341"/>
                <a:gridCol w="849386"/>
                <a:gridCol w="995375"/>
              </a:tblGrid>
              <a:tr h="777232">
                <a:tc>
                  <a:txBody>
                    <a:bodyPr/>
                    <a:lstStyle/>
                    <a:p>
                      <a:pPr algn="l" fontAlgn="b"/>
                      <a:r>
                        <a:rPr lang="en-GB" sz="5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77232">
                <a:tc>
                  <a:txBody>
                    <a:bodyPr/>
                    <a:lstStyle/>
                    <a:p>
                      <a:pPr algn="l" fontAlgn="b"/>
                      <a:r>
                        <a:rPr lang="en-GB" sz="5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772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181" y="5681685"/>
            <a:ext cx="5397501" cy="826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96041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0" i="0" u="none" strike="noStrike" dirty="0" smtClean="0">
                <a:solidFill>
                  <a:srgbClr val="000000"/>
                </a:solidFill>
                <a:effectLst/>
              </a:rPr>
              <a:t>Each letter in this addition stands for a different digit. </a:t>
            </a:r>
          </a:p>
          <a:p>
            <a:pPr algn="ctr"/>
            <a:r>
              <a:rPr lang="en-US" sz="3600" b="0" i="0" u="none" strike="noStrike" dirty="0" smtClean="0">
                <a:solidFill>
                  <a:srgbClr val="000000"/>
                </a:solidFill>
                <a:effectLst/>
              </a:rPr>
              <a:t>The digits can be from 1 to 9. </a:t>
            </a:r>
            <a:r>
              <a:rPr lang="en-US" sz="3600" dirty="0" smtClean="0"/>
              <a:t> </a:t>
            </a:r>
            <a:endParaRPr lang="en-GB" sz="3600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It all adds up!! 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209660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66" y="503395"/>
            <a:ext cx="11226620" cy="169325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610998" y="793672"/>
            <a:ext cx="1079653" cy="111270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F0000"/>
                </a:solidFill>
              </a:rPr>
              <a:t>?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343880" y="793672"/>
            <a:ext cx="1079653" cy="111270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F0000"/>
                </a:solidFill>
              </a:rPr>
              <a:t>?</a:t>
            </a:r>
            <a:endParaRPr lang="en-GB" sz="5400" dirty="0">
              <a:solidFill>
                <a:srgbClr val="FF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076762" y="793672"/>
            <a:ext cx="1079653" cy="1112703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F0000"/>
                </a:solidFill>
              </a:rPr>
              <a:t>?</a:t>
            </a:r>
            <a:endParaRPr lang="en-GB" sz="5400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517565"/>
              </p:ext>
            </p:extLst>
          </p:nvPr>
        </p:nvGraphicFramePr>
        <p:xfrm>
          <a:off x="3933022" y="2853371"/>
          <a:ext cx="3720488" cy="3329940"/>
        </p:xfrm>
        <a:graphic>
          <a:graphicData uri="http://schemas.openxmlformats.org/drawingml/2006/table">
            <a:tbl>
              <a:tblPr/>
              <a:tblGrid>
                <a:gridCol w="849386"/>
                <a:gridCol w="1026341"/>
                <a:gridCol w="849386"/>
                <a:gridCol w="995375"/>
              </a:tblGrid>
              <a:tr h="777232">
                <a:tc>
                  <a:txBody>
                    <a:bodyPr/>
                    <a:lstStyle/>
                    <a:p>
                      <a:pPr algn="l" fontAlgn="b"/>
                      <a:r>
                        <a:rPr lang="en-GB" sz="5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5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5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5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77232">
                <a:tc>
                  <a:txBody>
                    <a:bodyPr/>
                    <a:lstStyle/>
                    <a:p>
                      <a:pPr algn="l" fontAlgn="b"/>
                      <a:r>
                        <a:rPr lang="en-GB" sz="5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GB" sz="5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GB" sz="5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GB" sz="5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772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5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5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5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7232"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GB" sz="54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5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GB" sz="5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5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en-GB" sz="5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3949547" y="2829956"/>
            <a:ext cx="3740226" cy="3427625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F0000"/>
                </a:solidFill>
              </a:rPr>
              <a:t>?</a:t>
            </a:r>
            <a:endParaRPr lang="en-GB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38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57</Words>
  <Application>Microsoft Office PowerPoint</Application>
  <PresentationFormat>Widescreen</PresentationFormat>
  <Paragraphs>39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2016-01-20T12:28:04Z</dcterms:created>
  <dcterms:modified xsi:type="dcterms:W3CDTF">2016-03-15T05:04:17Z</dcterms:modified>
</cp:coreProperties>
</file>