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1" r:id="rId2"/>
    <p:sldId id="258" r:id="rId3"/>
    <p:sldId id="260" r:id="rId4"/>
    <p:sldId id="259" r:id="rId5"/>
  </p:sldIdLst>
  <p:sldSz cx="12192000" cy="6858000"/>
  <p:notesSz cx="6854825" cy="97139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59">
          <p15:clr>
            <a:srgbClr val="A4A3A4"/>
          </p15:clr>
        </p15:guide>
        <p15:guide id="2" pos="215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F951D7-93F1-412C-9126-8192A6B8EE34}" v="14" dt="2025-01-13T06:38:08.6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05" y="45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-1878" y="-102"/>
      </p:cViewPr>
      <p:guideLst>
        <p:guide orient="horz" pos="3059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FF951D7-93F1-412C-9126-8192A6B8EE34}"/>
    <pc:docChg chg="custSel addSld delSld modSld sldOrd modMainMaster modNotesMaster">
      <pc:chgData name="Stewart Gale" userId="3647ddd2-6040-41ae-a96d-232c23482af8" providerId="ADAL" clId="{6FF951D7-93F1-412C-9126-8192A6B8EE34}" dt="2025-01-13T06:38:11.726" v="78" actId="1076"/>
      <pc:docMkLst>
        <pc:docMk/>
      </pc:docMkLst>
      <pc:sldChg chg="addSp delSp modSp del mod setBg modNotes">
        <pc:chgData name="Stewart Gale" userId="3647ddd2-6040-41ae-a96d-232c23482af8" providerId="ADAL" clId="{6FF951D7-93F1-412C-9126-8192A6B8EE34}" dt="2022-10-25T16:59:24.025" v="53" actId="47"/>
        <pc:sldMkLst>
          <pc:docMk/>
          <pc:sldMk cId="0" sldId="257"/>
        </pc:sldMkLst>
      </pc:sldChg>
      <pc:sldChg chg="modSp mod">
        <pc:chgData name="Stewart Gale" userId="3647ddd2-6040-41ae-a96d-232c23482af8" providerId="ADAL" clId="{6FF951D7-93F1-412C-9126-8192A6B8EE34}" dt="2022-10-25T16:58:05.480" v="34" actId="14734"/>
        <pc:sldMkLst>
          <pc:docMk/>
          <pc:sldMk cId="1461497709" sldId="258"/>
        </pc:sldMkLst>
      </pc:sldChg>
      <pc:sldChg chg="addSp delSp modSp mod modAnim">
        <pc:chgData name="Stewart Gale" userId="3647ddd2-6040-41ae-a96d-232c23482af8" providerId="ADAL" clId="{6FF951D7-93F1-412C-9126-8192A6B8EE34}" dt="2025-01-13T06:38:11.726" v="78" actId="1076"/>
        <pc:sldMkLst>
          <pc:docMk/>
          <pc:sldMk cId="845289515" sldId="259"/>
        </pc:sldMkLst>
        <pc:spChg chg="add mod">
          <ac:chgData name="Stewart Gale" userId="3647ddd2-6040-41ae-a96d-232c23482af8" providerId="ADAL" clId="{6FF951D7-93F1-412C-9126-8192A6B8EE34}" dt="2025-01-13T06:37:25.022" v="64" actId="208"/>
          <ac:spMkLst>
            <pc:docMk/>
            <pc:sldMk cId="845289515" sldId="259"/>
            <ac:spMk id="2" creationId="{D771D0B3-FBAE-85C7-8AA3-196051509330}"/>
          </ac:spMkLst>
        </pc:spChg>
        <pc:spChg chg="add mod">
          <ac:chgData name="Stewart Gale" userId="3647ddd2-6040-41ae-a96d-232c23482af8" providerId="ADAL" clId="{6FF951D7-93F1-412C-9126-8192A6B8EE34}" dt="2025-01-13T06:37:31.763" v="66" actId="1076"/>
          <ac:spMkLst>
            <pc:docMk/>
            <pc:sldMk cId="845289515" sldId="259"/>
            <ac:spMk id="3" creationId="{6325C445-361F-EB65-20C9-EC3020BA0BBB}"/>
          </ac:spMkLst>
        </pc:spChg>
        <pc:spChg chg="add mod">
          <ac:chgData name="Stewart Gale" userId="3647ddd2-6040-41ae-a96d-232c23482af8" providerId="ADAL" clId="{6FF951D7-93F1-412C-9126-8192A6B8EE34}" dt="2025-01-13T06:37:36.468" v="68" actId="1076"/>
          <ac:spMkLst>
            <pc:docMk/>
            <pc:sldMk cId="845289515" sldId="259"/>
            <ac:spMk id="5" creationId="{501548BC-56F4-956F-892A-DF6AD21FEA18}"/>
          </ac:spMkLst>
        </pc:spChg>
        <pc:spChg chg="add mod">
          <ac:chgData name="Stewart Gale" userId="3647ddd2-6040-41ae-a96d-232c23482af8" providerId="ADAL" clId="{6FF951D7-93F1-412C-9126-8192A6B8EE34}" dt="2025-01-13T06:37:41.262" v="70" actId="1076"/>
          <ac:spMkLst>
            <pc:docMk/>
            <pc:sldMk cId="845289515" sldId="259"/>
            <ac:spMk id="6" creationId="{C830CD7D-94E7-C949-B9C7-7D9902C37D23}"/>
          </ac:spMkLst>
        </pc:spChg>
        <pc:spChg chg="add mod">
          <ac:chgData name="Stewart Gale" userId="3647ddd2-6040-41ae-a96d-232c23482af8" providerId="ADAL" clId="{6FF951D7-93F1-412C-9126-8192A6B8EE34}" dt="2025-01-13T06:37:48.128" v="72" actId="1076"/>
          <ac:spMkLst>
            <pc:docMk/>
            <pc:sldMk cId="845289515" sldId="259"/>
            <ac:spMk id="7" creationId="{C0383E3D-F4BD-7204-E885-5B99F8F73425}"/>
          </ac:spMkLst>
        </pc:spChg>
        <pc:spChg chg="add mod">
          <ac:chgData name="Stewart Gale" userId="3647ddd2-6040-41ae-a96d-232c23482af8" providerId="ADAL" clId="{6FF951D7-93F1-412C-9126-8192A6B8EE34}" dt="2025-01-13T06:37:58.473" v="74" actId="1076"/>
          <ac:spMkLst>
            <pc:docMk/>
            <pc:sldMk cId="845289515" sldId="259"/>
            <ac:spMk id="8" creationId="{837EA92B-5BF4-E83A-80EE-EA2E3AB946CC}"/>
          </ac:spMkLst>
        </pc:spChg>
        <pc:spChg chg="add mod">
          <ac:chgData name="Stewart Gale" userId="3647ddd2-6040-41ae-a96d-232c23482af8" providerId="ADAL" clId="{6FF951D7-93F1-412C-9126-8192A6B8EE34}" dt="2025-01-13T06:37:58.473" v="74" actId="1076"/>
          <ac:spMkLst>
            <pc:docMk/>
            <pc:sldMk cId="845289515" sldId="259"/>
            <ac:spMk id="9" creationId="{E0C2419B-FA16-8533-7B0A-FC94CC791AB5}"/>
          </ac:spMkLst>
        </pc:spChg>
        <pc:spChg chg="add mod">
          <ac:chgData name="Stewart Gale" userId="3647ddd2-6040-41ae-a96d-232c23482af8" providerId="ADAL" clId="{6FF951D7-93F1-412C-9126-8192A6B8EE34}" dt="2025-01-13T06:37:58.473" v="74" actId="1076"/>
          <ac:spMkLst>
            <pc:docMk/>
            <pc:sldMk cId="845289515" sldId="259"/>
            <ac:spMk id="10" creationId="{B40AB0BB-D8DB-35BF-1FAB-FE928C16EFCF}"/>
          </ac:spMkLst>
        </pc:spChg>
        <pc:spChg chg="add mod">
          <ac:chgData name="Stewart Gale" userId="3647ddd2-6040-41ae-a96d-232c23482af8" providerId="ADAL" clId="{6FF951D7-93F1-412C-9126-8192A6B8EE34}" dt="2025-01-13T06:37:58.473" v="74" actId="1076"/>
          <ac:spMkLst>
            <pc:docMk/>
            <pc:sldMk cId="845289515" sldId="259"/>
            <ac:spMk id="11" creationId="{75A28635-5721-D475-12A9-8E6566E30329}"/>
          </ac:spMkLst>
        </pc:spChg>
        <pc:spChg chg="add mod">
          <ac:chgData name="Stewart Gale" userId="3647ddd2-6040-41ae-a96d-232c23482af8" providerId="ADAL" clId="{6FF951D7-93F1-412C-9126-8192A6B8EE34}" dt="2025-01-13T06:37:58.473" v="74" actId="1076"/>
          <ac:spMkLst>
            <pc:docMk/>
            <pc:sldMk cId="845289515" sldId="259"/>
            <ac:spMk id="12" creationId="{5F5D7DBB-E129-63D3-B219-3785F361AC42}"/>
          </ac:spMkLst>
        </pc:spChg>
        <pc:spChg chg="add mod">
          <ac:chgData name="Stewart Gale" userId="3647ddd2-6040-41ae-a96d-232c23482af8" providerId="ADAL" clId="{6FF951D7-93F1-412C-9126-8192A6B8EE34}" dt="2025-01-13T06:38:06.704" v="76" actId="1076"/>
          <ac:spMkLst>
            <pc:docMk/>
            <pc:sldMk cId="845289515" sldId="259"/>
            <ac:spMk id="13" creationId="{10399539-27C0-43DE-690D-603DD2092F60}"/>
          </ac:spMkLst>
        </pc:spChg>
        <pc:spChg chg="add mod">
          <ac:chgData name="Stewart Gale" userId="3647ddd2-6040-41ae-a96d-232c23482af8" providerId="ADAL" clId="{6FF951D7-93F1-412C-9126-8192A6B8EE34}" dt="2025-01-13T06:38:11.726" v="78" actId="1076"/>
          <ac:spMkLst>
            <pc:docMk/>
            <pc:sldMk cId="845289515" sldId="259"/>
            <ac:spMk id="14" creationId="{0C1E6C6E-08EF-69A0-C870-A01B315A1BD4}"/>
          </ac:spMkLst>
        </pc:spChg>
      </pc:sldChg>
      <pc:sldChg chg="modSp">
        <pc:chgData name="Stewart Gale" userId="3647ddd2-6040-41ae-a96d-232c23482af8" providerId="ADAL" clId="{6FF951D7-93F1-412C-9126-8192A6B8EE34}" dt="2022-10-25T16:56:48.368" v="2"/>
        <pc:sldMkLst>
          <pc:docMk/>
          <pc:sldMk cId="230314033" sldId="260"/>
        </pc:sldMkLst>
      </pc:sldChg>
      <pc:sldChg chg="new del">
        <pc:chgData name="Stewart Gale" userId="3647ddd2-6040-41ae-a96d-232c23482af8" providerId="ADAL" clId="{6FF951D7-93F1-412C-9126-8192A6B8EE34}" dt="2022-10-25T16:56:41.677" v="1" actId="47"/>
        <pc:sldMkLst>
          <pc:docMk/>
          <pc:sldMk cId="134667338" sldId="261"/>
        </pc:sldMkLst>
      </pc:sldChg>
      <pc:sldChg chg="addSp modSp new mod ord">
        <pc:chgData name="Stewart Gale" userId="3647ddd2-6040-41ae-a96d-232c23482af8" providerId="ADAL" clId="{6FF951D7-93F1-412C-9126-8192A6B8EE34}" dt="2022-10-25T16:59:39.030" v="60" actId="1076"/>
        <pc:sldMkLst>
          <pc:docMk/>
          <pc:sldMk cId="808970510" sldId="261"/>
        </pc:sldMkLst>
      </pc:sldChg>
      <pc:sldMasterChg chg="modSp modSldLayout">
        <pc:chgData name="Stewart Gale" userId="3647ddd2-6040-41ae-a96d-232c23482af8" providerId="ADAL" clId="{6FF951D7-93F1-412C-9126-8192A6B8EE34}" dt="2022-10-25T16:56:48.368" v="2"/>
        <pc:sldMasterMkLst>
          <pc:docMk/>
          <pc:sldMasterMk cId="0" sldId="2147483648"/>
        </pc:sldMasterMkLst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3073828383" sldId="2147483649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1459079920" sldId="2147483651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4006910025" sldId="2147483652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78999456" sldId="2147483653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3856190325" sldId="2147483656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2415490710" sldId="2147483657"/>
          </pc:sldLayoutMkLst>
        </pc:sldLayoutChg>
        <pc:sldLayoutChg chg="modSp">
          <pc:chgData name="Stewart Gale" userId="3647ddd2-6040-41ae-a96d-232c23482af8" providerId="ADAL" clId="{6FF951D7-93F1-412C-9126-8192A6B8EE34}" dt="2022-10-25T16:56:48.368" v="2"/>
          <pc:sldLayoutMkLst>
            <pc:docMk/>
            <pc:sldMasterMk cId="0" sldId="2147483648"/>
            <pc:sldLayoutMk cId="435068710" sldId="214748365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227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88913" y="728663"/>
            <a:ext cx="6477000" cy="36433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14863"/>
            <a:ext cx="5483225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2655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226550"/>
            <a:ext cx="2970213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C94B90B-6F34-46E8-AC22-5FEC4040116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8021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AAB04-C0D1-4A83-978E-A748B5E29F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828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46053-DFFF-476B-A80F-93AB7CD923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33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D05DB-CF95-493C-ABCE-D0BFD4FDD3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079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D22BAE-7F33-4069-B5A9-D4755D42AE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910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D4251A-C719-47F4-901F-A168B52C942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99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D7EB2-CA94-4AC2-8C6F-F94DA72BB24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34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4F3EC-5283-4C5E-803B-0CE3BE5AD0D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603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04EE9E-85B9-4701-B3D2-D0CCE1F62D2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190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D7965-083E-4FF4-9D01-485062AA93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49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9397CA-9C3B-4183-8567-665615DDFE5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4918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F0BE1B-BAFD-4E2F-8FDB-B6A716982B1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506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8C5C74B-866E-48AB-A03E-678D47C801C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iagram, schematic&#10;&#10;Description automatically generated">
            <a:extLst>
              <a:ext uri="{FF2B5EF4-FFF2-40B4-BE49-F238E27FC236}">
                <a16:creationId xmlns:a16="http://schemas.microsoft.com/office/drawing/2014/main" id="{DD514E4A-601B-2018-2A06-EDBCE99B9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584" y="150378"/>
            <a:ext cx="8739476" cy="655724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970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774808"/>
              </p:ext>
            </p:extLst>
          </p:nvPr>
        </p:nvGraphicFramePr>
        <p:xfrm>
          <a:off x="487315" y="691602"/>
          <a:ext cx="11199119" cy="6065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6993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8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1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Rotation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Angle and Direction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Centre of Rotation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A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B to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A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 to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E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D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A to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E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B to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F to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D to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9861" y="38325"/>
            <a:ext cx="114747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Fully describe the transformations shown on the grid</a:t>
            </a:r>
          </a:p>
        </p:txBody>
      </p:sp>
    </p:spTree>
    <p:extLst>
      <p:ext uri="{BB962C8B-B14F-4D97-AF65-F5344CB8AC3E}">
        <p14:creationId xmlns:p14="http://schemas.microsoft.com/office/powerpoint/2010/main" val="1461497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5768" y="2120092"/>
            <a:ext cx="808551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>
                <a:latin typeface="Calibri" panose="020F0502020204030204" pitchFamily="34" charset="0"/>
                <a:cs typeface="Calibri" panose="020F0502020204030204" pitchFamily="34" charset="0"/>
              </a:rPr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3031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5762253"/>
              </p:ext>
            </p:extLst>
          </p:nvPr>
        </p:nvGraphicFramePr>
        <p:xfrm>
          <a:off x="323051" y="197115"/>
          <a:ext cx="11602476" cy="64281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86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48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23099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Rotation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Angle and</a:t>
                      </a:r>
                      <a:r>
                        <a:rPr lang="en-GB" sz="3200" baseline="0" dirty="0">
                          <a:solidFill>
                            <a:schemeClr val="tx1"/>
                          </a:solidFill>
                        </a:rPr>
                        <a:t> Directions</a:t>
                      </a:r>
                      <a:endParaRPr lang="en-GB" sz="3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</a:rPr>
                        <a:t>Centre of Rotation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A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180º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(-3, 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B to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180º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(1, 3)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A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90º anti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(-4,</a:t>
                      </a:r>
                      <a:r>
                        <a:rPr lang="en-GB" sz="2400" baseline="0" dirty="0"/>
                        <a:t> 2)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C to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90º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(4, 0)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E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180º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(0, 1)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D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90º anti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(-5, 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C to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90º anti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(-1, -3)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A to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90º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(-1, -3)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E to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90º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(4, 6)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B to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180º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(3, -2)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chemeClr val="tx1"/>
                          </a:solidFill>
                        </a:rPr>
                        <a:t>F to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/>
                        <a:t>180º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(5, -5)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75423">
                <a:tc>
                  <a:txBody>
                    <a:bodyPr/>
                    <a:lstStyle/>
                    <a:p>
                      <a:pPr algn="ctr"/>
                      <a:r>
                        <a:rPr lang="en-GB" sz="2400" b="1" dirty="0">
                          <a:solidFill>
                            <a:srgbClr val="FF0000"/>
                          </a:solidFill>
                        </a:rPr>
                        <a:t>D to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90º anti clockwise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rgbClr val="FF0000"/>
                          </a:solidFill>
                        </a:rPr>
                        <a:t>(0, 4)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D771D0B3-FBAE-85C7-8AA3-196051509330}"/>
              </a:ext>
            </a:extLst>
          </p:cNvPr>
          <p:cNvSpPr/>
          <p:nvPr/>
        </p:nvSpPr>
        <p:spPr>
          <a:xfrm>
            <a:off x="4089862" y="964276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25C445-361F-EB65-20C9-EC3020BA0BBB}"/>
              </a:ext>
            </a:extLst>
          </p:cNvPr>
          <p:cNvSpPr/>
          <p:nvPr/>
        </p:nvSpPr>
        <p:spPr>
          <a:xfrm>
            <a:off x="4264429" y="1476894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1548BC-56F4-956F-892A-DF6AD21FEA18}"/>
              </a:ext>
            </a:extLst>
          </p:cNvPr>
          <p:cNvSpPr/>
          <p:nvPr/>
        </p:nvSpPr>
        <p:spPr>
          <a:xfrm>
            <a:off x="4136967" y="1908775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30CD7D-94E7-C949-B9C7-7D9902C37D23}"/>
              </a:ext>
            </a:extLst>
          </p:cNvPr>
          <p:cNvSpPr/>
          <p:nvPr/>
        </p:nvSpPr>
        <p:spPr>
          <a:xfrm>
            <a:off x="4220095" y="2413271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383E3D-F4BD-7204-E885-5B99F8F73425}"/>
              </a:ext>
            </a:extLst>
          </p:cNvPr>
          <p:cNvSpPr/>
          <p:nvPr/>
        </p:nvSpPr>
        <p:spPr>
          <a:xfrm>
            <a:off x="4220094" y="2853274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7EA92B-5BF4-E83A-80EE-EA2E3AB946CC}"/>
              </a:ext>
            </a:extLst>
          </p:cNvPr>
          <p:cNvSpPr/>
          <p:nvPr/>
        </p:nvSpPr>
        <p:spPr>
          <a:xfrm>
            <a:off x="4089862" y="3357770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C2419B-FA16-8533-7B0A-FC94CC791AB5}"/>
              </a:ext>
            </a:extLst>
          </p:cNvPr>
          <p:cNvSpPr/>
          <p:nvPr/>
        </p:nvSpPr>
        <p:spPr>
          <a:xfrm>
            <a:off x="4264429" y="3870388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40AB0BB-D8DB-35BF-1FAB-FE928C16EFCF}"/>
              </a:ext>
            </a:extLst>
          </p:cNvPr>
          <p:cNvSpPr/>
          <p:nvPr/>
        </p:nvSpPr>
        <p:spPr>
          <a:xfrm>
            <a:off x="4136967" y="4302269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5A28635-5721-D475-12A9-8E6566E30329}"/>
              </a:ext>
            </a:extLst>
          </p:cNvPr>
          <p:cNvSpPr/>
          <p:nvPr/>
        </p:nvSpPr>
        <p:spPr>
          <a:xfrm>
            <a:off x="4220095" y="4806765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F5D7DBB-E129-63D3-B219-3785F361AC42}"/>
              </a:ext>
            </a:extLst>
          </p:cNvPr>
          <p:cNvSpPr/>
          <p:nvPr/>
        </p:nvSpPr>
        <p:spPr>
          <a:xfrm>
            <a:off x="4220094" y="5246768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399539-27C0-43DE-690D-603DD2092F60}"/>
              </a:ext>
            </a:extLst>
          </p:cNvPr>
          <p:cNvSpPr/>
          <p:nvPr/>
        </p:nvSpPr>
        <p:spPr>
          <a:xfrm>
            <a:off x="4136967" y="5769518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1E6C6E-08EF-69A0-C870-A01B315A1BD4}"/>
              </a:ext>
            </a:extLst>
          </p:cNvPr>
          <p:cNvSpPr/>
          <p:nvPr/>
        </p:nvSpPr>
        <p:spPr>
          <a:xfrm>
            <a:off x="4089862" y="6209521"/>
            <a:ext cx="7021483" cy="354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5289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601</TotalTime>
  <Words>182</Words>
  <Application>Microsoft Office PowerPoint</Application>
  <PresentationFormat>Widescreen</PresentationFormat>
  <Paragraphs>56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Default Design</vt:lpstr>
      <vt:lpstr>PowerPoint Presentation</vt:lpstr>
      <vt:lpstr>PowerPoint Presentation</vt:lpstr>
      <vt:lpstr>PowerPoint Presentation</vt:lpstr>
      <vt:lpstr>PowerPoint Presentation</vt:lpstr>
    </vt:vector>
  </TitlesOfParts>
  <Company>Dooog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Dougald Tidswell</dc:creator>
  <cp:lastModifiedBy>Stewart Gale</cp:lastModifiedBy>
  <cp:revision>25</cp:revision>
  <dcterms:created xsi:type="dcterms:W3CDTF">2006-02-21T13:34:04Z</dcterms:created>
  <dcterms:modified xsi:type="dcterms:W3CDTF">2025-01-13T06:38:19Z</dcterms:modified>
</cp:coreProperties>
</file>