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662" r:id="rId2"/>
    <p:sldId id="666" r:id="rId3"/>
    <p:sldId id="667" r:id="rId4"/>
    <p:sldId id="659" r:id="rId5"/>
    <p:sldId id="699" r:id="rId6"/>
    <p:sldId id="700" r:id="rId7"/>
    <p:sldId id="698" r:id="rId8"/>
    <p:sldId id="697" r:id="rId9"/>
    <p:sldId id="661" r:id="rId10"/>
    <p:sldId id="660" r:id="rId11"/>
    <p:sldId id="701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05693DC-ACF3-4A90-8A07-D53694CCFEC5}" v="229" dt="2023-10-05T06:11:54.8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88534" autoAdjust="0"/>
  </p:normalViewPr>
  <p:slideViewPr>
    <p:cSldViewPr>
      <p:cViewPr varScale="1">
        <p:scale>
          <a:sx n="86" d="100"/>
          <a:sy n="86" d="100"/>
        </p:scale>
        <p:origin x="48" y="201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035AD1AA-E615-45D6-9233-E42B9D738076}"/>
    <pc:docChg chg="modSld sldOrd">
      <pc:chgData name="Stewart Gale" userId="3647ddd2-6040-41ae-a96d-232c23482af8" providerId="ADAL" clId="{035AD1AA-E615-45D6-9233-E42B9D738076}" dt="2022-10-04T11:28:52.992" v="16" actId="1076"/>
      <pc:docMkLst>
        <pc:docMk/>
      </pc:docMkLst>
      <pc:sldChg chg="modSp">
        <pc:chgData name="Stewart Gale" userId="3647ddd2-6040-41ae-a96d-232c23482af8" providerId="ADAL" clId="{035AD1AA-E615-45D6-9233-E42B9D738076}" dt="2021-09-27T11:26:35.207" v="3" actId="20577"/>
        <pc:sldMkLst>
          <pc:docMk/>
          <pc:sldMk cId="968016058" sldId="659"/>
        </pc:sldMkLst>
        <pc:spChg chg="mod">
          <ac:chgData name="Stewart Gale" userId="3647ddd2-6040-41ae-a96d-232c23482af8" providerId="ADAL" clId="{035AD1AA-E615-45D6-9233-E42B9D738076}" dt="2021-09-27T11:26:35.207" v="3" actId="20577"/>
          <ac:spMkLst>
            <pc:docMk/>
            <pc:sldMk cId="968016058" sldId="659"/>
            <ac:spMk id="7" creationId="{00000000-0000-0000-0000-000000000000}"/>
          </ac:spMkLst>
        </pc:spChg>
      </pc:sldChg>
      <pc:sldChg chg="addSp modSp mod modAnim">
        <pc:chgData name="Stewart Gale" userId="3647ddd2-6040-41ae-a96d-232c23482af8" providerId="ADAL" clId="{035AD1AA-E615-45D6-9233-E42B9D738076}" dt="2021-09-29T06:08:10.875" v="8"/>
        <pc:sldMkLst>
          <pc:docMk/>
          <pc:sldMk cId="2570842509" sldId="660"/>
        </pc:sldMkLst>
        <pc:picChg chg="add mod modCrop">
          <ac:chgData name="Stewart Gale" userId="3647ddd2-6040-41ae-a96d-232c23482af8" providerId="ADAL" clId="{035AD1AA-E615-45D6-9233-E42B9D738076}" dt="2021-09-29T06:08:08.819" v="7" actId="1076"/>
          <ac:picMkLst>
            <pc:docMk/>
            <pc:sldMk cId="2570842509" sldId="660"/>
            <ac:picMk id="6" creationId="{22B2152E-2AAF-4BC9-912D-A474FC1E937F}"/>
          </ac:picMkLst>
        </pc:picChg>
        <pc:picChg chg="mod modCrop">
          <ac:chgData name="Stewart Gale" userId="3647ddd2-6040-41ae-a96d-232c23482af8" providerId="ADAL" clId="{035AD1AA-E615-45D6-9233-E42B9D738076}" dt="2021-09-29T06:07:58.960" v="4" actId="732"/>
          <ac:picMkLst>
            <pc:docMk/>
            <pc:sldMk cId="2570842509" sldId="660"/>
            <ac:picMk id="7" creationId="{00000000-0000-0000-0000-000000000000}"/>
          </ac:picMkLst>
        </pc:picChg>
      </pc:sldChg>
      <pc:sldChg chg="modSp">
        <pc:chgData name="Stewart Gale" userId="3647ddd2-6040-41ae-a96d-232c23482af8" providerId="ADAL" clId="{035AD1AA-E615-45D6-9233-E42B9D738076}" dt="2021-09-27T11:26:31.899" v="1" actId="20577"/>
        <pc:sldMkLst>
          <pc:docMk/>
          <pc:sldMk cId="3669927556" sldId="664"/>
        </pc:sldMkLst>
        <pc:spChg chg="mod">
          <ac:chgData name="Stewart Gale" userId="3647ddd2-6040-41ae-a96d-232c23482af8" providerId="ADAL" clId="{035AD1AA-E615-45D6-9233-E42B9D738076}" dt="2021-09-27T11:26:31.899" v="1" actId="20577"/>
          <ac:spMkLst>
            <pc:docMk/>
            <pc:sldMk cId="3669927556" sldId="664"/>
            <ac:spMk id="7" creationId="{00000000-0000-0000-0000-000000000000}"/>
          </ac:spMkLst>
        </pc:spChg>
      </pc:sldChg>
      <pc:sldChg chg="addSp modSp mod ord">
        <pc:chgData name="Stewart Gale" userId="3647ddd2-6040-41ae-a96d-232c23482af8" providerId="ADAL" clId="{035AD1AA-E615-45D6-9233-E42B9D738076}" dt="2022-10-04T11:28:41.532" v="13" actId="1076"/>
        <pc:sldMkLst>
          <pc:docMk/>
          <pc:sldMk cId="3360762038" sldId="666"/>
        </pc:sldMkLst>
        <pc:spChg chg="mod">
          <ac:chgData name="Stewart Gale" userId="3647ddd2-6040-41ae-a96d-232c23482af8" providerId="ADAL" clId="{035AD1AA-E615-45D6-9233-E42B9D738076}" dt="2022-10-04T11:28:39.196" v="12" actId="1076"/>
          <ac:spMkLst>
            <pc:docMk/>
            <pc:sldMk cId="3360762038" sldId="666"/>
            <ac:spMk id="2" creationId="{00000000-0000-0000-0000-000000000000}"/>
          </ac:spMkLst>
        </pc:spChg>
        <pc:spChg chg="mod">
          <ac:chgData name="Stewart Gale" userId="3647ddd2-6040-41ae-a96d-232c23482af8" providerId="ADAL" clId="{035AD1AA-E615-45D6-9233-E42B9D738076}" dt="2022-10-04T11:28:41.532" v="13" actId="1076"/>
          <ac:spMkLst>
            <pc:docMk/>
            <pc:sldMk cId="3360762038" sldId="666"/>
            <ac:spMk id="3" creationId="{00000000-0000-0000-0000-000000000000}"/>
          </ac:spMkLst>
        </pc:spChg>
        <pc:spChg chg="mod">
          <ac:chgData name="Stewart Gale" userId="3647ddd2-6040-41ae-a96d-232c23482af8" providerId="ADAL" clId="{035AD1AA-E615-45D6-9233-E42B9D738076}" dt="2022-10-04T11:28:36.646" v="11"/>
          <ac:spMkLst>
            <pc:docMk/>
            <pc:sldMk cId="3360762038" sldId="666"/>
            <ac:spMk id="5" creationId="{F826D285-2AEC-6817-49F8-0E002CAB3D60}"/>
          </ac:spMkLst>
        </pc:spChg>
        <pc:grpChg chg="add mod">
          <ac:chgData name="Stewart Gale" userId="3647ddd2-6040-41ae-a96d-232c23482af8" providerId="ADAL" clId="{035AD1AA-E615-45D6-9233-E42B9D738076}" dt="2022-10-04T11:28:36.646" v="11"/>
          <ac:grpSpMkLst>
            <pc:docMk/>
            <pc:sldMk cId="3360762038" sldId="666"/>
            <ac:grpSpMk id="4" creationId="{B195BABD-CE48-61BD-F76B-C4B9BC209A87}"/>
          </ac:grpSpMkLst>
        </pc:grpChg>
        <pc:cxnChg chg="mod">
          <ac:chgData name="Stewart Gale" userId="3647ddd2-6040-41ae-a96d-232c23482af8" providerId="ADAL" clId="{035AD1AA-E615-45D6-9233-E42B9D738076}" dt="2022-10-04T11:28:36.646" v="11"/>
          <ac:cxnSpMkLst>
            <pc:docMk/>
            <pc:sldMk cId="3360762038" sldId="666"/>
            <ac:cxnSpMk id="6" creationId="{1B999A82-D4FE-B560-0C08-A5972836AEF9}"/>
          </ac:cxnSpMkLst>
        </pc:cxnChg>
      </pc:sldChg>
      <pc:sldChg chg="addSp modSp mod ord">
        <pc:chgData name="Stewart Gale" userId="3647ddd2-6040-41ae-a96d-232c23482af8" providerId="ADAL" clId="{035AD1AA-E615-45D6-9233-E42B9D738076}" dt="2022-10-04T11:28:52.992" v="16" actId="1076"/>
        <pc:sldMkLst>
          <pc:docMk/>
          <pc:sldMk cId="2654522622" sldId="667"/>
        </pc:sldMkLst>
        <pc:spChg chg="mod">
          <ac:chgData name="Stewart Gale" userId="3647ddd2-6040-41ae-a96d-232c23482af8" providerId="ADAL" clId="{035AD1AA-E615-45D6-9233-E42B9D738076}" dt="2022-10-04T11:28:48.098" v="15" actId="1076"/>
          <ac:spMkLst>
            <pc:docMk/>
            <pc:sldMk cId="2654522622" sldId="667"/>
            <ac:spMk id="2" creationId="{00000000-0000-0000-0000-000000000000}"/>
          </ac:spMkLst>
        </pc:spChg>
        <pc:spChg chg="mod">
          <ac:chgData name="Stewart Gale" userId="3647ddd2-6040-41ae-a96d-232c23482af8" providerId="ADAL" clId="{035AD1AA-E615-45D6-9233-E42B9D738076}" dt="2022-10-04T11:28:52.992" v="16" actId="1076"/>
          <ac:spMkLst>
            <pc:docMk/>
            <pc:sldMk cId="2654522622" sldId="667"/>
            <ac:spMk id="3" creationId="{00000000-0000-0000-0000-000000000000}"/>
          </ac:spMkLst>
        </pc:spChg>
        <pc:spChg chg="mod">
          <ac:chgData name="Stewart Gale" userId="3647ddd2-6040-41ae-a96d-232c23482af8" providerId="ADAL" clId="{035AD1AA-E615-45D6-9233-E42B9D738076}" dt="2022-10-04T11:28:52.992" v="16" actId="1076"/>
          <ac:spMkLst>
            <pc:docMk/>
            <pc:sldMk cId="2654522622" sldId="667"/>
            <ac:spMk id="4" creationId="{00000000-0000-0000-0000-000000000000}"/>
          </ac:spMkLst>
        </pc:spChg>
        <pc:spChg chg="mod">
          <ac:chgData name="Stewart Gale" userId="3647ddd2-6040-41ae-a96d-232c23482af8" providerId="ADAL" clId="{035AD1AA-E615-45D6-9233-E42B9D738076}" dt="2022-10-04T11:28:44.657" v="14"/>
          <ac:spMkLst>
            <pc:docMk/>
            <pc:sldMk cId="2654522622" sldId="667"/>
            <ac:spMk id="6" creationId="{ACB63847-409F-8039-2175-43ED1E4B401C}"/>
          </ac:spMkLst>
        </pc:spChg>
        <pc:grpChg chg="add mod">
          <ac:chgData name="Stewart Gale" userId="3647ddd2-6040-41ae-a96d-232c23482af8" providerId="ADAL" clId="{035AD1AA-E615-45D6-9233-E42B9D738076}" dt="2022-10-04T11:28:44.657" v="14"/>
          <ac:grpSpMkLst>
            <pc:docMk/>
            <pc:sldMk cId="2654522622" sldId="667"/>
            <ac:grpSpMk id="5" creationId="{2D3B84F1-D85F-93FD-7440-BCE6A12CBA75}"/>
          </ac:grpSpMkLst>
        </pc:grpChg>
        <pc:cxnChg chg="mod">
          <ac:chgData name="Stewart Gale" userId="3647ddd2-6040-41ae-a96d-232c23482af8" providerId="ADAL" clId="{035AD1AA-E615-45D6-9233-E42B9D738076}" dt="2022-10-04T11:28:44.657" v="14"/>
          <ac:cxnSpMkLst>
            <pc:docMk/>
            <pc:sldMk cId="2654522622" sldId="667"/>
            <ac:cxnSpMk id="7" creationId="{2503B301-E45F-2205-8FEA-B42E0F935E4C}"/>
          </ac:cxnSpMkLst>
        </pc:cxnChg>
      </pc:sldChg>
    </pc:docChg>
  </pc:docChgLst>
  <pc:docChgLst>
    <pc:chgData name="Stewart Gale" userId="3647ddd2-6040-41ae-a96d-232c23482af8" providerId="ADAL" clId="{205693DC-ACF3-4A90-8A07-D53694CCFEC5}"/>
    <pc:docChg chg="undo custSel addSld delSld modSld sldOrd modMainMaster modNotesMaster">
      <pc:chgData name="Stewart Gale" userId="3647ddd2-6040-41ae-a96d-232c23482af8" providerId="ADAL" clId="{205693DC-ACF3-4A90-8A07-D53694CCFEC5}" dt="2023-10-05T06:11:54.851" v="438" actId="20577"/>
      <pc:docMkLst>
        <pc:docMk/>
      </pc:docMkLst>
      <pc:sldChg chg="modSp del">
        <pc:chgData name="Stewart Gale" userId="3647ddd2-6040-41ae-a96d-232c23482af8" providerId="ADAL" clId="{205693DC-ACF3-4A90-8A07-D53694CCFEC5}" dt="2023-08-18T04:39:25.456" v="88" actId="47"/>
        <pc:sldMkLst>
          <pc:docMk/>
          <pc:sldMk cId="2935302048" sldId="658"/>
        </pc:sldMkLst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2935302048" sldId="658"/>
            <ac:spMk id="3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2935302048" sldId="658"/>
            <ac:spMk id="5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2935302048" sldId="658"/>
            <ac:spMk id="6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2935302048" sldId="658"/>
            <ac:spMk id="7" creationId="{00000000-0000-0000-0000-000000000000}"/>
          </ac:spMkLst>
        </pc:spChg>
        <pc:grpChg chg="mod">
          <ac:chgData name="Stewart Gale" userId="3647ddd2-6040-41ae-a96d-232c23482af8" providerId="ADAL" clId="{205693DC-ACF3-4A90-8A07-D53694CCFEC5}" dt="2023-08-18T04:13:00.735" v="0"/>
          <ac:grpSpMkLst>
            <pc:docMk/>
            <pc:sldMk cId="2935302048" sldId="658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2935302048" sldId="658"/>
            <ac:cxnSpMk id="4" creationId="{00000000-0000-0000-0000-000000000000}"/>
          </ac:cxnSpMkLst>
        </pc:cxnChg>
      </pc:sldChg>
      <pc:sldChg chg="addSp delSp modSp mod">
        <pc:chgData name="Stewart Gale" userId="3647ddd2-6040-41ae-a96d-232c23482af8" providerId="ADAL" clId="{205693DC-ACF3-4A90-8A07-D53694CCFEC5}" dt="2023-08-18T04:38:16.203" v="65" actId="1076"/>
        <pc:sldMkLst>
          <pc:docMk/>
          <pc:sldMk cId="968016058" sldId="659"/>
        </pc:sldMkLst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968016058" sldId="659"/>
            <ac:spMk id="3" creationId="{00000000-0000-0000-0000-000000000000}"/>
          </ac:spMkLst>
        </pc:spChg>
        <pc:spChg chg="add del">
          <ac:chgData name="Stewart Gale" userId="3647ddd2-6040-41ae-a96d-232c23482af8" providerId="ADAL" clId="{205693DC-ACF3-4A90-8A07-D53694CCFEC5}" dt="2023-08-18T04:37:27.934" v="48" actId="22"/>
          <ac:spMkLst>
            <pc:docMk/>
            <pc:sldMk cId="968016058" sldId="659"/>
            <ac:spMk id="6" creationId="{DA77457D-91D9-1F3F-E70C-8558D5AD95CF}"/>
          </ac:spMkLst>
        </pc:spChg>
        <pc:spChg chg="del mod">
          <ac:chgData name="Stewart Gale" userId="3647ddd2-6040-41ae-a96d-232c23482af8" providerId="ADAL" clId="{205693DC-ACF3-4A90-8A07-D53694CCFEC5}" dt="2023-08-18T04:37:40.484" v="52" actId="478"/>
          <ac:spMkLst>
            <pc:docMk/>
            <pc:sldMk cId="968016058" sldId="659"/>
            <ac:spMk id="7" creationId="{00000000-0000-0000-0000-000000000000}"/>
          </ac:spMkLst>
        </pc:spChg>
        <pc:spChg chg="del mod">
          <ac:chgData name="Stewart Gale" userId="3647ddd2-6040-41ae-a96d-232c23482af8" providerId="ADAL" clId="{205693DC-ACF3-4A90-8A07-D53694CCFEC5}" dt="2023-08-18T04:37:55.038" v="57" actId="478"/>
          <ac:spMkLst>
            <pc:docMk/>
            <pc:sldMk cId="968016058" sldId="659"/>
            <ac:spMk id="8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38:16.203" v="65" actId="1076"/>
          <ac:spMkLst>
            <pc:docMk/>
            <pc:sldMk cId="968016058" sldId="659"/>
            <ac:spMk id="9" creationId="{00000000-0000-0000-0000-000000000000}"/>
          </ac:spMkLst>
        </pc:spChg>
        <pc:spChg chg="add mod">
          <ac:chgData name="Stewart Gale" userId="3647ddd2-6040-41ae-a96d-232c23482af8" providerId="ADAL" clId="{205693DC-ACF3-4A90-8A07-D53694CCFEC5}" dt="2023-08-18T04:38:00.207" v="58"/>
          <ac:spMkLst>
            <pc:docMk/>
            <pc:sldMk cId="968016058" sldId="659"/>
            <ac:spMk id="10" creationId="{0A4D90C4-41FF-7957-78D9-2398DEAAAB94}"/>
          </ac:spMkLst>
        </pc:spChg>
        <pc:grpChg chg="del mod">
          <ac:chgData name="Stewart Gale" userId="3647ddd2-6040-41ae-a96d-232c23482af8" providerId="ADAL" clId="{205693DC-ACF3-4A90-8A07-D53694CCFEC5}" dt="2023-08-18T04:37:19.529" v="45" actId="478"/>
          <ac:grpSpMkLst>
            <pc:docMk/>
            <pc:sldMk cId="968016058" sldId="659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968016058" sldId="659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205693DC-ACF3-4A90-8A07-D53694CCFEC5}" dt="2023-08-18T04:58:16.356" v="376"/>
        <pc:sldMkLst>
          <pc:docMk/>
          <pc:sldMk cId="2570842509" sldId="660"/>
        </pc:sldMkLst>
        <pc:spChg chg="add mod">
          <ac:chgData name="Stewart Gale" userId="3647ddd2-6040-41ae-a96d-232c23482af8" providerId="ADAL" clId="{205693DC-ACF3-4A90-8A07-D53694CCFEC5}" dt="2023-08-18T04:58:08.613" v="374" actId="1076"/>
          <ac:spMkLst>
            <pc:docMk/>
            <pc:sldMk cId="2570842509" sldId="660"/>
            <ac:spMk id="2" creationId="{EB7C3969-5F58-F395-2A9C-6BED9D80D543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2570842509" sldId="660"/>
            <ac:spMk id="3" creationId="{00000000-0000-0000-0000-000000000000}"/>
          </ac:spMkLst>
        </pc:spChg>
        <pc:spChg chg="add mod">
          <ac:chgData name="Stewart Gale" userId="3647ddd2-6040-41ae-a96d-232c23482af8" providerId="ADAL" clId="{205693DC-ACF3-4A90-8A07-D53694CCFEC5}" dt="2023-08-18T04:58:05.265" v="373" actId="1076"/>
          <ac:spMkLst>
            <pc:docMk/>
            <pc:sldMk cId="2570842509" sldId="660"/>
            <ac:spMk id="8" creationId="{466F91BB-7943-3F6D-EFEF-B897769892F8}"/>
          </ac:spMkLst>
        </pc:spChg>
        <pc:grpChg chg="del mod">
          <ac:chgData name="Stewart Gale" userId="3647ddd2-6040-41ae-a96d-232c23482af8" providerId="ADAL" clId="{205693DC-ACF3-4A90-8A07-D53694CCFEC5}" dt="2023-08-18T04:45:30.329" v="210" actId="478"/>
          <ac:grpSpMkLst>
            <pc:docMk/>
            <pc:sldMk cId="2570842509" sldId="660"/>
            <ac:grpSpMk id="2" creationId="{00000000-0000-0000-0000-000000000000}"/>
          </ac:grpSpMkLst>
        </pc:grpChg>
        <pc:picChg chg="mod">
          <ac:chgData name="Stewart Gale" userId="3647ddd2-6040-41ae-a96d-232c23482af8" providerId="ADAL" clId="{205693DC-ACF3-4A90-8A07-D53694CCFEC5}" dt="2023-08-18T04:56:07.983" v="330" actId="1076"/>
          <ac:picMkLst>
            <pc:docMk/>
            <pc:sldMk cId="2570842509" sldId="660"/>
            <ac:picMk id="5" creationId="{00000000-0000-0000-0000-000000000000}"/>
          </ac:picMkLst>
        </pc:picChg>
        <pc:picChg chg="del mod">
          <ac:chgData name="Stewart Gale" userId="3647ddd2-6040-41ae-a96d-232c23482af8" providerId="ADAL" clId="{205693DC-ACF3-4A90-8A07-D53694CCFEC5}" dt="2023-08-18T04:48:56.567" v="221" actId="478"/>
          <ac:picMkLst>
            <pc:docMk/>
            <pc:sldMk cId="2570842509" sldId="660"/>
            <ac:picMk id="6" creationId="{22B2152E-2AAF-4BC9-912D-A474FC1E937F}"/>
          </ac:picMkLst>
        </pc:picChg>
        <pc:picChg chg="del mod">
          <ac:chgData name="Stewart Gale" userId="3647ddd2-6040-41ae-a96d-232c23482af8" providerId="ADAL" clId="{205693DC-ACF3-4A90-8A07-D53694CCFEC5}" dt="2023-08-18T04:57:49.405" v="368" actId="478"/>
          <ac:picMkLst>
            <pc:docMk/>
            <pc:sldMk cId="2570842509" sldId="660"/>
            <ac:picMk id="7" creationId="{00000000-0000-0000-0000-000000000000}"/>
          </ac:picMkLst>
        </pc:picChg>
        <pc:picChg chg="add del mod">
          <ac:chgData name="Stewart Gale" userId="3647ddd2-6040-41ae-a96d-232c23482af8" providerId="ADAL" clId="{205693DC-ACF3-4A90-8A07-D53694CCFEC5}" dt="2023-08-18T04:56:36.928" v="335" actId="478"/>
          <ac:picMkLst>
            <pc:docMk/>
            <pc:sldMk cId="2570842509" sldId="660"/>
            <ac:picMk id="9" creationId="{0673F3E6-E166-C4BE-8E1A-9FB02EE5D5F8}"/>
          </ac:picMkLst>
        </pc:pic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2570842509" sldId="660"/>
            <ac:cxnSpMk id="4" creationId="{00000000-0000-0000-0000-000000000000}"/>
          </ac:cxnSpMkLst>
        </pc:cxnChg>
      </pc:sldChg>
      <pc:sldChg chg="addSp delSp modSp mod ord modAnim">
        <pc:chgData name="Stewart Gale" userId="3647ddd2-6040-41ae-a96d-232c23482af8" providerId="ADAL" clId="{205693DC-ACF3-4A90-8A07-D53694CCFEC5}" dt="2023-08-18T04:48:52.118" v="220" actId="1076"/>
        <pc:sldMkLst>
          <pc:docMk/>
          <pc:sldMk cId="247913547" sldId="661"/>
        </pc:sldMkLst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247913547" sldId="661"/>
            <ac:spMk id="3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40:06.062" v="102" actId="1076"/>
          <ac:spMkLst>
            <pc:docMk/>
            <pc:sldMk cId="247913547" sldId="661"/>
            <ac:spMk id="5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43:06.683" v="170" actId="14100"/>
          <ac:spMkLst>
            <pc:docMk/>
            <pc:sldMk cId="247913547" sldId="661"/>
            <ac:spMk id="6" creationId="{00000000-0000-0000-0000-000000000000}"/>
          </ac:spMkLst>
        </pc:spChg>
        <pc:spChg chg="add mod">
          <ac:chgData name="Stewart Gale" userId="3647ddd2-6040-41ae-a96d-232c23482af8" providerId="ADAL" clId="{205693DC-ACF3-4A90-8A07-D53694CCFEC5}" dt="2023-08-18T04:44:55.617" v="203" actId="1076"/>
          <ac:spMkLst>
            <pc:docMk/>
            <pc:sldMk cId="247913547" sldId="661"/>
            <ac:spMk id="8" creationId="{E260F970-53B7-5A85-4FB4-BA5CD8224F7C}"/>
          </ac:spMkLst>
        </pc:spChg>
        <pc:spChg chg="add mod">
          <ac:chgData name="Stewart Gale" userId="3647ddd2-6040-41ae-a96d-232c23482af8" providerId="ADAL" clId="{205693DC-ACF3-4A90-8A07-D53694CCFEC5}" dt="2023-08-18T04:45:22.055" v="209" actId="113"/>
          <ac:spMkLst>
            <pc:docMk/>
            <pc:sldMk cId="247913547" sldId="661"/>
            <ac:spMk id="10" creationId="{208FF849-5212-0255-5F6A-742A40FF81F3}"/>
          </ac:spMkLst>
        </pc:spChg>
        <pc:spChg chg="add mod">
          <ac:chgData name="Stewart Gale" userId="3647ddd2-6040-41ae-a96d-232c23482af8" providerId="ADAL" clId="{205693DC-ACF3-4A90-8A07-D53694CCFEC5}" dt="2023-08-18T04:44:55.617" v="203" actId="1076"/>
          <ac:spMkLst>
            <pc:docMk/>
            <pc:sldMk cId="247913547" sldId="661"/>
            <ac:spMk id="12" creationId="{14FCA68C-BFD8-B86D-D552-2EC1228A165B}"/>
          </ac:spMkLst>
        </pc:spChg>
        <pc:spChg chg="add mod">
          <ac:chgData name="Stewart Gale" userId="3647ddd2-6040-41ae-a96d-232c23482af8" providerId="ADAL" clId="{205693DC-ACF3-4A90-8A07-D53694CCFEC5}" dt="2023-08-18T04:44:55.617" v="203" actId="1076"/>
          <ac:spMkLst>
            <pc:docMk/>
            <pc:sldMk cId="247913547" sldId="661"/>
            <ac:spMk id="14" creationId="{995C050F-4398-EAF6-08E9-DF146E444141}"/>
          </ac:spMkLst>
        </pc:spChg>
        <pc:spChg chg="add mod">
          <ac:chgData name="Stewart Gale" userId="3647ddd2-6040-41ae-a96d-232c23482af8" providerId="ADAL" clId="{205693DC-ACF3-4A90-8A07-D53694CCFEC5}" dt="2023-08-18T04:44:55.617" v="203" actId="1076"/>
          <ac:spMkLst>
            <pc:docMk/>
            <pc:sldMk cId="247913547" sldId="661"/>
            <ac:spMk id="16" creationId="{31CC0497-A0DE-95E3-8E66-D8000F8E1437}"/>
          </ac:spMkLst>
        </pc:spChg>
        <pc:spChg chg="add mod">
          <ac:chgData name="Stewart Gale" userId="3647ddd2-6040-41ae-a96d-232c23482af8" providerId="ADAL" clId="{205693DC-ACF3-4A90-8A07-D53694CCFEC5}" dt="2023-08-18T04:44:55.617" v="203" actId="1076"/>
          <ac:spMkLst>
            <pc:docMk/>
            <pc:sldMk cId="247913547" sldId="661"/>
            <ac:spMk id="18" creationId="{C4BA396D-43A6-56B6-D76D-D677F64A5B65}"/>
          </ac:spMkLst>
        </pc:spChg>
        <pc:spChg chg="add mod">
          <ac:chgData name="Stewart Gale" userId="3647ddd2-6040-41ae-a96d-232c23482af8" providerId="ADAL" clId="{205693DC-ACF3-4A90-8A07-D53694CCFEC5}" dt="2023-08-18T04:43:06.683" v="170" actId="14100"/>
          <ac:spMkLst>
            <pc:docMk/>
            <pc:sldMk cId="247913547" sldId="661"/>
            <ac:spMk id="20" creationId="{0E2BC30D-BCA7-806A-6D45-1D0C73E03CC8}"/>
          </ac:spMkLst>
        </pc:spChg>
        <pc:spChg chg="add mod">
          <ac:chgData name="Stewart Gale" userId="3647ddd2-6040-41ae-a96d-232c23482af8" providerId="ADAL" clId="{205693DC-ACF3-4A90-8A07-D53694CCFEC5}" dt="2023-08-18T04:43:06.683" v="170" actId="14100"/>
          <ac:spMkLst>
            <pc:docMk/>
            <pc:sldMk cId="247913547" sldId="661"/>
            <ac:spMk id="22" creationId="{56D8706D-7E11-0DA6-A7FC-13977F4A3679}"/>
          </ac:spMkLst>
        </pc:spChg>
        <pc:spChg chg="add del">
          <ac:chgData name="Stewart Gale" userId="3647ddd2-6040-41ae-a96d-232c23482af8" providerId="ADAL" clId="{205693DC-ACF3-4A90-8A07-D53694CCFEC5}" dt="2023-08-18T04:42:26.925" v="153" actId="22"/>
          <ac:spMkLst>
            <pc:docMk/>
            <pc:sldMk cId="247913547" sldId="661"/>
            <ac:spMk id="24" creationId="{F55857D3-D705-1C60-7BE9-82B8D79F78B1}"/>
          </ac:spMkLst>
        </pc:spChg>
        <pc:spChg chg="add mod">
          <ac:chgData name="Stewart Gale" userId="3647ddd2-6040-41ae-a96d-232c23482af8" providerId="ADAL" clId="{205693DC-ACF3-4A90-8A07-D53694CCFEC5}" dt="2023-08-18T04:48:52.118" v="220" actId="1076"/>
          <ac:spMkLst>
            <pc:docMk/>
            <pc:sldMk cId="247913547" sldId="661"/>
            <ac:spMk id="26" creationId="{FD9012F9-0523-DF3E-F9C1-2BA80F868FA0}"/>
          </ac:spMkLst>
        </pc:spChg>
        <pc:spChg chg="add mod">
          <ac:chgData name="Stewart Gale" userId="3647ddd2-6040-41ae-a96d-232c23482af8" providerId="ADAL" clId="{205693DC-ACF3-4A90-8A07-D53694CCFEC5}" dt="2023-08-18T04:43:27.203" v="177" actId="1076"/>
          <ac:spMkLst>
            <pc:docMk/>
            <pc:sldMk cId="247913547" sldId="661"/>
            <ac:spMk id="28" creationId="{4271BC7A-2A91-A496-CC05-8066155B20CC}"/>
          </ac:spMkLst>
        </pc:spChg>
        <pc:spChg chg="add mod">
          <ac:chgData name="Stewart Gale" userId="3647ddd2-6040-41ae-a96d-232c23482af8" providerId="ADAL" clId="{205693DC-ACF3-4A90-8A07-D53694CCFEC5}" dt="2023-08-18T04:43:27.203" v="177" actId="1076"/>
          <ac:spMkLst>
            <pc:docMk/>
            <pc:sldMk cId="247913547" sldId="661"/>
            <ac:spMk id="30" creationId="{CB54CFE6-1C24-0F90-7C16-CCF458DBA986}"/>
          </ac:spMkLst>
        </pc:spChg>
        <pc:grpChg chg="del mod">
          <ac:chgData name="Stewart Gale" userId="3647ddd2-6040-41ae-a96d-232c23482af8" providerId="ADAL" clId="{205693DC-ACF3-4A90-8A07-D53694CCFEC5}" dt="2023-08-18T04:39:47.415" v="94" actId="478"/>
          <ac:grpSpMkLst>
            <pc:docMk/>
            <pc:sldMk cId="247913547" sldId="661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247913547" sldId="661"/>
            <ac:cxnSpMk id="4" creationId="{00000000-0000-0000-0000-000000000000}"/>
          </ac:cxnSpMkLst>
        </pc:cxnChg>
        <pc:cxnChg chg="add mod">
          <ac:chgData name="Stewart Gale" userId="3647ddd2-6040-41ae-a96d-232c23482af8" providerId="ADAL" clId="{205693DC-ACF3-4A90-8A07-D53694CCFEC5}" dt="2023-08-18T04:44:58.060" v="204" actId="1076"/>
          <ac:cxnSpMkLst>
            <pc:docMk/>
            <pc:sldMk cId="247913547" sldId="661"/>
            <ac:cxnSpMk id="32" creationId="{0A11060E-4A3A-4940-81A3-01389D4F9257}"/>
          </ac:cxnSpMkLst>
        </pc:cxnChg>
      </pc:sldChg>
      <pc:sldChg chg="delSp modSp mod">
        <pc:chgData name="Stewart Gale" userId="3647ddd2-6040-41ae-a96d-232c23482af8" providerId="ADAL" clId="{205693DC-ACF3-4A90-8A07-D53694CCFEC5}" dt="2023-10-05T05:24:04.729" v="422" actId="20577"/>
        <pc:sldMkLst>
          <pc:docMk/>
          <pc:sldMk cId="701519601" sldId="662"/>
        </pc:sldMkLst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701519601" sldId="662"/>
            <ac:spMk id="3" creationId="{1DCD659B-9B0F-4736-B272-47379BEFFD3A}"/>
          </ac:spMkLst>
        </pc:spChg>
        <pc:spChg chg="mod">
          <ac:chgData name="Stewart Gale" userId="3647ddd2-6040-41ae-a96d-232c23482af8" providerId="ADAL" clId="{205693DC-ACF3-4A90-8A07-D53694CCFEC5}" dt="2023-10-05T05:24:04.729" v="422" actId="20577"/>
          <ac:spMkLst>
            <pc:docMk/>
            <pc:sldMk cId="701519601" sldId="662"/>
            <ac:spMk id="5" creationId="{00000000-0000-0000-0000-000000000000}"/>
          </ac:spMkLst>
        </pc:spChg>
        <pc:grpChg chg="del mod">
          <ac:chgData name="Stewart Gale" userId="3647ddd2-6040-41ae-a96d-232c23482af8" providerId="ADAL" clId="{205693DC-ACF3-4A90-8A07-D53694CCFEC5}" dt="2023-08-18T04:35:19.632" v="2" actId="478"/>
          <ac:grpSpMkLst>
            <pc:docMk/>
            <pc:sldMk cId="701519601" sldId="662"/>
            <ac:grpSpMk id="2" creationId="{9DE21266-E977-4E7F-8B7E-66942F8F50B7}"/>
          </ac:grpSpMkLst>
        </pc:grp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701519601" sldId="662"/>
            <ac:cxnSpMk id="4" creationId="{694170A7-F542-433D-AE47-C7A950C348C9}"/>
          </ac:cxnSpMkLst>
        </pc:cxnChg>
      </pc:sldChg>
      <pc:sldChg chg="delSp modSp del mod">
        <pc:chgData name="Stewart Gale" userId="3647ddd2-6040-41ae-a96d-232c23482af8" providerId="ADAL" clId="{205693DC-ACF3-4A90-8A07-D53694CCFEC5}" dt="2023-08-18T04:39:39.494" v="91" actId="47"/>
        <pc:sldMkLst>
          <pc:docMk/>
          <pc:sldMk cId="656297820" sldId="663"/>
        </pc:sldMkLst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656297820" sldId="663"/>
            <ac:spMk id="3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656297820" sldId="663"/>
            <ac:spMk id="5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656297820" sldId="663"/>
            <ac:spMk id="6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656297820" sldId="663"/>
            <ac:spMk id="10" creationId="{00000000-0000-0000-0000-000000000000}"/>
          </ac:spMkLst>
        </pc:spChg>
        <pc:grpChg chg="del mod">
          <ac:chgData name="Stewart Gale" userId="3647ddd2-6040-41ae-a96d-232c23482af8" providerId="ADAL" clId="{205693DC-ACF3-4A90-8A07-D53694CCFEC5}" dt="2023-08-18T04:39:15.233" v="85" actId="478"/>
          <ac:grpSpMkLst>
            <pc:docMk/>
            <pc:sldMk cId="656297820" sldId="663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656297820" sldId="663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656297820" sldId="663"/>
            <ac:cxnSpMk id="8" creationId="{00000000-0000-0000-0000-000000000000}"/>
          </ac:cxnSpMkLst>
        </pc:cxnChg>
      </pc:sldChg>
      <pc:sldChg chg="modSp del">
        <pc:chgData name="Stewart Gale" userId="3647ddd2-6040-41ae-a96d-232c23482af8" providerId="ADAL" clId="{205693DC-ACF3-4A90-8A07-D53694CCFEC5}" dt="2023-08-18T04:38:10.977" v="63" actId="47"/>
        <pc:sldMkLst>
          <pc:docMk/>
          <pc:sldMk cId="3669927556" sldId="664"/>
        </pc:sldMkLst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3669927556" sldId="664"/>
            <ac:spMk id="3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3669927556" sldId="664"/>
            <ac:spMk id="7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3669927556" sldId="664"/>
            <ac:spMk id="8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3669927556" sldId="664"/>
            <ac:spMk id="9" creationId="{00000000-0000-0000-0000-000000000000}"/>
          </ac:spMkLst>
        </pc:spChg>
        <pc:grpChg chg="mod">
          <ac:chgData name="Stewart Gale" userId="3647ddd2-6040-41ae-a96d-232c23482af8" providerId="ADAL" clId="{205693DC-ACF3-4A90-8A07-D53694CCFEC5}" dt="2023-08-18T04:13:00.735" v="0"/>
          <ac:grpSpMkLst>
            <pc:docMk/>
            <pc:sldMk cId="3669927556" sldId="664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3669927556" sldId="664"/>
            <ac:cxnSpMk id="4" creationId="{00000000-0000-0000-0000-000000000000}"/>
          </ac:cxnSpMkLst>
        </pc:cxnChg>
      </pc:sldChg>
      <pc:sldChg chg="modSp del">
        <pc:chgData name="Stewart Gale" userId="3647ddd2-6040-41ae-a96d-232c23482af8" providerId="ADAL" clId="{205693DC-ACF3-4A90-8A07-D53694CCFEC5}" dt="2023-08-18T04:38:11.897" v="64" actId="47"/>
        <pc:sldMkLst>
          <pc:docMk/>
          <pc:sldMk cId="4092846434" sldId="665"/>
        </pc:sldMkLst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4092846434" sldId="665"/>
            <ac:spMk id="3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4092846434" sldId="665"/>
            <ac:spMk id="7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4092846434" sldId="665"/>
            <ac:spMk id="8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4092846434" sldId="665"/>
            <ac:spMk id="9" creationId="{00000000-0000-0000-0000-000000000000}"/>
          </ac:spMkLst>
        </pc:spChg>
        <pc:grpChg chg="mod">
          <ac:chgData name="Stewart Gale" userId="3647ddd2-6040-41ae-a96d-232c23482af8" providerId="ADAL" clId="{205693DC-ACF3-4A90-8A07-D53694CCFEC5}" dt="2023-08-18T04:13:00.735" v="0"/>
          <ac:grpSpMkLst>
            <pc:docMk/>
            <pc:sldMk cId="4092846434" sldId="665"/>
            <ac:grpSpMk id="2" creationId="{00000000-0000-0000-0000-000000000000}"/>
          </ac:grpSpMkLst>
        </pc:grp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4092846434" sldId="665"/>
            <ac:cxnSpMk id="4" creationId="{00000000-0000-0000-0000-000000000000}"/>
          </ac:cxnSpMkLst>
        </pc:cxnChg>
      </pc:sldChg>
      <pc:sldChg chg="addSp delSp modSp mod modAnim">
        <pc:chgData name="Stewart Gale" userId="3647ddd2-6040-41ae-a96d-232c23482af8" providerId="ADAL" clId="{205693DC-ACF3-4A90-8A07-D53694CCFEC5}" dt="2023-08-18T04:36:34.570" v="33"/>
        <pc:sldMkLst>
          <pc:docMk/>
          <pc:sldMk cId="3360762038" sldId="666"/>
        </pc:sldMkLst>
        <pc:spChg chg="del mod">
          <ac:chgData name="Stewart Gale" userId="3647ddd2-6040-41ae-a96d-232c23482af8" providerId="ADAL" clId="{205693DC-ACF3-4A90-8A07-D53694CCFEC5}" dt="2023-08-18T04:36:11.148" v="18" actId="478"/>
          <ac:spMkLst>
            <pc:docMk/>
            <pc:sldMk cId="3360762038" sldId="666"/>
            <ac:spMk id="2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36:31.032" v="32" actId="1076"/>
          <ac:spMkLst>
            <pc:docMk/>
            <pc:sldMk cId="3360762038" sldId="666"/>
            <ac:spMk id="3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3360762038" sldId="666"/>
            <ac:spMk id="5" creationId="{F826D285-2AEC-6817-49F8-0E002CAB3D60}"/>
          </ac:spMkLst>
        </pc:spChg>
        <pc:spChg chg="add mod">
          <ac:chgData name="Stewart Gale" userId="3647ddd2-6040-41ae-a96d-232c23482af8" providerId="ADAL" clId="{205693DC-ACF3-4A90-8A07-D53694CCFEC5}" dt="2023-08-18T04:36:24.391" v="28" actId="1076"/>
          <ac:spMkLst>
            <pc:docMk/>
            <pc:sldMk cId="3360762038" sldId="666"/>
            <ac:spMk id="7" creationId="{E6172D5A-C39C-7BAE-4B97-3DF9C0DC682C}"/>
          </ac:spMkLst>
        </pc:spChg>
        <pc:grpChg chg="del mod">
          <ac:chgData name="Stewart Gale" userId="3647ddd2-6040-41ae-a96d-232c23482af8" providerId="ADAL" clId="{205693DC-ACF3-4A90-8A07-D53694CCFEC5}" dt="2023-08-18T04:35:38.170" v="9" actId="478"/>
          <ac:grpSpMkLst>
            <pc:docMk/>
            <pc:sldMk cId="3360762038" sldId="666"/>
            <ac:grpSpMk id="4" creationId="{B195BABD-CE48-61BD-F76B-C4B9BC209A87}"/>
          </ac:grpSpMkLst>
        </pc:grp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3360762038" sldId="666"/>
            <ac:cxnSpMk id="6" creationId="{1B999A82-D4FE-B560-0C08-A5972836AEF9}"/>
          </ac:cxnSpMkLst>
        </pc:cxnChg>
      </pc:sldChg>
      <pc:sldChg chg="addSp delSp modSp mod modAnim">
        <pc:chgData name="Stewart Gale" userId="3647ddd2-6040-41ae-a96d-232c23482af8" providerId="ADAL" clId="{205693DC-ACF3-4A90-8A07-D53694CCFEC5}" dt="2023-08-18T04:37:16.385" v="44" actId="1076"/>
        <pc:sldMkLst>
          <pc:docMk/>
          <pc:sldMk cId="2654522622" sldId="667"/>
        </pc:sldMkLst>
        <pc:spChg chg="del mod">
          <ac:chgData name="Stewart Gale" userId="3647ddd2-6040-41ae-a96d-232c23482af8" providerId="ADAL" clId="{205693DC-ACF3-4A90-8A07-D53694CCFEC5}" dt="2023-08-18T04:36:55.160" v="39" actId="478"/>
          <ac:spMkLst>
            <pc:docMk/>
            <pc:sldMk cId="2654522622" sldId="667"/>
            <ac:spMk id="2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37:16.385" v="44" actId="1076"/>
          <ac:spMkLst>
            <pc:docMk/>
            <pc:sldMk cId="2654522622" sldId="667"/>
            <ac:spMk id="3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37:16.385" v="44" actId="1076"/>
          <ac:spMkLst>
            <pc:docMk/>
            <pc:sldMk cId="2654522622" sldId="667"/>
            <ac:spMk id="4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k cId="2654522622" sldId="667"/>
            <ac:spMk id="6" creationId="{ACB63847-409F-8039-2175-43ED1E4B401C}"/>
          </ac:spMkLst>
        </pc:spChg>
        <pc:spChg chg="add mod">
          <ac:chgData name="Stewart Gale" userId="3647ddd2-6040-41ae-a96d-232c23482af8" providerId="ADAL" clId="{205693DC-ACF3-4A90-8A07-D53694CCFEC5}" dt="2023-08-18T04:37:02.794" v="41" actId="1076"/>
          <ac:spMkLst>
            <pc:docMk/>
            <pc:sldMk cId="2654522622" sldId="667"/>
            <ac:spMk id="8" creationId="{F2B4D970-0540-9789-3963-0BA600E294A5}"/>
          </ac:spMkLst>
        </pc:spChg>
        <pc:grpChg chg="del mod">
          <ac:chgData name="Stewart Gale" userId="3647ddd2-6040-41ae-a96d-232c23482af8" providerId="ADAL" clId="{205693DC-ACF3-4A90-8A07-D53694CCFEC5}" dt="2023-08-18T04:36:38.488" v="34" actId="478"/>
          <ac:grpSpMkLst>
            <pc:docMk/>
            <pc:sldMk cId="2654522622" sldId="667"/>
            <ac:grpSpMk id="5" creationId="{2D3B84F1-D85F-93FD-7440-BCE6A12CBA75}"/>
          </ac:grpSpMkLst>
        </pc:grpChg>
        <pc:cxnChg chg="mod">
          <ac:chgData name="Stewart Gale" userId="3647ddd2-6040-41ae-a96d-232c23482af8" providerId="ADAL" clId="{205693DC-ACF3-4A90-8A07-D53694CCFEC5}" dt="2023-08-18T04:13:00.735" v="0"/>
          <ac:cxnSpMkLst>
            <pc:docMk/>
            <pc:sldMk cId="2654522622" sldId="667"/>
            <ac:cxnSpMk id="7" creationId="{2503B301-E45F-2205-8FEA-B42E0F935E4C}"/>
          </ac:cxnSpMkLst>
        </pc:cxnChg>
      </pc:sldChg>
      <pc:sldChg chg="modSp add ord">
        <pc:chgData name="Stewart Gale" userId="3647ddd2-6040-41ae-a96d-232c23482af8" providerId="ADAL" clId="{205693DC-ACF3-4A90-8A07-D53694CCFEC5}" dt="2023-10-05T06:11:46.056" v="433" actId="6549"/>
        <pc:sldMkLst>
          <pc:docMk/>
          <pc:sldMk cId="3096453128" sldId="697"/>
        </pc:sldMkLst>
        <pc:spChg chg="mod">
          <ac:chgData name="Stewart Gale" userId="3647ddd2-6040-41ae-a96d-232c23482af8" providerId="ADAL" clId="{205693DC-ACF3-4A90-8A07-D53694CCFEC5}" dt="2023-10-05T06:11:46.056" v="433" actId="6549"/>
          <ac:spMkLst>
            <pc:docMk/>
            <pc:sldMk cId="3096453128" sldId="697"/>
            <ac:spMk id="2" creationId="{413D7935-1A72-7F47-0D07-A2B11F592991}"/>
          </ac:spMkLst>
        </pc:spChg>
      </pc:sldChg>
      <pc:sldChg chg="modSp add ord">
        <pc:chgData name="Stewart Gale" userId="3647ddd2-6040-41ae-a96d-232c23482af8" providerId="ADAL" clId="{205693DC-ACF3-4A90-8A07-D53694CCFEC5}" dt="2023-10-05T06:11:54.851" v="438" actId="20577"/>
        <pc:sldMkLst>
          <pc:docMk/>
          <pc:sldMk cId="3595033117" sldId="698"/>
        </pc:sldMkLst>
        <pc:spChg chg="mod">
          <ac:chgData name="Stewart Gale" userId="3647ddd2-6040-41ae-a96d-232c23482af8" providerId="ADAL" clId="{205693DC-ACF3-4A90-8A07-D53694CCFEC5}" dt="2023-10-05T06:11:54.851" v="438" actId="20577"/>
          <ac:spMkLst>
            <pc:docMk/>
            <pc:sldMk cId="3595033117" sldId="698"/>
            <ac:spMk id="2" creationId="{7488A045-229E-0B9C-B3AD-6BDEC02A70D8}"/>
          </ac:spMkLst>
        </pc:spChg>
      </pc:sldChg>
      <pc:sldChg chg="modSp add mod">
        <pc:chgData name="Stewart Gale" userId="3647ddd2-6040-41ae-a96d-232c23482af8" providerId="ADAL" clId="{205693DC-ACF3-4A90-8A07-D53694CCFEC5}" dt="2023-10-05T06:08:31.118" v="424" actId="113"/>
        <pc:sldMkLst>
          <pc:docMk/>
          <pc:sldMk cId="1605359707" sldId="699"/>
        </pc:sldMkLst>
        <pc:spChg chg="mod">
          <ac:chgData name="Stewart Gale" userId="3647ddd2-6040-41ae-a96d-232c23482af8" providerId="ADAL" clId="{205693DC-ACF3-4A90-8A07-D53694CCFEC5}" dt="2023-08-18T04:38:36.227" v="73" actId="1076"/>
          <ac:spMkLst>
            <pc:docMk/>
            <pc:sldMk cId="1605359707" sldId="699"/>
            <ac:spMk id="9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10-05T06:08:31.118" v="424" actId="113"/>
          <ac:spMkLst>
            <pc:docMk/>
            <pc:sldMk cId="1605359707" sldId="699"/>
            <ac:spMk id="10" creationId="{0A4D90C4-41FF-7957-78D9-2398DEAAAB94}"/>
          </ac:spMkLst>
        </pc:spChg>
      </pc:sldChg>
      <pc:sldChg chg="modSp add mod">
        <pc:chgData name="Stewart Gale" userId="3647ddd2-6040-41ae-a96d-232c23482af8" providerId="ADAL" clId="{205693DC-ACF3-4A90-8A07-D53694CCFEC5}" dt="2023-10-05T06:08:40.778" v="428" actId="113"/>
        <pc:sldMkLst>
          <pc:docMk/>
          <pc:sldMk cId="2661619011" sldId="700"/>
        </pc:sldMkLst>
        <pc:spChg chg="mod">
          <ac:chgData name="Stewart Gale" userId="3647ddd2-6040-41ae-a96d-232c23482af8" providerId="ADAL" clId="{205693DC-ACF3-4A90-8A07-D53694CCFEC5}" dt="2023-08-18T04:39:06.255" v="84" actId="1076"/>
          <ac:spMkLst>
            <pc:docMk/>
            <pc:sldMk cId="2661619011" sldId="700"/>
            <ac:spMk id="9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10-05T06:08:40.778" v="428" actId="113"/>
          <ac:spMkLst>
            <pc:docMk/>
            <pc:sldMk cId="2661619011" sldId="700"/>
            <ac:spMk id="10" creationId="{0A4D90C4-41FF-7957-78D9-2398DEAAAB94}"/>
          </ac:spMkLst>
        </pc:spChg>
      </pc:sldChg>
      <pc:sldChg chg="addSp delSp modSp add mod delAnim modAnim">
        <pc:chgData name="Stewart Gale" userId="3647ddd2-6040-41ae-a96d-232c23482af8" providerId="ADAL" clId="{205693DC-ACF3-4A90-8A07-D53694CCFEC5}" dt="2023-08-18T05:00:48.482" v="417"/>
        <pc:sldMkLst>
          <pc:docMk/>
          <pc:sldMk cId="3107207444" sldId="701"/>
        </pc:sldMkLst>
        <pc:spChg chg="add mod">
          <ac:chgData name="Stewart Gale" userId="3647ddd2-6040-41ae-a96d-232c23482af8" providerId="ADAL" clId="{205693DC-ACF3-4A90-8A07-D53694CCFEC5}" dt="2023-08-18T05:00:39.169" v="414" actId="1076"/>
          <ac:spMkLst>
            <pc:docMk/>
            <pc:sldMk cId="3107207444" sldId="701"/>
            <ac:spMk id="2" creationId="{A4AC8DCE-9D9A-8DF8-9E6E-FBF6949827C1}"/>
          </ac:spMkLst>
        </pc:spChg>
        <pc:spChg chg="add mod">
          <ac:chgData name="Stewart Gale" userId="3647ddd2-6040-41ae-a96d-232c23482af8" providerId="ADAL" clId="{205693DC-ACF3-4A90-8A07-D53694CCFEC5}" dt="2023-08-18T05:00:39.169" v="414" actId="1076"/>
          <ac:spMkLst>
            <pc:docMk/>
            <pc:sldMk cId="3107207444" sldId="701"/>
            <ac:spMk id="4" creationId="{76524312-2BB2-E2E0-61CB-253C20CF8985}"/>
          </ac:spMkLst>
        </pc:spChg>
        <pc:spChg chg="add del mod">
          <ac:chgData name="Stewart Gale" userId="3647ddd2-6040-41ae-a96d-232c23482af8" providerId="ADAL" clId="{205693DC-ACF3-4A90-8A07-D53694CCFEC5}" dt="2023-08-18T05:00:13.409" v="404" actId="478"/>
          <ac:spMkLst>
            <pc:docMk/>
            <pc:sldMk cId="3107207444" sldId="701"/>
            <ac:spMk id="8" creationId="{FCF3FF23-A5C9-890D-B3D4-8F4CF1A48639}"/>
          </ac:spMkLst>
        </pc:spChg>
        <pc:spChg chg="add mod">
          <ac:chgData name="Stewart Gale" userId="3647ddd2-6040-41ae-a96d-232c23482af8" providerId="ADAL" clId="{205693DC-ACF3-4A90-8A07-D53694CCFEC5}" dt="2023-08-18T05:00:39.169" v="414" actId="1076"/>
          <ac:spMkLst>
            <pc:docMk/>
            <pc:sldMk cId="3107207444" sldId="701"/>
            <ac:spMk id="9" creationId="{8D1E05B5-DAC0-B532-37F8-0FDC0DF6E9BF}"/>
          </ac:spMkLst>
        </pc:spChg>
        <pc:picChg chg="del mod">
          <ac:chgData name="Stewart Gale" userId="3647ddd2-6040-41ae-a96d-232c23482af8" providerId="ADAL" clId="{205693DC-ACF3-4A90-8A07-D53694CCFEC5}" dt="2023-08-18T05:00:05.551" v="403" actId="478"/>
          <ac:picMkLst>
            <pc:docMk/>
            <pc:sldMk cId="3107207444" sldId="701"/>
            <ac:picMk id="6" creationId="{22B2152E-2AAF-4BC9-912D-A474FC1E937F}"/>
          </ac:picMkLst>
        </pc:picChg>
        <pc:picChg chg="del">
          <ac:chgData name="Stewart Gale" userId="3647ddd2-6040-41ae-a96d-232c23482af8" providerId="ADAL" clId="{205693DC-ACF3-4A90-8A07-D53694CCFEC5}" dt="2023-08-18T04:58:20.738" v="377" actId="478"/>
          <ac:picMkLst>
            <pc:docMk/>
            <pc:sldMk cId="3107207444" sldId="701"/>
            <ac:picMk id="7" creationId="{00000000-0000-0000-0000-000000000000}"/>
          </ac:picMkLst>
        </pc:picChg>
      </pc:sldChg>
      <pc:sldMasterChg chg="modSp modSldLayout">
        <pc:chgData name="Stewart Gale" userId="3647ddd2-6040-41ae-a96d-232c23482af8" providerId="ADAL" clId="{205693DC-ACF3-4A90-8A07-D53694CCFEC5}" dt="2023-08-18T04:13:00.735" v="0"/>
        <pc:sldMasterMkLst>
          <pc:docMk/>
          <pc:sldMasterMk cId="3896745248" sldId="2147483648"/>
        </pc:sldMasterMkLst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 Gale" userId="3647ddd2-6040-41ae-a96d-232c23482af8" providerId="ADAL" clId="{205693DC-ACF3-4A90-8A07-D53694CCFEC5}" dt="2023-08-18T04:13:00.73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205693DC-ACF3-4A90-8A07-D53694CCFEC5}" dt="2023-08-18T04:13:00.73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05693DC-ACF3-4A90-8A07-D53694CCFEC5}" dt="2023-08-18T04:13:00.73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05693DC-ACF3-4A90-8A07-D53694CCFEC5}" dt="2023-08-18T04:13:00.73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05693DC-ACF3-4A90-8A07-D53694CCFEC5}" dt="2023-08-18T04:13:00.73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05693DC-ACF3-4A90-8A07-D53694CCFEC5}" dt="2023-08-18T04:13:00.73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05693DC-ACF3-4A90-8A07-D53694CCFEC5}" dt="2023-08-18T04:13:00.73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205693DC-ACF3-4A90-8A07-D53694CCFEC5}" dt="2023-08-18T04:13:00.73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205693DC-ACF3-4A90-8A07-D53694CCFEC5}" dt="2023-08-18T04:13:00.73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05/10/2023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0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0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7348" y="335845"/>
            <a:ext cx="11737304" cy="63094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0" b="1" dirty="0"/>
              <a:t>Binomial Expansion</a:t>
            </a:r>
          </a:p>
          <a:p>
            <a:pPr algn="ctr"/>
            <a:r>
              <a:rPr lang="en-GB" sz="10000" dirty="0"/>
              <a:t>Coefficients</a:t>
            </a:r>
          </a:p>
          <a:p>
            <a:pPr algn="ctr"/>
            <a:endParaRPr lang="en-GB" sz="2800" dirty="0"/>
          </a:p>
          <a:p>
            <a:pPr algn="ctr"/>
            <a:r>
              <a:rPr lang="en-GB" sz="8800" dirty="0"/>
              <a:t>Chapter 8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2 </a:t>
            </a:r>
            <a:r>
              <a:rPr lang="en-GB" sz="8800" dirty="0"/>
              <a:t>of 4)</a:t>
            </a:r>
          </a:p>
        </p:txBody>
      </p:sp>
    </p:spTree>
    <p:extLst>
      <p:ext uri="{BB962C8B-B14F-4D97-AF65-F5344CB8AC3E}">
        <p14:creationId xmlns:p14="http://schemas.microsoft.com/office/powerpoint/2010/main" val="7015196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260648"/>
            <a:ext cx="11521280" cy="31722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6F91BB-7943-3F6D-EFEF-B897769892F8}"/>
                  </a:ext>
                </a:extLst>
              </p:cNvPr>
              <p:cNvSpPr/>
              <p:nvPr/>
            </p:nvSpPr>
            <p:spPr>
              <a:xfrm>
                <a:off x="659396" y="3717032"/>
                <a:ext cx="10729192" cy="11809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GB" sz="4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GB" sz="4000" b="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  <m:r>
                                    <a:rPr lang="en-GB" sz="4000" b="0" i="1"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GB" sz="4000" b="0" i="1" smtClean="0"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  <m:r>
                                    <a:rPr lang="en-GB" sz="4000" b="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d>
                            </m:e>
                            <m:sup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7</m:t>
                              </m:r>
                            </m:sup>
                          </m:s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=2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GB" sz="40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(7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)2</m:t>
                          </m:r>
                        </m:e>
                        <m: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𝑘𝑥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)+</m:t>
                      </m:r>
                      <m:d>
                        <m:dPr>
                          <m:ctrlPr>
                            <a:rPr lang="en-GB" sz="40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b="0" i="1" smtClean="0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7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b="0" i="1">
                                    <a:solidFill>
                                      <a:prstClr val="black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sup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sup>
                          </m:sSup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 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66F91BB-7943-3F6D-EFEF-B897769892F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396" y="3717032"/>
                <a:ext cx="10729192" cy="11809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B7C3969-5F58-F395-2A9C-6BED9D80D543}"/>
                  </a:ext>
                </a:extLst>
              </p:cNvPr>
              <p:cNvSpPr/>
              <p:nvPr/>
            </p:nvSpPr>
            <p:spPr>
              <a:xfrm>
                <a:off x="551384" y="5182020"/>
                <a:ext cx="9793088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𝑘𝑥</m:t>
                              </m:r>
                            </m:e>
                          </m:d>
                        </m:e>
                        <m:sup>
                          <m:r>
                            <a:rPr lang="en-GB" sz="400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𝟏𝟐𝟖</m:t>
                      </m:r>
                      <m:r>
                        <a:rPr lang="en-GB" sz="4000" b="1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𝟒𝟒𝟖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𝟔𝟕𝟐</m:t>
                      </m:r>
                      <m:sSup>
                        <m:sSupPr>
                          <m:ctrlPr>
                            <a:rPr lang="en-GB" sz="4000" b="1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4000" b="1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1" i="1" smtClean="0">
                                  <a:latin typeface="Cambria Math" panose="02040503050406030204" pitchFamily="18" charset="0"/>
                                </a:rPr>
                                <m:t>𝒌</m:t>
                              </m:r>
                            </m:e>
                            <m:sup>
                              <m:r>
                                <a:rPr lang="en-GB" sz="40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GB" sz="4000" b="1" i="1" smtClean="0"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GB" sz="4000" b="1" i="1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GB" sz="4000" b="1" i="1" smtClean="0">
                          <a:latin typeface="Cambria Math" panose="02040503050406030204" pitchFamily="18" charset="0"/>
                        </a:rPr>
                        <m:t>+ …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EB7C3969-5F58-F395-2A9C-6BED9D80D54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4" y="5182020"/>
                <a:ext cx="9793088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7084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352" y="260648"/>
            <a:ext cx="11521280" cy="31722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4AC8DCE-9D9A-8DF8-9E6E-FBF6949827C1}"/>
                  </a:ext>
                </a:extLst>
              </p:cNvPr>
              <p:cNvSpPr/>
              <p:nvPr/>
            </p:nvSpPr>
            <p:spPr>
              <a:xfrm>
                <a:off x="1127448" y="3933056"/>
                <a:ext cx="9793088" cy="72180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2+</m:t>
                              </m:r>
                              <m:r>
                                <a:rPr lang="en-GB" sz="4000" b="0" i="1">
                                  <a:latin typeface="Cambria Math" panose="02040503050406030204" pitchFamily="18" charset="0"/>
                                </a:rPr>
                                <m:t>𝑘𝑥</m:t>
                              </m:r>
                            </m:e>
                          </m:d>
                        </m:e>
                        <m:sup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7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=128</m:t>
                      </m:r>
                      <m:r>
                        <a:rPr lang="en-GB" sz="4000" b="0" i="1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448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+672</m:t>
                      </m:r>
                      <m:sSup>
                        <m:sSup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p>
                            <m:sSup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e>
                            <m:sup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en-GB" sz="40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000" b="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4000" b="0" i="1" smtClean="0">
                          <a:latin typeface="Cambria Math" panose="02040503050406030204" pitchFamily="18" charset="0"/>
                        </a:rPr>
                        <m:t>+ …</m:t>
                      </m:r>
                    </m:oMath>
                  </m:oMathPara>
                </a14:m>
                <a:endParaRPr lang="en-GB" sz="4000" dirty="0"/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A4AC8DCE-9D9A-8DF8-9E6E-FBF6949827C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7448" y="3933056"/>
                <a:ext cx="9793088" cy="72180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524312-2BB2-E2E0-61CB-253C20CF8985}"/>
                  </a:ext>
                </a:extLst>
              </p:cNvPr>
              <p:cNvSpPr txBox="1"/>
              <p:nvPr/>
            </p:nvSpPr>
            <p:spPr>
              <a:xfrm>
                <a:off x="4871864" y="4832905"/>
                <a:ext cx="4346921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6</m:t>
                      </m:r>
                      <m:r>
                        <m:rPr>
                          <m:nor/>
                        </m:rPr>
                        <a:rPr kumimoji="0" lang="en-GB" sz="400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4000" dirty="0"/>
                        <m:t>x</m:t>
                      </m:r>
                      <m:r>
                        <m:rPr>
                          <m:nor/>
                        </m:rPr>
                        <a:rPr lang="en-GB" sz="4000" i="0" dirty="0" smtClean="0"/>
                        <m:t> 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448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kumimoji="0" lang="en-GB" sz="4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=672</m:t>
                      </m:r>
                      <m:sSup>
                        <m:sSupPr>
                          <m:ctrlPr>
                            <a:rPr kumimoji="0" lang="en-GB" sz="40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40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𝑘</m:t>
                          </m:r>
                        </m:e>
                        <m:sup>
                          <m:r>
                            <a:rPr kumimoji="0" lang="en-GB" sz="40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6524312-2BB2-E2E0-61CB-253C20CF89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71864" y="4832905"/>
                <a:ext cx="4346921" cy="7218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1E05B5-DAC0-B532-37F8-0FDC0DF6E9BF}"/>
                  </a:ext>
                </a:extLst>
              </p:cNvPr>
              <p:cNvSpPr txBox="1"/>
              <p:nvPr/>
            </p:nvSpPr>
            <p:spPr>
              <a:xfrm>
                <a:off x="6384032" y="5697001"/>
                <a:ext cx="1728192" cy="7218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𝒌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40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8D1E05B5-DAC0-B532-37F8-0FDC0DF6E9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4032" y="5697001"/>
                <a:ext cx="1728192" cy="7218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0720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863752" y="2852936"/>
            <a:ext cx="5328592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6600" dirty="0"/>
              <a:t> = 5</a:t>
            </a:r>
            <a:r>
              <a:rPr lang="en-US" sz="16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endParaRPr lang="en-GB" sz="16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6172D5A-C39C-7BAE-4B97-3DF9C0DC682C}"/>
              </a:ext>
            </a:extLst>
          </p:cNvPr>
          <p:cNvSpPr txBox="1"/>
          <p:nvPr/>
        </p:nvSpPr>
        <p:spPr>
          <a:xfrm>
            <a:off x="479376" y="404664"/>
            <a:ext cx="11377264" cy="175432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400" dirty="0"/>
              <a:t> is 5 times bigger than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5400" dirty="0"/>
              <a:t>. </a:t>
            </a:r>
          </a:p>
          <a:p>
            <a:pPr algn="ctr"/>
            <a:r>
              <a:rPr lang="en-US" sz="5400" dirty="0"/>
              <a:t>Write an equation in terms of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400" dirty="0"/>
              <a:t> and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5400" dirty="0"/>
              <a:t>.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3360762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71664" y="2458343"/>
            <a:ext cx="6192688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1500" dirty="0"/>
              <a:t> = 3(30</a:t>
            </a:r>
            <a:r>
              <a:rPr lang="en-US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1500" dirty="0"/>
              <a:t>)</a:t>
            </a:r>
            <a:endParaRPr lang="en-GB" sz="1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1664" y="4653136"/>
            <a:ext cx="482453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11500" dirty="0"/>
              <a:t> = 90</a:t>
            </a:r>
            <a:r>
              <a:rPr lang="en-US" sz="11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endParaRPr lang="en-GB" sz="115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2B4D970-0540-9789-3963-0BA600E294A5}"/>
              </a:ext>
            </a:extLst>
          </p:cNvPr>
          <p:cNvSpPr txBox="1"/>
          <p:nvPr/>
        </p:nvSpPr>
        <p:spPr>
          <a:xfrm>
            <a:off x="407368" y="428182"/>
            <a:ext cx="11377264" cy="175432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400" dirty="0"/>
              <a:t> is 3 times bigger than </a:t>
            </a:r>
            <a:r>
              <a:rPr lang="en-US" sz="5400" dirty="0">
                <a:cs typeface="Times New Roman" panose="02020603050405020304" pitchFamily="18" charset="0"/>
              </a:rPr>
              <a:t>30a</a:t>
            </a:r>
            <a:r>
              <a:rPr lang="en-US" sz="5400" dirty="0"/>
              <a:t>. </a:t>
            </a:r>
          </a:p>
          <a:p>
            <a:pPr algn="ctr"/>
            <a:r>
              <a:rPr lang="en-US" sz="5400" dirty="0"/>
              <a:t>Write an equation in terms of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5400" dirty="0"/>
              <a:t> and </a:t>
            </a:r>
            <a:r>
              <a:rPr lang="en-US" sz="5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5400" dirty="0"/>
              <a:t>.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65452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5159896" y="2708920"/>
                <a:ext cx="1938351" cy="26468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66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en-GB" sz="44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9896" y="2708920"/>
                <a:ext cx="1938351" cy="2646878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4D90C4-41FF-7957-78D9-2398DEAAAB94}"/>
                  </a:ext>
                </a:extLst>
              </p:cNvPr>
              <p:cNvSpPr txBox="1"/>
              <p:nvPr/>
            </p:nvSpPr>
            <p:spPr>
              <a:xfrm>
                <a:off x="515380" y="548680"/>
                <a:ext cx="11377264" cy="1773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𝑎𝑏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5400" dirty="0"/>
              </a:p>
              <a:p>
                <a:pPr algn="ctr"/>
                <a:r>
                  <a:rPr lang="en-US" sz="5400" dirty="0"/>
                  <a:t>What is the coefficient of the </a:t>
                </a:r>
                <a:r>
                  <a:rPr lang="en-US" sz="5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5400" dirty="0"/>
                  <a:t> term?</a:t>
                </a:r>
                <a:endParaRPr lang="en-GB" sz="54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4D90C4-41FF-7957-78D9-2398DEAAA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548680"/>
                <a:ext cx="11377264" cy="1773049"/>
              </a:xfrm>
              <a:prstGeom prst="rect">
                <a:avLst/>
              </a:prstGeom>
              <a:blipFill>
                <a:blip r:embed="rId3"/>
                <a:stretch>
                  <a:fillRect b="-1410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68016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267424" y="2636912"/>
                <a:ext cx="3873176" cy="31547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99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199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𝒂</m:t>
                      </m:r>
                    </m:oMath>
                  </m:oMathPara>
                </a14:m>
                <a:endParaRPr lang="en-GB" sz="66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7424" y="2636912"/>
                <a:ext cx="3873176" cy="315471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4D90C4-41FF-7957-78D9-2398DEAAAB94}"/>
                  </a:ext>
                </a:extLst>
              </p:cNvPr>
              <p:cNvSpPr txBox="1"/>
              <p:nvPr/>
            </p:nvSpPr>
            <p:spPr>
              <a:xfrm>
                <a:off x="515380" y="548680"/>
                <a:ext cx="11377264" cy="179177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𝑎𝑏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5400" dirty="0"/>
              </a:p>
              <a:p>
                <a:pPr algn="ctr"/>
                <a:r>
                  <a:rPr lang="en-US" sz="5400" dirty="0"/>
                  <a:t>What is the coefficient 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US" sz="5400" dirty="0"/>
                  <a:t> term?</a:t>
                </a:r>
                <a:endParaRPr lang="en-GB" sz="5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4D90C4-41FF-7957-78D9-2398DEAAA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548680"/>
                <a:ext cx="11377264" cy="1791773"/>
              </a:xfrm>
              <a:prstGeom prst="rect">
                <a:avLst/>
              </a:prstGeom>
              <a:blipFill>
                <a:blip r:embed="rId3"/>
                <a:stretch>
                  <a:fillRect b="-13043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0535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79576" y="2924944"/>
                <a:ext cx="7161127" cy="27045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16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16600" b="1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1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1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𝒂𝒃</m:t>
                          </m:r>
                        </m:e>
                        <m:sup>
                          <m:r>
                            <a:rPr lang="en-GB" sz="166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n-GB" sz="8800" b="1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2924944"/>
                <a:ext cx="7161127" cy="270458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4D90C4-41FF-7957-78D9-2398DEAAAB94}"/>
                  </a:ext>
                </a:extLst>
              </p:cNvPr>
              <p:cNvSpPr txBox="1"/>
              <p:nvPr/>
            </p:nvSpPr>
            <p:spPr>
              <a:xfrm>
                <a:off x="515380" y="548680"/>
                <a:ext cx="11377264" cy="177304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+3</m:t>
                          </m:r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</m:t>
                          </m:r>
                          <m:sSup>
                            <m:sSupPr>
                              <m:ctrlP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en-GB" sz="5400" b="1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−3</m:t>
                          </m:r>
                          <m:r>
                            <a:rPr lang="en-US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𝑎𝑏</m:t>
                          </m:r>
                        </m:e>
                        <m:sup>
                          <m:r>
                            <a:rPr lang="en-GB" sz="5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en-US" sz="5400" b="1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</m:sup>
                      </m:sSup>
                      <m:r>
                        <a:rPr lang="en-US" sz="5400" b="1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US" sz="5400" dirty="0"/>
              </a:p>
              <a:p>
                <a:pPr algn="ctr"/>
                <a:r>
                  <a:rPr lang="en-US" sz="5400" dirty="0"/>
                  <a:t>What is the coefficient of the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5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5400" b="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5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5400" dirty="0"/>
                  <a:t> term?</a:t>
                </a:r>
                <a:endParaRPr lang="en-GB" sz="5400" dirty="0"/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A4D90C4-41FF-7957-78D9-2398DEAAAB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5380" y="548680"/>
                <a:ext cx="11377264" cy="1773049"/>
              </a:xfrm>
              <a:prstGeom prst="rect">
                <a:avLst/>
              </a:prstGeom>
              <a:blipFill>
                <a:blip r:embed="rId3"/>
                <a:stretch>
                  <a:fillRect b="-14107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6161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88A045-229E-0B9C-B3AD-6BDEC02A70D8}"/>
                  </a:ext>
                </a:extLst>
              </p:cNvPr>
              <p:cNvSpPr txBox="1"/>
              <p:nvPr/>
            </p:nvSpPr>
            <p:spPr>
              <a:xfrm>
                <a:off x="479376" y="332656"/>
                <a:ext cx="11449272" cy="1200329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en-GB" sz="3600" dirty="0"/>
                  <a:t> in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𝑞𝑥</m:t>
                            </m:r>
                          </m:e>
                        </m:d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GB" sz="3600" dirty="0"/>
                  <a:t> is 3360. Find the possible values of the constant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𝑞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7488A045-229E-0B9C-B3AD-6BDEC02A70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376" y="332656"/>
                <a:ext cx="11449272" cy="1200329"/>
              </a:xfrm>
              <a:prstGeom prst="rect">
                <a:avLst/>
              </a:prstGeom>
              <a:blipFill>
                <a:blip r:embed="rId2"/>
                <a:stretch>
                  <a:fillRect l="-52" t="-901" b="-10811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A82D7C6-C59E-DBD9-E577-293530E573CE}"/>
                  </a:ext>
                </a:extLst>
              </p:cNvPr>
              <p:cNvSpPr txBox="1"/>
              <p:nvPr/>
            </p:nvSpPr>
            <p:spPr>
              <a:xfrm>
                <a:off x="2423592" y="1916832"/>
                <a:ext cx="4608512" cy="12897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400" i="1" smtClean="0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400" b="0" i="1" smtClean="0">
                                    <a:latin typeface="Cambria Math" panose="02040503050406030204" pitchFamily="18" charset="0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400" b="0" i="1" smtClean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GB" sz="4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sup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6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GB" sz="440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</a:rPr>
                                <m:t>𝑞𝑥</m:t>
                              </m:r>
                            </m:e>
                          </m:d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EA82D7C6-C59E-DBD9-E577-293530E573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3592" y="1916832"/>
                <a:ext cx="4608512" cy="128971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F3BD70-E0F0-6F28-B293-19F5E0D35CC0}"/>
                  </a:ext>
                </a:extLst>
              </p:cNvPr>
              <p:cNvSpPr txBox="1"/>
              <p:nvPr/>
            </p:nvSpPr>
            <p:spPr>
              <a:xfrm>
                <a:off x="7032104" y="2176967"/>
                <a:ext cx="2399928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latin typeface="Cambria Math" panose="02040503050406030204" pitchFamily="18" charset="0"/>
                        </a:rPr>
                        <m:t>210</m:t>
                      </m:r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sSup>
                        <m:sSup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GB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7F3BD70-E0F0-6F28-B293-19F5E0D35C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32104" y="2176967"/>
                <a:ext cx="2399928" cy="76944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453D834-5563-DC79-EB18-1AC15FFC7920}"/>
                  </a:ext>
                </a:extLst>
              </p:cNvPr>
              <p:cNvSpPr txBox="1"/>
              <p:nvPr/>
            </p:nvSpPr>
            <p:spPr>
              <a:xfrm>
                <a:off x="4151784" y="3723354"/>
                <a:ext cx="4032448" cy="831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210</m:t>
                      </m:r>
                      <m:sSup>
                        <m:sSupPr>
                          <m:ctrlPr>
                            <a:rPr kumimoji="0" lang="en-GB" sz="48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𝑞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=3360</m:t>
                      </m:r>
                    </m:oMath>
                  </m:oMathPara>
                </a14:m>
                <a:br>
                  <a:rPr kumimoji="0" lang="en-GB" sz="480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40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453D834-5563-DC79-EB18-1AC15FFC79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3723354"/>
                <a:ext cx="4032448" cy="83106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09FCC9-9B13-6E2B-5619-5322036C55BA}"/>
                  </a:ext>
                </a:extLst>
              </p:cNvPr>
              <p:cNvSpPr txBox="1"/>
              <p:nvPr/>
            </p:nvSpPr>
            <p:spPr>
              <a:xfrm>
                <a:off x="4986046" y="4655694"/>
                <a:ext cx="2579948" cy="83106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𝑞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=16</m:t>
                      </m:r>
                    </m:oMath>
                  </m:oMathPara>
                </a14:m>
                <a:br>
                  <a:rPr kumimoji="0" lang="en-GB" sz="48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0109FCC9-9B13-6E2B-5619-5322036C55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86046" y="4655694"/>
                <a:ext cx="2579948" cy="83106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079C579-388C-E8C4-9058-8117F9F6CAE0}"/>
                  </a:ext>
                </a:extLst>
              </p:cNvPr>
              <p:cNvSpPr txBox="1"/>
              <p:nvPr/>
            </p:nvSpPr>
            <p:spPr>
              <a:xfrm>
                <a:off x="5303912" y="5553326"/>
                <a:ext cx="232792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𝒒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=±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079C579-388C-E8C4-9058-8117F9F6CA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03912" y="5553326"/>
                <a:ext cx="2327920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95033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13D7935-1A72-7F47-0D07-A2B11F592991}"/>
                  </a:ext>
                </a:extLst>
              </p:cNvPr>
              <p:cNvSpPr txBox="1"/>
              <p:nvPr/>
            </p:nvSpPr>
            <p:spPr>
              <a:xfrm>
                <a:off x="587388" y="404664"/>
                <a:ext cx="11017224" cy="1206677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600" dirty="0"/>
                  <a:t>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600" dirty="0"/>
                  <a:t> in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6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2−</m:t>
                            </m:r>
                            <m:r>
                              <a:rPr lang="en-GB" sz="3600" b="0" i="1" smtClean="0">
                                <a:latin typeface="Cambria Math" panose="02040503050406030204" pitchFamily="18" charset="0"/>
                              </a:rPr>
                              <m:t>𝑐𝑥</m:t>
                            </m:r>
                          </m:e>
                        </m:d>
                      </m:e>
                      <m:sup>
                        <m:r>
                          <a:rPr lang="en-GB" sz="36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</m:sSup>
                  </m:oMath>
                </a14:m>
                <a:r>
                  <a:rPr lang="en-GB" sz="3600" dirty="0"/>
                  <a:t> is 720. Find the possible values of the constant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3600" dirty="0"/>
                  <a:t>.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413D7935-1A72-7F47-0D07-A2B11F5929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7388" y="404664"/>
                <a:ext cx="11017224" cy="1206677"/>
              </a:xfrm>
              <a:prstGeom prst="rect">
                <a:avLst/>
              </a:prstGeom>
              <a:blipFill>
                <a:blip r:embed="rId2"/>
                <a:stretch>
                  <a:fillRect l="-54" b="-10268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D3DB7A-76F2-56E5-CFFB-B5465834F197}"/>
                  </a:ext>
                </a:extLst>
              </p:cNvPr>
              <p:cNvSpPr txBox="1"/>
              <p:nvPr/>
            </p:nvSpPr>
            <p:spPr>
              <a:xfrm>
                <a:off x="5087888" y="5288142"/>
                <a:ext cx="240731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𝒄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=±</m:t>
                      </m:r>
                      <m:r>
                        <a:rPr kumimoji="0" lang="en-GB" sz="48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</m:t>
                      </m:r>
                    </m:oMath>
                  </m:oMathPara>
                </a14:m>
                <a:endParaRPr kumimoji="0" lang="en-GB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8ED3DB7A-76F2-56E5-CFFB-B5465834F19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7888" y="5288142"/>
                <a:ext cx="2407314" cy="83099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664E0E-0923-8E27-AA2A-9DBF4FCD2779}"/>
                  </a:ext>
                </a:extLst>
              </p:cNvPr>
              <p:cNvSpPr txBox="1"/>
              <p:nvPr/>
            </p:nvSpPr>
            <p:spPr>
              <a:xfrm>
                <a:off x="2279576" y="1988840"/>
                <a:ext cx="4752528" cy="92608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10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−</m:t>
                              </m:r>
                              <m: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𝑐𝑥</m:t>
                              </m:r>
                            </m:e>
                          </m:d>
                        </m:e>
                        <m:sup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e>
                            <m:sup>
                              <m:r>
                                <a:rPr kumimoji="0" lang="en-GB" sz="48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kumimoji="0" lang="en-GB" sz="4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1664E0E-0923-8E27-AA2A-9DBF4FCD27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576" y="1988840"/>
                <a:ext cx="4752528" cy="92608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6ED1313-2EE0-84E9-B856-CAE46DF9053A}"/>
                  </a:ext>
                </a:extLst>
              </p:cNvPr>
              <p:cNvSpPr txBox="1"/>
              <p:nvPr/>
            </p:nvSpPr>
            <p:spPr>
              <a:xfrm>
                <a:off x="4151784" y="3429000"/>
                <a:ext cx="358562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80</m:t>
                      </m:r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=720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6ED1313-2EE0-84E9-B856-CAE46DF905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1784" y="3429000"/>
                <a:ext cx="3585628" cy="83099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826503-C98B-BAF5-3D51-4B922F6A1C96}"/>
                  </a:ext>
                </a:extLst>
              </p:cNvPr>
              <p:cNvSpPr txBox="1"/>
              <p:nvPr/>
            </p:nvSpPr>
            <p:spPr>
              <a:xfrm>
                <a:off x="6888088" y="2060132"/>
                <a:ext cx="2327920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80</m:t>
                          </m:r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9A826503-C98B-BAF5-3D51-4B922F6A1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88088" y="2060132"/>
                <a:ext cx="2327920" cy="83099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FDFF0B-80DD-8290-CB4D-7A31AB075782}"/>
                  </a:ext>
                </a:extLst>
              </p:cNvPr>
              <p:cNvSpPr txBox="1"/>
              <p:nvPr/>
            </p:nvSpPr>
            <p:spPr>
              <a:xfrm>
                <a:off x="4740941" y="4358571"/>
                <a:ext cx="2407314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𝑐</m:t>
                          </m:r>
                        </m:e>
                        <m:sup>
                          <m:r>
                            <a:rPr kumimoji="0" lang="en-GB" sz="48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=9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CFDFF0B-80DD-8290-CB4D-7A31AB07578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0941" y="4358571"/>
                <a:ext cx="2407314" cy="830997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096453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1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407368" y="404664"/>
                <a:ext cx="11449272" cy="1077218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3200" dirty="0"/>
                  <a:t>In the expansion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GB" sz="32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1+</m:t>
                            </m:r>
                            <m:r>
                              <a:rPr lang="en-GB" sz="3200" i="1">
                                <a:latin typeface="Cambria Math" panose="02040503050406030204" pitchFamily="18" charset="0"/>
                              </a:rPr>
                              <m:t>𝑎𝑥</m:t>
                            </m:r>
                          </m:e>
                        </m:d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10</m:t>
                        </m:r>
                      </m:sup>
                    </m:sSup>
                  </m:oMath>
                </a14:m>
                <a:r>
                  <a:rPr lang="en-GB" sz="3200" dirty="0"/>
                  <a:t>, where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200" dirty="0"/>
                  <a:t> is a non-zero constant 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3200" dirty="0"/>
                  <a:t> is double the coefficient of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3200" dirty="0"/>
                  <a:t>. Find the value of </a:t>
                </a:r>
                <a14:m>
                  <m:oMath xmlns:m="http://schemas.openxmlformats.org/officeDocument/2006/math">
                    <m:r>
                      <a:rPr lang="en-GB" sz="32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3200" dirty="0"/>
                  <a:t>.</a:t>
                </a: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368" y="404664"/>
                <a:ext cx="11449272" cy="1077218"/>
              </a:xfrm>
              <a:prstGeom prst="rect">
                <a:avLst/>
              </a:prstGeom>
              <a:blipFill>
                <a:blip r:embed="rId2"/>
                <a:stretch>
                  <a:fillRect b="-9360"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96220" y="4003748"/>
                <a:ext cx="208603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GB" sz="32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3200" i="1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GB" sz="3200" dirty="0"/>
                  <a:t> term</a:t>
                </a: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220" y="4003748"/>
                <a:ext cx="2086034" cy="584775"/>
              </a:xfrm>
              <a:prstGeom prst="rect">
                <a:avLst/>
              </a:prstGeom>
              <a:blipFill>
                <a:blip r:embed="rId3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60F970-53B7-5A85-4FB4-BA5CD8224F7C}"/>
                  </a:ext>
                </a:extLst>
              </p:cNvPr>
              <p:cNvSpPr txBox="1"/>
              <p:nvPr/>
            </p:nvSpPr>
            <p:spPr>
              <a:xfrm>
                <a:off x="7362737" y="1772816"/>
                <a:ext cx="3912096" cy="6482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120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45</m:t>
                          </m:r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𝑎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2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kumimoji="0" lang="en-GB" sz="32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260F970-53B7-5A85-4FB4-BA5CD8224F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2737" y="1772816"/>
                <a:ext cx="3912096" cy="648254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8FF849-5212-0255-5F6A-742A40FF81F3}"/>
                  </a:ext>
                </a:extLst>
              </p:cNvPr>
              <p:cNvSpPr txBox="1"/>
              <p:nvPr/>
            </p:nvSpPr>
            <p:spPr>
              <a:xfrm>
                <a:off x="6483507" y="5814903"/>
                <a:ext cx="4977026" cy="80131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But </a:t>
                </a: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is non-zero, so </a:t>
                </a: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</m:t>
                    </m:r>
                    <m:r>
                      <a:rPr kumimoji="0" lang="en-GB" sz="32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GB" sz="32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208FF849-5212-0255-5F6A-742A40FF81F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3507" y="5814903"/>
                <a:ext cx="4977026" cy="801310"/>
              </a:xfrm>
              <a:prstGeom prst="rect">
                <a:avLst/>
              </a:prstGeom>
              <a:blipFill>
                <a:blip r:embed="rId5"/>
                <a:stretch>
                  <a:fillRect l="-245" b="-1297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4FCA68C-BFD8-B86D-D552-2EC1228A165B}"/>
                  </a:ext>
                </a:extLst>
              </p:cNvPr>
              <p:cNvSpPr txBox="1"/>
              <p:nvPr/>
            </p:nvSpPr>
            <p:spPr>
              <a:xfrm>
                <a:off x="7410573" y="2519728"/>
                <a:ext cx="3264532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120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=90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14FCA68C-BFD8-B86D-D552-2EC1228A165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10573" y="2519728"/>
                <a:ext cx="3264532" cy="584840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5C050F-4398-EAF6-08E9-DF146E444141}"/>
                  </a:ext>
                </a:extLst>
              </p:cNvPr>
              <p:cNvSpPr txBox="1"/>
              <p:nvPr/>
            </p:nvSpPr>
            <p:spPr>
              <a:xfrm>
                <a:off x="6806207" y="3339049"/>
                <a:ext cx="3120008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−3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95C050F-4398-EAF6-08E9-DF146E44414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06207" y="3339049"/>
                <a:ext cx="3120008" cy="58484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CC0497-A0DE-95E3-8E66-D8000F8E1437}"/>
                  </a:ext>
                </a:extLst>
              </p:cNvPr>
              <p:cNvSpPr txBox="1"/>
              <p:nvPr/>
            </p:nvSpPr>
            <p:spPr>
              <a:xfrm>
                <a:off x="6714665" y="4090939"/>
                <a:ext cx="3120007" cy="58484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</m:t>
                          </m:r>
                        </m:e>
                      </m:d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</m:t>
                      </m:r>
                    </m:oMath>
                  </m:oMathPara>
                </a14:m>
                <a:br>
                  <a:rPr kumimoji="0" lang="en-GB" sz="3200" b="0" i="1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mbria Math" panose="02040503050406030204" pitchFamily="18" charset="0"/>
                    <a:ea typeface="+mn-ea"/>
                    <a:cs typeface="+mn-cs"/>
                  </a:rPr>
                </a:br>
                <a:endParaRPr lang="en-GB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31CC0497-A0DE-95E3-8E66-D8000F8E143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4665" y="4090939"/>
                <a:ext cx="3120007" cy="58484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4BA396D-43A6-56B6-D76D-D677F64A5B65}"/>
                  </a:ext>
                </a:extLst>
              </p:cNvPr>
              <p:cNvSpPr txBox="1"/>
              <p:nvPr/>
            </p:nvSpPr>
            <p:spPr>
              <a:xfrm>
                <a:off x="7587802" y="4688961"/>
                <a:ext cx="3120006" cy="10143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𝑜𝑟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4BA396D-43A6-56B6-D76D-D677F64A5B6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7802" y="4688961"/>
                <a:ext cx="3120006" cy="1014317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E2BC30D-BCA7-806A-6D45-1D0C73E03CC8}"/>
                  </a:ext>
                </a:extLst>
              </p:cNvPr>
              <p:cNvSpPr txBox="1"/>
              <p:nvPr/>
            </p:nvSpPr>
            <p:spPr>
              <a:xfrm>
                <a:off x="695400" y="1889166"/>
                <a:ext cx="197742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sSupPr>
                      <m:e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𝑥</m:t>
                        </m:r>
                      </m:e>
                      <m:sup>
                        <m:r>
                          <a:rPr kumimoji="0" lang="en-GB" sz="32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2</m:t>
                        </m:r>
                      </m:sup>
                    </m:sSup>
                  </m:oMath>
                </a14:m>
                <a:r>
                  <a:rPr kumimoji="0" lang="en-GB" sz="32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term</a:t>
                </a:r>
                <a:endParaRPr lang="en-GB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0E2BC30D-BCA7-806A-6D45-1D0C73E03C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1889166"/>
                <a:ext cx="1977428" cy="584775"/>
              </a:xfrm>
              <a:prstGeom prst="rect">
                <a:avLst/>
              </a:prstGeom>
              <a:blipFill>
                <a:blip r:embed="rId10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6D8706D-7E11-0DA6-A7FC-13977F4A3679}"/>
                  </a:ext>
                </a:extLst>
              </p:cNvPr>
              <p:cNvSpPr txBox="1"/>
              <p:nvPr/>
            </p:nvSpPr>
            <p:spPr>
              <a:xfrm>
                <a:off x="551383" y="2604898"/>
                <a:ext cx="3844999" cy="963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2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8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𝑎𝑥</m:t>
                              </m:r>
                            </m:e>
                          </m:d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6D8706D-7E11-0DA6-A7FC-13977F4A36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383" y="2604898"/>
                <a:ext cx="3844999" cy="963212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D9012F9-0523-DF3E-F9C1-2BA80F868FA0}"/>
                  </a:ext>
                </a:extLst>
              </p:cNvPr>
              <p:cNvSpPr txBox="1"/>
              <p:nvPr/>
            </p:nvSpPr>
            <p:spPr>
              <a:xfrm>
                <a:off x="3856215" y="2800987"/>
                <a:ext cx="151216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45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D9012F9-0523-DF3E-F9C1-2BA80F868F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6215" y="2800987"/>
                <a:ext cx="1512168" cy="584775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271BC7A-2A91-A496-CC05-8066155B20CC}"/>
                  </a:ext>
                </a:extLst>
              </p:cNvPr>
              <p:cNvSpPr txBox="1"/>
              <p:nvPr/>
            </p:nvSpPr>
            <p:spPr>
              <a:xfrm>
                <a:off x="191344" y="4763695"/>
                <a:ext cx="3954856" cy="96321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10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3200" b="0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sSup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1</m:t>
                              </m:r>
                            </m:e>
                            <m:sup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7</m:t>
                              </m:r>
                            </m:sup>
                          </m:sSup>
                        </m:e>
                      </m:d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dPr>
                            <m:e>
                              <m:r>
                                <a:rPr kumimoji="0" lang="en-GB" sz="32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  <m:t>𝑎𝑥</m:t>
                              </m:r>
                            </m:e>
                          </m:d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271BC7A-2A91-A496-CC05-8066155B20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344" y="4763695"/>
                <a:ext cx="3954856" cy="96321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B54CFE6-1C24-0F90-7C16-CCF458DBA986}"/>
                  </a:ext>
                </a:extLst>
              </p:cNvPr>
              <p:cNvSpPr txBox="1"/>
              <p:nvPr/>
            </p:nvSpPr>
            <p:spPr>
              <a:xfrm>
                <a:off x="3755741" y="4968436"/>
                <a:ext cx="180020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120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𝑎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𝑥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CB54CFE6-1C24-0F90-7C16-CCF458DBA98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55741" y="4968436"/>
                <a:ext cx="1800200" cy="584775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A11060E-4A3A-4940-81A3-01389D4F9257}"/>
              </a:ext>
            </a:extLst>
          </p:cNvPr>
          <p:cNvCxnSpPr/>
          <p:nvPr/>
        </p:nvCxnSpPr>
        <p:spPr>
          <a:xfrm>
            <a:off x="6029184" y="1844858"/>
            <a:ext cx="0" cy="4492162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9135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  <p:bldP spid="26" grpId="0"/>
      <p:bldP spid="28" grpId="0"/>
      <p:bldP spid="3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27870</TotalTime>
  <Words>298</Words>
  <Application>Microsoft Office PowerPoint</Application>
  <PresentationFormat>Widescreen</PresentationFormat>
  <Paragraphs>51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1054</cp:revision>
  <dcterms:created xsi:type="dcterms:W3CDTF">2013-02-28T07:36:55Z</dcterms:created>
  <dcterms:modified xsi:type="dcterms:W3CDTF">2023-10-05T06:12:01Z</dcterms:modified>
</cp:coreProperties>
</file>