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0185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142fc043-274a-4f4d-b2a6-dd13007c3c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081" y="215510"/>
            <a:ext cx="5737128" cy="43028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de5201d5-7a8b-413d-92c9-d90be8f46a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35" y="215510"/>
            <a:ext cx="5737129" cy="43028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36813" y="527266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142fc043-274a-4f4d-b2a6-dd13007c3c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081" y="365144"/>
            <a:ext cx="5737128" cy="43028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de5201d5-7a8b-413d-92c9-d90be8f46a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35" y="365144"/>
            <a:ext cx="5737129" cy="43028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39756" y="365144"/>
            <a:ext cx="5760453" cy="433989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02073" y="3120973"/>
            <a:ext cx="42305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>
                <a:solidFill>
                  <a:srgbClr val="1C1C1C"/>
                </a:solidFill>
              </a:rPr>
              <a:t>They thought there is </a:t>
            </a:r>
          </a:p>
          <a:p>
            <a:pPr lvl="0" algn="ctr"/>
            <a:r>
              <a:rPr lang="en-US" sz="4400" dirty="0">
                <a:solidFill>
                  <a:srgbClr val="1C1C1C"/>
                </a:solidFill>
              </a:rPr>
              <a:t>1 </a:t>
            </a:r>
            <a:r>
              <a:rPr lang="en-US" sz="4400" dirty="0" err="1">
                <a:solidFill>
                  <a:srgbClr val="1C1C1C"/>
                </a:solidFill>
              </a:rPr>
              <a:t>litre</a:t>
            </a:r>
            <a:r>
              <a:rPr lang="en-US" sz="4400" dirty="0">
                <a:solidFill>
                  <a:srgbClr val="1C1C1C"/>
                </a:solidFill>
              </a:rPr>
              <a:t> = 100ml</a:t>
            </a:r>
            <a:endParaRPr lang="en-GB" sz="4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25664" y="159455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142fc043-274a-4f4d-b2a6-dd13007c3c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92" y="80143"/>
            <a:ext cx="6549603" cy="491220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3743" t="37106" r="62164" b="47982"/>
          <a:stretch/>
        </p:blipFill>
        <p:spPr>
          <a:xfrm>
            <a:off x="1126601" y="4703588"/>
            <a:ext cx="4937314" cy="203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52129" y="154798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72246" y="3117644"/>
            <a:ext cx="38681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They thought there is </a:t>
            </a:r>
          </a:p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1 </a:t>
            </a:r>
            <a:r>
              <a:rPr lang="en-US" sz="4400" dirty="0" err="1" smtClean="0">
                <a:solidFill>
                  <a:srgbClr val="1C1C1C"/>
                </a:solidFill>
              </a:rPr>
              <a:t>litre</a:t>
            </a:r>
            <a:r>
              <a:rPr lang="en-US" sz="4400" dirty="0" smtClean="0">
                <a:solidFill>
                  <a:srgbClr val="1C1C1C"/>
                </a:solidFill>
              </a:rPr>
              <a:t> = 100ml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de5201d5-7a8b-413d-92c9-d90be8f46a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86" y="188191"/>
            <a:ext cx="6617952" cy="49634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583" t="36870" r="7480" b="47696"/>
          <a:stretch/>
        </p:blipFill>
        <p:spPr>
          <a:xfrm>
            <a:off x="1251282" y="4758091"/>
            <a:ext cx="5089359" cy="209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32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2020-04-11T17:46:14Z</dcterms:modified>
</cp:coreProperties>
</file>