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710450-8198-424B-9576-7BAE3F3C20C5}" v="150" dt="2025-04-14T04:57:17.7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79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F710450-8198-424B-9576-7BAE3F3C20C5}"/>
    <pc:docChg chg="undo custSel addSld delSld modSld sldOrd">
      <pc:chgData name="Stewart Gale" userId="3647ddd2-6040-41ae-a96d-232c23482af8" providerId="ADAL" clId="{BF710450-8198-424B-9576-7BAE3F3C20C5}" dt="2025-04-14T04:57:19.448" v="293" actId="47"/>
      <pc:docMkLst>
        <pc:docMk/>
      </pc:docMkLst>
      <pc:sldChg chg="addSp delSp modSp del mod delAnim modAnim">
        <pc:chgData name="Stewart Gale" userId="3647ddd2-6040-41ae-a96d-232c23482af8" providerId="ADAL" clId="{BF710450-8198-424B-9576-7BAE3F3C20C5}" dt="2025-04-14T04:57:19.448" v="293" actId="47"/>
        <pc:sldMkLst>
          <pc:docMk/>
          <pc:sldMk cId="3255849424" sldId="256"/>
        </pc:sldMkLst>
        <pc:spChg chg="add del mod">
          <ac:chgData name="Stewart Gale" userId="3647ddd2-6040-41ae-a96d-232c23482af8" providerId="ADAL" clId="{BF710450-8198-424B-9576-7BAE3F3C20C5}" dt="2025-04-14T04:49:59.144" v="79" actId="21"/>
          <ac:spMkLst>
            <pc:docMk/>
            <pc:sldMk cId="3255849424" sldId="256"/>
            <ac:spMk id="7" creationId="{DDADE8EB-4A19-7159-2E0E-1D1CD4F18379}"/>
          </ac:spMkLst>
        </pc:spChg>
        <pc:spChg chg="add del mod">
          <ac:chgData name="Stewart Gale" userId="3647ddd2-6040-41ae-a96d-232c23482af8" providerId="ADAL" clId="{BF710450-8198-424B-9576-7BAE3F3C20C5}" dt="2025-04-14T04:51:03.132" v="122" actId="21"/>
          <ac:spMkLst>
            <pc:docMk/>
            <pc:sldMk cId="3255849424" sldId="256"/>
            <ac:spMk id="10" creationId="{FEC958C1-D6DF-6173-10B3-E458295B317C}"/>
          </ac:spMkLst>
        </pc:spChg>
        <pc:spChg chg="add del mod">
          <ac:chgData name="Stewart Gale" userId="3647ddd2-6040-41ae-a96d-232c23482af8" providerId="ADAL" clId="{BF710450-8198-424B-9576-7BAE3F3C20C5}" dt="2025-04-14T04:51:55.998" v="149" actId="21"/>
          <ac:spMkLst>
            <pc:docMk/>
            <pc:sldMk cId="3255849424" sldId="256"/>
            <ac:spMk id="11" creationId="{A4E832F5-DD8F-4853-B5E2-DC8420D5A1E2}"/>
          </ac:spMkLst>
        </pc:spChg>
        <pc:spChg chg="add del mod">
          <ac:chgData name="Stewart Gale" userId="3647ddd2-6040-41ae-a96d-232c23482af8" providerId="ADAL" clId="{BF710450-8198-424B-9576-7BAE3F3C20C5}" dt="2025-04-14T04:53:30.889" v="221" actId="21"/>
          <ac:spMkLst>
            <pc:docMk/>
            <pc:sldMk cId="3255849424" sldId="256"/>
            <ac:spMk id="12" creationId="{E4BB5114-1834-B8A8-F4DD-A64BC989DC80}"/>
          </ac:spMkLst>
        </pc:spChg>
        <pc:spChg chg="add del mod">
          <ac:chgData name="Stewart Gale" userId="3647ddd2-6040-41ae-a96d-232c23482af8" providerId="ADAL" clId="{BF710450-8198-424B-9576-7BAE3F3C20C5}" dt="2025-04-14T04:56:27.294" v="278" actId="21"/>
          <ac:spMkLst>
            <pc:docMk/>
            <pc:sldMk cId="3255849424" sldId="256"/>
            <ac:spMk id="14" creationId="{65F9E0B1-0F5D-6F77-F60F-AE27551BD2D3}"/>
          </ac:spMkLst>
        </pc:spChg>
        <pc:picChg chg="mod">
          <ac:chgData name="Stewart Gale" userId="3647ddd2-6040-41ae-a96d-232c23482af8" providerId="ADAL" clId="{BF710450-8198-424B-9576-7BAE3F3C20C5}" dt="2025-04-14T04:48:50.415" v="51" actId="14100"/>
          <ac:picMkLst>
            <pc:docMk/>
            <pc:sldMk cId="3255849424" sldId="256"/>
            <ac:picMk id="3" creationId="{00000000-0000-0000-0000-000000000000}"/>
          </ac:picMkLst>
        </pc:picChg>
        <pc:picChg chg="del mod modCrop">
          <ac:chgData name="Stewart Gale" userId="3647ddd2-6040-41ae-a96d-232c23482af8" providerId="ADAL" clId="{BF710450-8198-424B-9576-7BAE3F3C20C5}" dt="2025-04-14T04:56:52.429" v="286" actId="21"/>
          <ac:picMkLst>
            <pc:docMk/>
            <pc:sldMk cId="3255849424" sldId="256"/>
            <ac:picMk id="5" creationId="{00000000-0000-0000-0000-000000000000}"/>
          </ac:picMkLst>
        </pc:picChg>
        <pc:picChg chg="mod">
          <ac:chgData name="Stewart Gale" userId="3647ddd2-6040-41ae-a96d-232c23482af8" providerId="ADAL" clId="{BF710450-8198-424B-9576-7BAE3F3C20C5}" dt="2025-04-14T04:52:13.720" v="154" actId="1076"/>
          <ac:picMkLst>
            <pc:docMk/>
            <pc:sldMk cId="3255849424" sldId="256"/>
            <ac:picMk id="8" creationId="{00000000-0000-0000-0000-000000000000}"/>
          </ac:picMkLst>
        </pc:picChg>
        <pc:picChg chg="add del mod modCrop">
          <ac:chgData name="Stewart Gale" userId="3647ddd2-6040-41ae-a96d-232c23482af8" providerId="ADAL" clId="{BF710450-8198-424B-9576-7BAE3F3C20C5}" dt="2025-04-14T04:54:59.224" v="256" actId="21"/>
          <ac:picMkLst>
            <pc:docMk/>
            <pc:sldMk cId="3255849424" sldId="256"/>
            <ac:picMk id="13" creationId="{D3723829-0BA5-E7E7-05EA-22C1CF40730B}"/>
          </ac:picMkLst>
        </pc:picChg>
      </pc:sldChg>
      <pc:sldChg chg="delSp modSp del mod">
        <pc:chgData name="Stewart Gale" userId="3647ddd2-6040-41ae-a96d-232c23482af8" providerId="ADAL" clId="{BF710450-8198-424B-9576-7BAE3F3C20C5}" dt="2025-04-14T04:48:43.891" v="50" actId="47"/>
        <pc:sldMkLst>
          <pc:docMk/>
          <pc:sldMk cId="2889426092" sldId="257"/>
        </pc:sldMkLst>
        <pc:picChg chg="mod modCrop">
          <ac:chgData name="Stewart Gale" userId="3647ddd2-6040-41ae-a96d-232c23482af8" providerId="ADAL" clId="{BF710450-8198-424B-9576-7BAE3F3C20C5}" dt="2025-04-14T04:42:57.402" v="34" actId="732"/>
          <ac:picMkLst>
            <pc:docMk/>
            <pc:sldMk cId="2889426092" sldId="257"/>
            <ac:picMk id="2" creationId="{00000000-0000-0000-0000-000000000000}"/>
          </ac:picMkLst>
        </pc:picChg>
        <pc:picChg chg="del mod modCrop">
          <ac:chgData name="Stewart Gale" userId="3647ddd2-6040-41ae-a96d-232c23482af8" providerId="ADAL" clId="{BF710450-8198-424B-9576-7BAE3F3C20C5}" dt="2025-04-14T04:41:51.665" v="17" actId="21"/>
          <ac:picMkLst>
            <pc:docMk/>
            <pc:sldMk cId="2889426092" sldId="257"/>
            <ac:picMk id="16" creationId="{00000000-0000-0000-0000-000000000000}"/>
          </ac:picMkLst>
        </pc:picChg>
      </pc:sldChg>
      <pc:sldChg chg="addSp delSp modSp new mod ord modAnim">
        <pc:chgData name="Stewart Gale" userId="3647ddd2-6040-41ae-a96d-232c23482af8" providerId="ADAL" clId="{BF710450-8198-424B-9576-7BAE3F3C20C5}" dt="2025-04-14T04:57:17.745" v="292"/>
        <pc:sldMkLst>
          <pc:docMk/>
          <pc:sldMk cId="2079370460" sldId="259"/>
        </pc:sldMkLst>
        <pc:spChg chg="add mod">
          <ac:chgData name="Stewart Gale" userId="3647ddd2-6040-41ae-a96d-232c23482af8" providerId="ADAL" clId="{BF710450-8198-424B-9576-7BAE3F3C20C5}" dt="2025-04-14T04:50:15.200" v="86" actId="1076"/>
          <ac:spMkLst>
            <pc:docMk/>
            <pc:sldMk cId="2079370460" sldId="259"/>
            <ac:spMk id="9" creationId="{DDADE8EB-4A19-7159-2E0E-1D1CD4F18379}"/>
          </ac:spMkLst>
        </pc:spChg>
        <pc:spChg chg="add mod">
          <ac:chgData name="Stewart Gale" userId="3647ddd2-6040-41ae-a96d-232c23482af8" providerId="ADAL" clId="{BF710450-8198-424B-9576-7BAE3F3C20C5}" dt="2025-04-14T04:51:11.215" v="125" actId="14100"/>
          <ac:spMkLst>
            <pc:docMk/>
            <pc:sldMk cId="2079370460" sldId="259"/>
            <ac:spMk id="10" creationId="{26F55A11-38CB-8F8D-7005-05F26414DC7C}"/>
          </ac:spMkLst>
        </pc:spChg>
        <pc:spChg chg="add mod">
          <ac:chgData name="Stewart Gale" userId="3647ddd2-6040-41ae-a96d-232c23482af8" providerId="ADAL" clId="{BF710450-8198-424B-9576-7BAE3F3C20C5}" dt="2025-04-14T04:52:01.910" v="151" actId="1076"/>
          <ac:spMkLst>
            <pc:docMk/>
            <pc:sldMk cId="2079370460" sldId="259"/>
            <ac:spMk id="11" creationId="{B8DB3993-9AAA-F355-2E11-81A782A21BDA}"/>
          </ac:spMkLst>
        </pc:spChg>
        <pc:spChg chg="add mod">
          <ac:chgData name="Stewart Gale" userId="3647ddd2-6040-41ae-a96d-232c23482af8" providerId="ADAL" clId="{BF710450-8198-424B-9576-7BAE3F3C20C5}" dt="2025-04-14T04:54:35.613" v="250" actId="14100"/>
          <ac:spMkLst>
            <pc:docMk/>
            <pc:sldMk cId="2079370460" sldId="259"/>
            <ac:spMk id="12" creationId="{E4BB5114-1834-B8A8-F4DD-A64BC989DC80}"/>
          </ac:spMkLst>
        </pc:spChg>
        <pc:spChg chg="add mod">
          <ac:chgData name="Stewart Gale" userId="3647ddd2-6040-41ae-a96d-232c23482af8" providerId="ADAL" clId="{BF710450-8198-424B-9576-7BAE3F3C20C5}" dt="2025-04-14T04:54:30.144" v="248" actId="1076"/>
          <ac:spMkLst>
            <pc:docMk/>
            <pc:sldMk cId="2079370460" sldId="259"/>
            <ac:spMk id="14" creationId="{B2B44B24-3EE8-0958-CCFD-67F0E9253927}"/>
          </ac:spMkLst>
        </pc:spChg>
        <pc:spChg chg="add mod">
          <ac:chgData name="Stewart Gale" userId="3647ddd2-6040-41ae-a96d-232c23482af8" providerId="ADAL" clId="{BF710450-8198-424B-9576-7BAE3F3C20C5}" dt="2025-04-14T04:56:33.187" v="280" actId="1076"/>
          <ac:spMkLst>
            <pc:docMk/>
            <pc:sldMk cId="2079370460" sldId="259"/>
            <ac:spMk id="16" creationId="{65F9E0B1-0F5D-6F77-F60F-AE27551BD2D3}"/>
          </ac:spMkLst>
        </pc:spChg>
        <pc:picChg chg="mod">
          <ac:chgData name="Stewart Gale" userId="3647ddd2-6040-41ae-a96d-232c23482af8" providerId="ADAL" clId="{BF710450-8198-424B-9576-7BAE3F3C20C5}" dt="2025-04-14T04:54:03.004" v="234" actId="1076"/>
          <ac:picMkLst>
            <pc:docMk/>
            <pc:sldMk cId="2079370460" sldId="259"/>
            <ac:picMk id="5" creationId="{A0D04D03-F71D-DD47-C1D1-5D04AC27F3C9}"/>
          </ac:picMkLst>
        </pc:picChg>
        <pc:picChg chg="add mod">
          <ac:chgData name="Stewart Gale" userId="3647ddd2-6040-41ae-a96d-232c23482af8" providerId="ADAL" clId="{BF710450-8198-424B-9576-7BAE3F3C20C5}" dt="2025-04-14T04:55:08.297" v="259" actId="1076"/>
          <ac:picMkLst>
            <pc:docMk/>
            <pc:sldMk cId="2079370460" sldId="259"/>
            <ac:picMk id="15" creationId="{D3723829-0BA5-E7E7-05EA-22C1CF40730B}"/>
          </ac:picMkLst>
        </pc:picChg>
        <pc:picChg chg="add mod">
          <ac:chgData name="Stewart Gale" userId="3647ddd2-6040-41ae-a96d-232c23482af8" providerId="ADAL" clId="{BF710450-8198-424B-9576-7BAE3F3C20C5}" dt="2025-04-14T04:57:00.208" v="289" actId="1076"/>
          <ac:picMkLst>
            <pc:docMk/>
            <pc:sldMk cId="2079370460" sldId="259"/>
            <ac:picMk id="17" creationId="{00000000-0000-0000-0000-000000000000}"/>
          </ac:picMkLst>
        </pc:picChg>
        <pc:inkChg chg="add">
          <ac:chgData name="Stewart Gale" userId="3647ddd2-6040-41ae-a96d-232c23482af8" providerId="ADAL" clId="{BF710450-8198-424B-9576-7BAE3F3C20C5}" dt="2025-04-14T04:46:00.407" v="38"/>
          <ac:inkMkLst>
            <pc:docMk/>
            <pc:sldMk cId="2079370460" sldId="259"/>
            <ac:inkMk id="2" creationId="{229257C1-1FD1-4E84-9B83-90F50C7551CF}"/>
          </ac:inkMkLst>
        </pc:inkChg>
        <pc:inkChg chg="add">
          <ac:chgData name="Stewart Gale" userId="3647ddd2-6040-41ae-a96d-232c23482af8" providerId="ADAL" clId="{BF710450-8198-424B-9576-7BAE3F3C20C5}" dt="2025-04-14T04:46:25.012" v="39"/>
          <ac:inkMkLst>
            <pc:docMk/>
            <pc:sldMk cId="2079370460" sldId="259"/>
            <ac:inkMk id="3" creationId="{212090A9-E17D-F707-2748-25FCD9E421A8}"/>
          </ac:inkMkLst>
        </pc:inkChg>
        <pc:inkChg chg="add">
          <ac:chgData name="Stewart Gale" userId="3647ddd2-6040-41ae-a96d-232c23482af8" providerId="ADAL" clId="{BF710450-8198-424B-9576-7BAE3F3C20C5}" dt="2025-04-14T04:47:21.043" v="42"/>
          <ac:inkMkLst>
            <pc:docMk/>
            <pc:sldMk cId="2079370460" sldId="259"/>
            <ac:inkMk id="4" creationId="{01666F56-777A-87B3-F1C8-BCFD047F4D69}"/>
          </ac:inkMkLst>
        </pc:inkChg>
        <pc:inkChg chg="add">
          <ac:chgData name="Stewart Gale" userId="3647ddd2-6040-41ae-a96d-232c23482af8" providerId="ADAL" clId="{BF710450-8198-424B-9576-7BAE3F3C20C5}" dt="2025-04-14T04:47:41.408" v="43"/>
          <ac:inkMkLst>
            <pc:docMk/>
            <pc:sldMk cId="2079370460" sldId="259"/>
            <ac:inkMk id="6" creationId="{B9833961-1457-F67C-CC24-B733946CA8AB}"/>
          </ac:inkMkLst>
        </pc:inkChg>
        <pc:inkChg chg="add">
          <ac:chgData name="Stewart Gale" userId="3647ddd2-6040-41ae-a96d-232c23482af8" providerId="ADAL" clId="{BF710450-8198-424B-9576-7BAE3F3C20C5}" dt="2025-04-14T04:48:02.934" v="44"/>
          <ac:inkMkLst>
            <pc:docMk/>
            <pc:sldMk cId="2079370460" sldId="259"/>
            <ac:inkMk id="7" creationId="{29CE81B1-404F-678D-382E-EE505F8CCEC8}"/>
          </ac:inkMkLst>
        </pc:inkChg>
        <pc:inkChg chg="add">
          <ac:chgData name="Stewart Gale" userId="3647ddd2-6040-41ae-a96d-232c23482af8" providerId="ADAL" clId="{BF710450-8198-424B-9576-7BAE3F3C20C5}" dt="2025-04-14T04:48:25.512" v="45"/>
          <ac:inkMkLst>
            <pc:docMk/>
            <pc:sldMk cId="2079370460" sldId="259"/>
            <ac:inkMk id="8" creationId="{C6D65B12-98A1-F033-B531-047B09BF9D8D}"/>
          </ac:inkMkLst>
        </pc:inkChg>
      </pc:sldChg>
      <pc:sldChg chg="addSp delSp modSp add mod ord">
        <pc:chgData name="Stewart Gale" userId="3647ddd2-6040-41ae-a96d-232c23482af8" providerId="ADAL" clId="{BF710450-8198-424B-9576-7BAE3F3C20C5}" dt="2025-04-14T04:50:08.644" v="84" actId="478"/>
        <pc:sldMkLst>
          <pc:docMk/>
          <pc:sldMk cId="1909640185" sldId="260"/>
        </pc:sldMkLst>
        <pc:picChg chg="add del mod modCrop">
          <ac:chgData name="Stewart Gale" userId="3647ddd2-6040-41ae-a96d-232c23482af8" providerId="ADAL" clId="{BF710450-8198-424B-9576-7BAE3F3C20C5}" dt="2025-04-14T04:44:21.645" v="36" actId="478"/>
          <ac:picMkLst>
            <pc:docMk/>
            <pc:sldMk cId="1909640185" sldId="260"/>
            <ac:picMk id="16" creationId="{00000000-0000-0000-0000-000000000000}"/>
          </ac:picMkLst>
        </pc:picChg>
        <pc:inkChg chg="add del">
          <ac:chgData name="Stewart Gale" userId="3647ddd2-6040-41ae-a96d-232c23482af8" providerId="ADAL" clId="{BF710450-8198-424B-9576-7BAE3F3C20C5}" dt="2025-04-14T04:50:08.644" v="84" actId="478"/>
          <ac:inkMkLst>
            <pc:docMk/>
            <pc:sldMk cId="1909640185" sldId="260"/>
            <ac:inkMk id="2" creationId="{C0EBCDFD-FC1D-FFDA-36AF-9112217D0E51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4-14T04:45:53.8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8501 3942 2048 0,'1'0'0'0,"-1"0"0"16,0 0 0-16,0 0 0 0,0 0 0 0,0 0 0 15,0 0 0-15,0 0 0 0,0 0 0 0,0 0 0 16,-1-1 0-16,1 1 0 0,-1-2 0 0,1 2 0 0,-1-3 0 0,1 3 0 15,0-1 0-15,0 1 0 0,0-6 0 0,0 6 0 16,1-9 0-16,-1 9 0 0,1-8 0 16,-1 8 0-1,4-10 0-15,-4 10 0 0,11-13 0 0,-11 13 0 16,13-11 0-16,-13 11 0 0,20-14 0 0,-20 14 0 16,24-8 0-16,-24 8 0 0,25-9 0 0,-25 9 0 15,30-7 0-15,-30 7 0 0,32-3 0 0,-32 3 0 16,32-3 0-16,-32 3 0 0,33 3 0 0,-33-3 0 15,28 6 0-15,-28-6 0 0,25 13 0 16,-25-13 0-16,20 14 0 0,-20-14 0 0,12 20 0 16,-12-20 0-16,3 27 0 0,-3-27 0 0,-4 34 0 15,4-34 0-15,-12 37 0 0,12-37 0 0,-21 36 0 16,21-36 0-16,-27 39 0 0,27-39 0 0,-30 37 0 0,30-37 0 16,-35 33 0-16,35-33 0 0,-33 29 0 0,33-29 0 15,-32 25 0-15,32-25 0 0,-28 22 0 16,28-22 0-16,-21 14 0 0,21-14 0 0,-16 12 0 15,16-12 0-15,-11 7 0 0,11-7 0 0,-4 6 0 16,4-6 0-16,-1 3 0 0,1-3 0 0,0 3 0 16,0-3 0-1,11 0 0-15,-11 0 0 0,15-2 0 0,-15 2 0 0,21-4 0 0,-21 4 0 16,20-3 0-16,-20 3 0 16,25-3 0-16,-25 3 0 0,22-1 0 15,-22 1 0-15,18-2 0 0,-18 2 0 0,13 0 0 0,-13 0 0 16,14 0 0-16,-14 0 0 0,14 0 0 0,-14 0 0 15,11 0 0-15,-11 0 0 0,8 0 0 0,-8 0 0 16,10 0 0-16,-10 0 0 0,10 2 0 0,-10-2 0 0,14-3 0 16,-14 3 0-16,15-6 0 0</inkml:trace>
  <inkml:trace contextRef="#ctx0" brushRef="#br0" timeOffset="632.91">9239 3829 2048 0,'1'-4'0'0,"-1"4"0"16,1-7 0-16,-1 7 0 0,0-8 0 0,0 8 0 0,-1-8 0 15,1 8 0-15,-5-9 0 0,5 9 0 0,-13-4 0 0,13 4 0 0,-15-4 0 16,15 4 0-16,-20-1 0 0,20 1 0 0,-21 3 0 15,21-3 0-15,-26 4 0 0,26-4 0 0,-26 7 0 16,26-7 0-16,-26 10 0 0,26-10 0 16,-24 10 0-16,24-10 0 0,-20 12 0 0,20-12 0 15,-16 10 0-15,16-10 0 0,-12 11 0 0,12-11 0 16,-7 13 0-16,7-13 0 0,-3 11 0 0,3-11 0 16,6 14 0-16,-6-14 0 0,12 14 0 0,-12-14 0 15,18 13 0-15,-18-13 0 0,22 15 0 0,-22-15 0 16,27 15 0-16,-27-15 0 0,29 18 0 15,-29-18 0-15,27 19 0 0,-27-19 0 0,28 22 0 16,-28-22 0-16,24 21 0 0,-24-21 0 0,19 25 0 16,-19-25 0-1,14 26 0-15,-14-26 0 0,9 24 0 0,-9-24 0 16,6 23 0-16,-6-23 0 0,1 22 0 0,-1-22 0 16,-2 19 0-16,2-19 0 0,-7 18 0 0,7-18 0 15,-12 17 0-15,12-17 0 0,-13 13 0 16,13-13 0-16,-13 9 0 0,13-9 0 0,-15 4 0 15,15-4 0-15,-16 2 0 0,16-2 0 0,-16-3 0 16,16 3 0-16,-12-7 0 0,12 7 0 0,-8-15 0 0,8 15 0 16,-6-17 0-16,6 17 0 0,1-24 0 0,-1 24 0 15,6-29 0-15,-6 29 0 0,9-29 0 0,-9 29 0 16,13-30 0-16,-13 30 0 0,13-31 0 0,-13 31 0 16,12-28 0-16,-12 28 0 0,12-27 0 15,-12 27 0-15,8-27 0 0,-8 27 0 0,5-22 0 0,-5 22 0 16,1-22 0-1,-1 22 0-15,-1-17 0 0,1 17 0 0,-4-16 0 16,4 16 0-16,-2-11 0 0,2 11 0 16,-4-9 0-16,4 9 0 0,-2-6 0 0,2 6 0 0,-1-4 0 15,1 4 0-15,-2-3 0 0</inkml:trace>
  <inkml:trace contextRef="#ctx0" brushRef="#br0" timeOffset="1448.3">11833 3834 2048 0,'2'-1'0'0,"-2"1"0"0,3-4 0 0,-3 4 0 0,2-4 0 15,-2 4 0-15,5-5 0 16,-5 5 0-16,2-3 0 0,-2 3 0 0,2-3 0 0,-2 3 0 16,2-3 0-16,-2 3 0 0,1-1 0 0,-1 1 0 15,1 0 0-15,-1 0 0 0,0 1 0 0,0-1 0 16,1 5 0-16,-1-5 0 0,1 4 0 0,-1-4 0 16,3 10 0-16,-3-10 0 0,2 13 0 15,-2-13 0-15,2 15 0 0,-2-15 0 0,0 17 0 0,0-17 0 16,-1 18 0-16,1-18 0 0,-1 17 0 0,1-17 0 15,-1 17 0-15,1-17 0 0,-1 17 0 0,1-17 0 16,1 14 0-16,-1-14 0 0,2 14 0 0,-2-14 0 16,3 16 0-16,-3-16 0 0,3 11 0 15,-3-11 0-15,4 13 0 0,-4-13 0 0,5 12 0 16,-5-12 0-16,6 10 0 16,-6-10 0-16,6 7 0 0,-6-7 0 0,11 9 0 15,-11-9 0-15,14 5 0 0,-14-5 0 16,18 2 0-16,-18-2 0 0,23-2 0 0,-23 2 0 15,29-4 0-15,-29 4 0 0,30-3 0 0,-30 3 0 16,36-7 0-16,-36 7 0 0,36-4 0 0,-36 4 0 16,42-6 0-16,-42 6 0 0,42-6 0 0,-42 6 0 15,44-4 0-15,-44 4 0 0,43-4 0 0,-43 4 0 16,44-3 0-16,-44 3 0 0,37-5 0 0,-37 5 0 16,35-1 0-16,-35 1 0 0,30-3 0 0,-30 3 0 15,24-1 0-15,-24 1 0 0,17-5 0 16,-17 5 0-16,11-4 0 0,-3 1 0 0</inkml:trace>
  <inkml:trace contextRef="#ctx0" brushRef="#br0" timeOffset="1719.87">12178 3884 2048 0,'0'0'0'0,"0"0"0"0,1 0 0 0,-1 0 0 16,0 2 0-16,0-2 0 15,4 5 0-15,-4-5 0 0,4 9 0 0,-4-9 0 16,6 15 0-16,-6-15 0 0,9 21 0 16,-9-21 0-16,8 25 0 0,-8-25 0 0,12 30 0 15,-12-30 0-15,10 28 0 0,-10-28 0 0,11 32 0 16,-11-32 0-16,8 30 0 0,-8-30 0 16,8 26 0-16,-8-26 0 0,6 22 0 0,-6-22 0 15,6 20 0-15,-6-20 0 0,4 16 0 0,-4-16 0 0,2 12 0 0,-2-12 0 16,2 6 0-16,-2-6 0 0,2 4 0 15</inkml:trace>
  <inkml:trace contextRef="#ctx0" brushRef="#br0" timeOffset="2262.28">12529 3849 2048 0,'4'-6'0'0,"-4"6"0"0,10-6 0 0,-10 6 0 16,19-9 0-16,-19 9 0 0,25-10 0 0,-25 10 0 16,28-8 0-16,-28 8 0 0,31-6 0 0,-31 6 0 15,35-7 0-15,-35 7 0 0,35-5 0 0,-35 5 0 16,37-1 0-16,-37 1 0 0,34 1 0 0,-34-1 0 15,37 6 0-15,-37-6 0 0,29 10 0 0,-29-10 0 16,27 13 0-16,-27-13 0 0,24 16 0 0,-24-16 0 0,17 20 0 0,-17-20 0 16,9 24 0-16,-9-24 0 0,3 28 0 0,-3-28 0 15,-4 33 0-15,4-33 0 0,-13 33 0 0,13-33 0 16,-18 33 0-16,18-33 0 0,-26 33 0 0,26-33 0 16,-31 30 0-16,31-30 0 0,-31 26 0 15,31-26 0-15,-32 26 0 0,32-26 0 0,-32 23 0 16,32-23 0-16,-28 17 0 15,28-17 0-15,-24 16 0 0,24-16 0 0,-16 11 0 16,16-11 0-16,-13 7 0 0,13-7 0 16,-5 3 0-16,5-3 0 0,1-1 0 0,-1 1 0 15,8-3 0-15,-8 3 0 0,20-7 0 0,-20 7 0 16,26-6 0-16,-26 6 0 0,33-5 0 0,-33 5 0 16,33-5 0-16,-33 5 0 0,29-3 0 0,-29 3 0 15,23-4 0-15,-23 4 0 0,17-1 0 16,-17 1 0-16,31-2 0 0,-31 2 0 0,44 0 0 0,-44 0 0 15,44 2 0-15,-44-2 0 0,39 0 0 16,-39 0 0-16,34 1 0 0,-34-1 0 0,30 0 0 16,-30 0 0-16,27-3 0 0,-27 3 0 0,22-3 0 15,-22 3 0-15,23-8 0 0,-4-3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4-14T04:46:16.0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12565 5750 2048 0,'0'0'0'0,"0"0"0"0,0 0 0 0,0 0 0 0,0 0 0 16,0 0 0-16,2-2 0 0,-2 2 0 15,3-6 0-15,-3 6 0 0,4-5 0 0,-4 5 0 16,10-4 0-16,-10 4 0 0,10-6 0 0,-10 6 0 0,13-7 0 0,-13 7 0 15,14-6 0-15,-14 6 0 16,12-6 0-16,-12 6 0 0,19-2 0 0,-19 2 0 16,20-3 0-16,-20 3 0 0,17-3 0 0,-17 3 0 15,19-2 0-15,-19 2 0 0,17-1 0 0,-17 1 0 16,15 0 0-16,-15 0 0 0,12 6 0 0,-12-6 0 16,9 7 0-16,-9-7 0 0,7 11 0 0,-7-11 0 0,1 13 0 0,-1-13 0 15,-3 14 0-15,3-14 0 16,-7 14 0-16,7-14 0 0,-8 13 0 0,8-13 0 15,-11 12 0-15,11-12 0 0,-15 14 0 0,15-14 0 16,-13 12 0-16,13-12 0 0,-12 10 0 0,12-10 0 16,-8 8 0-16,8-8 0 0,-9 5 0 0,9-5 0 15,-8 9 0-15,8-9 0 16,-7 5 0-16,7-5 0 0,-1 6 0 0,1-6 0 16,2 5 0-16,-2-5 0 0,9 4 0 0,-9-4 0 15,11 4 0-15,-11-4 0 0,16 0 0 16,-16 0 0-16,16 0 0 0,-16 0 0 0,17 1 0 15,-17-1 0-15,16 0 0 0,-16 0 0 0,18 0 0 16,-18 0 0-16,14 0 0 0,-14 0 0 16,12 0 0-16,-12 0 0 0,10 0 0 0,-10 0 0 0,13 2 0 0,-13-2 0 15,10 0 0-15,-10 0 0 0,7 0 0 0,-7 0 0 16,8 0 0-16</inkml:trace>
  <inkml:trace contextRef="#ctx0" brushRef="#br0" timeOffset="369.8">12526 6019 2048 0,'1'0'0'0,"-1"0"0"0,1-2 0 0,-1 2 0 16,5-3 0-16,-5 3 0 16,9-3 0-16,-9 3 0 0,14-4 0 0,-14 4 0 0,17-4 0 0,-17 4 0 15,23-5 0-15,-23 5 0 0,26-1 0 0,-26 1 0 16,28-3 0-16,-28 3 0 0,31-3 0 0,-31 3 0 16,26-3 0-16,-26 3 0 0,34-3 0 0,-34 3 0 0,39-5 0 15,-39 5 0-15,41-4 0 0,-41 4 0 0,43-4 0 16,-43 4 0-16,39-5 0 0,-39 5 0 15,34-1 0-15,-34 1 0 0,32-4 0 16,-32 4 0 0,23-2 0-16,-23 2 0 0,17 0 0 0,-17 0 0 15,16 0 0-15,-16 0 0 0,13 2 0 0,-13-2 0 16,9 3 0-16,-9-3 0 0,5 1 0 0</inkml:trace>
  <inkml:trace contextRef="#ctx0" brushRef="#br0" timeOffset="870.98">12652 6116 2048 0,'0'2'0'16,"0"-2"0"-16,0 0 0 0,0 0 0 0,1-2 0 15,-1 2 0-15,3 0 0 16,-3 0 0-16,5-3 0 0,-5 3 0 0,7 0 0 16,-7 0 0-16,13 0 0 0,-13 0 0 0,12-1 0 15,-12 1 0-15,15-3 0 0,-15 3 0 16,17-2 0-16,-17 2 0 0,23-5 0 0,-23 5 0 16,24-2 0-16,-24 2 0 0,25-3 0 0,-25 3 0 15,24-4 0-15,-24 4 0 0,25-3 0 16,-25 3 0-16,24-3 0 0,-24 3 0 0,22-1 0 0,-22 1 0 15,17-3 0-15,-17 3 0 0,14 0 0 0,-14 0 0 0,9 0 0 16,-9 0 0-16,7 4 0 0,-7-4 0 16,4 6 0-16,-4-6 0 0,0 9 0 0,0-9 0 15,-1 14 0-15,1-14 0 0,-4 13 0 0,4-13 0 16,-5 18 0-16,5-18 0 0,-4 17 0 0,4-17 0 16,-8 18 0-1,8-18 0-15,-8 16 0 0,8-16 0 0,-6 16 0 16,6-16 0-16,-7 14 0 0,7-14 0 0,-4 14 0 15,4-14 0-15,-5 13 0 0,5-13 0 0,-6 11 0 0,6-11 0 0,-7 8 0 16,7-8 0-16,-4 10 0 0,4-10 0 0,-3 6 0 16,3-6 0-1,-1 4 0-15,1-4 0 0,-2 6 0 0,2-6 0 16,2 1 0-16</inkml:trace>
  <inkml:trace contextRef="#ctx0" brushRef="#br0" timeOffset="2407.8">12736 6683 2048 0,'0'0'0'0,"0"0"0"0,0 0 0 0,0 0 0 0,0 0 0 0,0 0 0 16,0 0 0-16,0 0 0 0,0 0 0 0,0 0 0 15,2-1 0-15,-2 1 0 0,0-1 0 0,0 1 0 16,0-2 0-16,0 2 0 0,0 0 0 16,0 0 0-16,1 4 0 0,-1-4 0 15,0 12 0-15,0-12 0 0,1 8 0 0,-1-8 0 16,1 15 0-16,-1-15 0 0,1 17 0 0,-1-17 0 15,2 21 0-15,-2-21 0 0,0 19 0 0,0-19 0 0,1 25 0 16,-1-25 0-16,0 25 0 0,0-25 0 0,1 20 0 16,-1-20 0-16,2 19 0 0,-2-19 0 0,2 18 0 15,-2-18 0-15,2 16 0 0,-2-16 0 16,1 14 0-16,-1-14 0 0,0 17 0 0,0-17 0 16,-1 13 0-16,1-13 0 0,0 11 0 0,0-5 0 15</inkml:trace>
  <inkml:trace contextRef="#ctx0" brushRef="#br0" timeOffset="3077.01">12868 6707 2048 0,'2'-3'0'0,"-2"3"0"0,4-5 0 0,-4 5 0 0,11-5 0 16,-11 5 0-16,12-9 0 0,-12 9 0 16,13-6 0-16,-13 6 0 0,15-6 0 0,-15 6 0 0,14-6 0 15,-14 6 0-15,17-5 0 0,-17 5 0 0,16-3 0 16,-16 3 0-16,15 0 0 0,-15 0 0 0,13 3 0 31,-13-3 0-31,11 8 0 0,-11-8 0 0,11 9 0 16,-11-9 0-16,7 12 0 0,-7-12 0 0,7 12 0 15,-7-12 0-15,3 17 0 0,-3-17 0 0,3 17 0 16,-3-17 0-16,-4 19 0 0,4-19 0 0,-7 19 0 16,7-19 0-16,-10 23 0 0,10-23 0 0,-16 22 0 15,16-22 0-15,-14 20 0 0,14-20 0 0,-15 20 0 16,15-20 0-16,-14 17 0 0,14-17 0 0,-11 15 0 16,11-15 0-16,-9 14 0 0,9-14 0 0,-8 10 0 15,8-10 0-15,-5 9 0 0,5-9 0 0,-4 6 0 16,4-6 0-16,-4 4 0 0,4-4 0 0,-3 2 0 15,3-2 0-15,-1 1 0 0,1-1 0 16,0 0 0-16,0 0 0 0,1 0 0 0,-1 0 0 16,2-2 0-16,-2 2 0 0,1-1 0 0,-1 1 0 15,4-4 0-15,-4 4 0 0,1-2 0 0,-1 2 0 0,3-1 0 16,-3 1 0-16,1-3 0 0,-1 3 0 0,2 0 0 16,-2 0 0-16,12-1 0 0,-12 1 0 0,20-2 0 15,-20 2 0-15,26-2 0 0,-26 2 0 0,27-2 0 16,-27 2 0-16,29-2 0 0,-29 2 0 0,30-1 0 15,-30 1 0-15,27-2 0 0,-27 2 0 0,28-1 0 16,-28 1 0-16,25 0 0 0,-25 0 0 0,23 0 0 31,-23 0 0-31,25 0 0 0,-25 0 0 0,20-1 0 16,-20 1 0-16,20-2 0 0,-20 2 0 0,17-3 0 16,-17 3 0-16,14-1 0 0,-14 1 0 0,15-2 0 15,-15 2 0-15,10 0 0 0,-10 0 0 0,8-1 0 16,-8 1 0-16,6 0 0 0,-6 0 0 0,5 0 0 15,-5 0 0-15,4-2 0 0,-4 2 0 16,5-1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4-14T04:47:05.9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12349 7888 2048 0,'0'0'0'0,"0"0"0"0,0 0 0 0,0 0 0 0,0 0 0 0,0 0 0 0,0 0 0 15,0 0 0-15,0 0 0 0,0 0 0 0,0-2 0 16,0 2 0-16,0-7 0 0,0 7 0 15,0-5 0-15,0 5 0 0,3-7 0 0,-3 7 0 16,5-8 0-16,-5 8 0 0,4-7 0 0,-4 7 0 16,13-8 0-1,-13 8 0-15,13-8 0 0,-13 8 0 0,14-5 0 0,-14 5 0 16,16-5 0-16,-16 5 0 0,20-1 0 0,-20 1 0 16,17-2 0-16,-17 2 0 0,16 2 0 0,-16-2 0 15,14 3 0-15,-14-3 0 0,15 0 0 0,-15 0 0 16,10 8 0-16,-10-8 0 0,11 8 0 0,-11-8 0 15,6 8 0-15,-6-8 0 0,2 10 0 0,-2-10 0 16,-1 11 0-16,1-11 0 0,-6 11 0 0,6-11 0 16,-9 10 0-16,9-10 0 0,-6 8 0 0,6-8 0 15,-7 8 0-15,7-8 0 0,-6 5 0 0,6-5 0 16,-9 9 0-16,9-9 0 0,-4 4 0 0,4-4 0 16,-3 9 0-16,3-9 0 0,2 4 0 0,-2-4 0 15,2 7 0-15,-2-7 0 0,8 6 0 16,-8-6 0-16,10 6 0 15,-10-6 0-15,9 4 0 0,-9-4 0 16,7 2 0-16,-7-2 0 0,13 9 0 0,-13-9 0 16,13 8 0-16,-13-8 0 0,14 7 0 15,-14-7 0-15,12 11 0 0,-12-11 0 0,9 11 0 16,-9-11 0-16,8 11 0 0,-8-11 0 0,3 11 0 16,-3-11 0-16,-1 12 0 0,1-12 0 0,-11 10 0 15,11-10 0-15,-10 10 0 0,10-10 0 0,-18 11 0 16,18-11 0-16,-17 8 0 0,17-8 0 0,-21 7 0 15,21-7 0-15,-22 5 0 0,22-5 0 16,-17 6 0-16,17-6 0 0,-19 4 0 0,19-4 0 0,-15 5 0 16,-1-2 0-16</inkml:trace>
  <inkml:trace contextRef="#ctx0" brushRef="#br0" timeOffset="411.8">12203 8227 2048 0,'1'0'0'0,"-1"0"0"0,1 0 0 16,-1 0 0-16,3 0 0 0,-3 0 0 0,4 0 0 15,-4 0 0-15,6 0 0 0,-6 0 0 16,8 0 0-16,-8 0 0 0,11-2 0 0,-11 2 0 0,14 0 0 0,-14 0 0 16,17 0 0-16,-17 0 0 0,15-3 0 0,-15 3 0 15,22-1 0-15,-22 1 0 0,30-2 0 16,-30 2 0-16,36-3 0 0,-36 3 0 0,37-2 0 16,-37 2 0-16,39-4 0 0,-39 4 0 0,39-1 0 15,-39 1 0-15,40-2 0 0,-40 2 0 0,37-1 0 16,-37 1 0-1,36-1 0-15,-36 1 0 0,33 0 0 0,-33 0 0 16,29-2 0-16,-29 2 0 0,28 0 0 0,-28 0 0 16,23 0 0-16,-23 0 0 0,20 0 0 0,-20 0 0 15,18 0 0-15,-18 0 0 0,13-1 0 0,-13 1 0 16,10 1 0-16,-10-1 0 0,7 0 0 0,-7 0 0 16,5 2 0-16,-5-2 0 0,-3 1 0 15,3-1 0-15,-1 3 0 0</inkml:trace>
  <inkml:trace contextRef="#ctx0" brushRef="#br0" timeOffset="928.77">12448 8342 2048 0,'1'0'0'15,"-1"0"0"-15,0 0 0 0,0 0 0 0,0 0 0 16,0 0 0-16,0 0 0 0,0 0 0 0,0 0 0 15,0 0 0-15,0 0 0 0,0 0 0 0,0 0 0 16,0 0 0 0,0 0 0-16,0 0 0 0,0 0 0 0,0 0 0 15,0 1 0-15,0-1 0 0,0 0 0 16,0 0 0-16,0 2 0 0,0-2 0 0,0 4 0 16,0-4 0-16,0 4 0 0,0-4 0 0,2 9 0 15,-2-9 0-15,3 13 0 0,-3-13 0 0,2 16 0 16,-2-16 0-16,4 20 0 0,-4-20 0 0,2 20 0 15,-2-20 0-15,2 17 0 0,-2-17 0 0,3 19 0 0,-3-19 0 16,3 17 0-16,-3-17 0 0,5 16 0 0,-5-16 0 16,1 15 0-16,-1-15 0 0,4 15 0 15,-4-15 0-15,2 13 0 0,-2-13 0 0,1 11 0 0,-1-11 0 16,1 9 0-16,-1-9 0 0,2 10 0 16,-2-10 0-16,1 8 0 0,-1-8 0 0,2 3 0 15,-1-1 0-15</inkml:trace>
  <inkml:trace contextRef="#ctx0" brushRef="#br0" timeOffset="1430.33">12736 8387 2048 0,'0'-2'0'0,"0"2"0"0,0 0 0 16,0 0 0-16,0 0 0 0,0 0 0 0,-2-3 0 16,2 3 0-16,-4 0 0 0,4 0 0 0,-5 3 0 15,5-3 0-15,-7 6 0 0,7-6 0 0,-9 7 0 0,9-7 0 16,-10 11 0-16,10-11 0 0,-10 11 0 0,10-11 0 16,-13 12 0-16,13-12 0 0,-12 15 0 0,12-15 0 15,-11 17 0-15,11-17 0 16,-7 16 0-16,7-16 0 0,-6 15 0 0,6-15 0 0,-1 15 0 15,1-15 0-15,1 14 0 0,-1-14 0 16,7 13 0-16,-7-13 0 16,9 9 0-16,-9-9 0 0,12 10 0 0,-12-10 0 15,17 4 0-15,-17-4 0 0,16 4 0 0,-16-4 0 16,19 0 0-16,-19 0 0 0,20-2 0 0,-20 2 0 16,17-3 0-16,-17 3 0 0,16-9 0 0,-16 9 0 15,14-9 0-15,-14 9 0 0,14-12 0 16,-14 12 0-16,13-16 0 0,-13 16 0 0,7-18 0 15,-7 18 0-15,5-19 0 0,-5 19 0 0,-1-21 0 0,1 21 0 0,-5-24 0 16,5 24 0-16,-10-21 0 0,10 21 0 16,-12-22 0-16,12 22 0 0,-16-17 0 0,16 17 0 15,-14-15 0-15,14 15 0 0,-17-11 0 0,17 11 0 16,-17-11 0-16,17 11 0 0,-16-5 0 0,16 5 0 16,-18-4 0-16,18 4 0 0,-14 4 0 15,14-4 0-15,-11 2 0 0,11-2 0 0,-9 7 0 0</inkml:trace>
  <inkml:trace contextRef="#ctx0" brushRef="#br0" timeOffset="4611">12640 8371 2048 0,'0'0'0'0,"0"0"0"0,0 0 0 0,0 0 0 0,0 0 0 0,0 0 0 0,0 3 0 15,0-3 0-15,0 7 0 0,0-7 0 16,0 6 0-16,0-6 0 16,0 4 0-16,0-4 0 0,0 3 0 0,0-3 0 0,0 2 0 15,0-2 0-15,-1 5 0 0,1-5 0 0,0 5 0 16,0-5 0-16,-1 5 0 0,1-5 0 15,-2 3 0-15,2-3 0 0,0 2 0 0,0-2 0 16,-1 2 0-16,1-2 0 0,0 1 0 0,0-1 0 16,-1 1 0-16,0-1 0 0</inkml:trace>
  <inkml:trace contextRef="#ctx0" brushRef="#br0" timeOffset="6636.06">12668 8405 2048 0,'0'0'0'15,"0"0"0"-15,0 0 0 0,0 0 0 0,-1 4 0 0,1-4 0 0,-2 5 0 16,2-5 0-16,-3 5 0 0,3-5 0 0,-2 6 0 16,2-6 0-1,-4 6 0-15,4-6 0 0,-6 10 0 0,6-10 0 16,-3 6 0-16,3-6 0 0,-4 7 0 0,4-7 0 16,-3 6 0-16,3-6 0 0,-4 8 0 0,4-8 0 15,-1 11 0-15,1-11 0 0,0 13 0 16,0-13 0-16,0 10 0 0,0-10 0 0,1 9 0 15,-1-9 0-15,0 5 0 0,0-5 0 0,2 6 0 16,-2-6 0-16,2 4 0 0,-2-4 0 0,6 7 0 16,-6-7 0-16,4 7 0 0,-4-7 0 15,4 6 0-15,-4-6 0 0,8 3 0 0,-8-3 0 16,9 5 0-16,-9-5 0 0,8 3 0 0,-8-3 0 0,10 2 0 16,-10-2 0-16,12 0 0 0,-12 0 0 0,12 0 0 0,-12 0 0 15,9 0 0 1,-9 0 0-16,10-2 0 0,-10 2 0 0,13-3 0 15,-13 3 0-15,8-3 0 0,-8 3 0 0,7-1 0 16,-7 1 0-16,9-3 0 0,-9 3 0 0,9-4 0 16,-9 4 0-16,7-2 0 0,-7 2 0 15,5-3 0-15,-5 3 0 0,4 0 0 0,-4 0 0 16,4-3 0-16,-4 3 0 0,3-4 0 0,-3 4 0 16,6-6 0-16,-6 6 0 0,5-7 0 15,-5 7 0-15,3-5 0 0,-3 5 0 0,3-10 0 16,-3 10 0-16,2-11 0 0,-2 11 0 0,1-9 0 15,-1 9 0-15,3-13 0 0,-3 13 0 0,0-13 0 16,0 13 0-16,0-13 0 0,0 13 0 0,0-12 0 16,0 12 0-16,-3-9 0 0,3 9 0 0,-1-12 0 0,1 12 0 15,-1-8 0-15,1 8 0 0,-4-12 0 0,4 12 0 16,-3-10 0-16,3 10 0 0,-5-10 0 0,5 10 0 16,-2-6 0-16,2 6 0 0,-5-9 0 0,5 9 0 15,-7-8 0-15,7 8 0 0,-4-6 0 0,4 6 0 16,-9-8 0-1,9 8 0-15,-9-5 0 0,9 5 0 0,-11-5 0 0,11 5 0 0,-7-4 0 0,7 4 0 16,-11-3 0-16,11 3 0 0,-14-5 0 0,14 5 0 16,-10-3 0-16,10 3 0 0,-9 0 0 0,9 0 0 15,-12-1 0-15,12 1 0 0,-14-1 0 16,14 1 0-16,-11 0 0 0,11 0 0 0,-13 2 0 16,13-2 0-16,-14 3 0 0,14-3 0 0,-12 6 0 15,12-6 0 1,-8 3 0-16,8-3 0 0,-9 8 0 0,9-8 0 15,-10 11 0-15,10-11 0 0,-7 9 0 0,7-9 0 16,-9 13 0-16,9-13 0 0,-6 13 0 0,6-13 0 16,-5 12 0-16,5-12 0 0,-5 11 0 0,5-11 0 15,-2 15 0-15,2-15 0 0,-2 12 0 16,2-12 0-16,0 14 0 0,0-14 0 0,2 16 0 16,-2-16 0-16,1 12 0 0,-1-12 0 0,1 10 0 0,-1-10 0 0,5 12 0 15,-5-12 0-15,5 13 0 0,-5-13 0 0,5 10 0 16,-5-10 0-16,7 10 0 0,-7-10 0 0,9 11 0 15,-9-11 0-15,8 7 0 0,-8-7 0 0,10 7 0 16,-10-7 0-16,11 7 0 0,-11-7 0 16,11 5 0-16,-11-5 0 0,7 3 0 0,-7-3 0 15,10 4 0 1,-10-4 0-16,12 3 0 0,-12-3 0 0,9 1 0 16,-9-1 0-16,9 3 0 0,-9-3 0 15,9 0 0-15,-9 0 0 0,11 0 0 0,-11 0 0 16,8 0 0-16,-8 0 0 0,8 0 0 0,-8 0 0 15,6-3 0-15,-6 3 0 0,6-6 0 0,-6 6 0 16,4-4 0-16,-4 4 0 0,4-9 0 0,-4 9 0 16,6-10 0-16,-6 10 0 0,6-15 0 0,-6 15 0 0,6-13 0 15,-6 13 0-15,5-11 0 0,-5 11 0 0,6-15 0 0,-6 15 0 16,5-11 0-16,-5 11 0 0,5-12 0 0,-5 12 0 16,4-6 0-16,-4 6 0 0,2-13 0 15,-2 13 0 1,1-7 0-16,-1 7 0 0,3-7 0 0,-3 7 0 15,0-6 0-15,0 6 0 0,-3-9 0 0,3 9 0 0,-3-7 0 0,3 7 0 0,-2-9 0 16,2 9 0-16,-4-9 0 0,4 9 0 0,-6-10 0 16,6 10 0-16,-5-7 0 0,5 7 0 0,-3-5 0 15,3 5 0-15,-7-10 0 0,7 10 0 16,-7-4 0 0,7 4 0-16,-5-7 0 0,5 7 0 0,-5-3 0 15,5 3 0-15,-7-3 0 0,7 3 0 0,-10-6 0 16,10 6 0-16,-8-5 0 0,8 5 0 0,-6-1 0 0,6 1 0 15,-4-1 0-15,4 1 0 0,-3-2 0 16,3 2 0-16,-7 0 0 0,7 0 0 0,-5 0 0 16,5 0 0-16,-6 0 0 0,6 0 0 0,-5 0 0 15,5 0 0-15,-7 2 0 0,7-2 0 0,-8 2 0 16,8-2 0-16,-6 3 0 0,6-3 0 16,-5 3 0-16,5-3 0 0,-4 1 0 0,4-1 0 0,-2 2 0 15,2-2 0-15,-4 3 0 0,4-3 0 0,-5 2 0 0,5-2 0 16,-6 3 0-16,6-3 0 0,-4 2 0 15,4-2 0-15,-2 3 0 0,2-3 0 0,-1 2 0 16,1-2 0-16,-3 1 0 0,3-1 0 0,-2 3 0 16,2-3 0-16,-1 4 0 0,1-4 0 0,-1 2 0 15,1-2 0 1,0 2 0-16,0-2 0 0,-3 2 0 0</inkml:trace>
  <inkml:trace contextRef="#ctx0" brushRef="#br0" timeOffset="9352.59">12197 9352 2048 0,'0'1'0'0,"0"-1"0"0,0 0 0 0,0 0 0 0,0 0 0 15,0 0 0 1,1-4 0-16,-1 4 0 0,4-5 0 0,-4 5 0 0,6-5 0 15,-6 5 0-15,9-8 0 0,-9 8 0 16,7-5 0-16,-7 5 0 0,11-6 0 16,-11 6 0-16,14-7 0 0,-14 7 0 0,12-3 0 15,-12 3 0-15,10-3 0 0,-10 3 0 0,17-1 0 0,-17 1 0 0,20 0 0 0,-20 0 0 16,21 1 0-16,-21-1 0 0,22 4 0 16,-22-4 0-16,19 9 0 0,-19-9 0 0,14 9 0 15,-14-9 0-15,9 17 0 0,-9-17 0 16,5 20 0-16,-5-20 0 0,-1 23 0 0,1-23 0 15,-7 24 0-15,7-24 0 0,-10 26 0 0,10-26 0 16,-11 22 0-16,11-22 0 0,-14 20 0 0,14-20 0 16,-18 23 0-16,18-23 0 0,-16 18 0 0,16-18 0 15,-15 16 0 1,15-16 0-16,-15 13 0 0,15-13 0 0,-13 12 0 16,13-12 0-16,-14 9 0 0,14-9 0 0,-8 5 0 15,8-5 0-15,-6 5 0 0,6-5 0 0,-4 3 0 16,4-3 0-16,0 1 0 0,0-1 0 0,2 2 0 15,-2-2 0-15,9 0 0 0,-9 0 0 16,13 0 0-16,-13 0 0 0,20 0 0 0,-20 0 0 16,21 0 0-16,-21 0 0 0,26 1 0 0,-26-1 0 0,26 1 0 15,-26-1 0-15,21 0 0 0,-21 0 0 0,25 2 0 16,-25-2 0-16,27 1 0 0,-27-1 0 0,19 0 0 16,-19 0 0-16,21 2 0 0,-21-2 0 0,19 0 0 15,-19 0 0-15,15 0 0 0,-15 0 0 0,12 0 0 16,-12 0 0-16,7 0 0 0,-7 0 0 0,6 0 0 15,-6 0 0-15,6 2 0 0,-6-2 0 0,8 0 0 0,-8 0 0 16,7 0 0-16,-1 0 0 0</inkml:trace>
  <inkml:trace contextRef="#ctx0" brushRef="#br0" timeOffset="9801.17">12595 9306 2048 0,'0'0'0'16,"0"0"0"-16,1 1 0 0,-1-1 0 16,0 0 0-16,0 0 0 0,0 0 0 15,0 0 0-15,-1 3 0 0,1-3 0 0,-1 3 0 16,1-3 0-16,-1 10 0 0,1-10 0 0,-5 11 0 15,5-11 0-15,-4 18 0 0,4-18 0 0,-5 16 0 16,5-16 0-16,-6 17 0 0,6-17 0 0,-5 16 0 16,5-16 0-16,-5 16 0 0,5-16 0 0,-4 11 0 15,4-11 0-15,-4 13 0 0,4-13 0 16,-1 11 0-16,1-11 0 0,1 10 0 0,-1-10 0 0,4 9 0 0,-4-9 0 16,7 7 0-16,-7-7 0 0,9 8 0 15,-9-8 0-15,18 4 0 0,-18-4 0 0,20 3 0 16,-20-3 0-16,22 2 0 0,-22-2 0 0,30 0 0 15,-30 0 0-15,28-2 0 0,-28 2 0 0,29-3 0 16,-29 3 0-16,31-2 0 0,-31 2 0 0,29-2 0 16,-29 2 0-16,31-2 0 0,-31 2 0 0,27-4 0 15,-27 4 0-15,28-1 0 0,-28 1 0 0,25-1 0 16,-25 1 0-16,20-3 0 0,-20 3 0 16,19-1 0-16,-19 1 0 0,14-1 0 0,-14 1 0 15,11-6 0-15,-11 6 0 0,7-3 0 0</inkml:trace>
  <inkml:trace contextRef="#ctx0" brushRef="#br0" timeOffset="10072.87">12764 9339 2048 0,'0'0'0'0,"0"0"0"16,0 0 0-16,0 0 0 0,0-2 0 0,0 2 0 15,2 2 0-15,-2-2 0 0,2 2 0 0,-2-2 0 16,1 9 0-16,-1-9 0 0,5 12 0 0,-5-12 0 16,5 18 0-16,-5-18 0 0,6 19 0 0,-6-19 0 0,2 21 0 15,-2-21 0-15,4 22 0 0,-4-22 0 0,3 17 0 16,-3-17 0-16,6 19 0 0,-6-19 0 16,5 21 0-1,-5-21 0-15,5 16 0 0,-5-16 0 0,5 15 0 16,-5-15 0-16,4 11 0 0,-4-11 0 0,5 10 0 15,-5-10 0-15,-3 7 0 0,3-7 0 0,-1 3 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4-14T04:47:33.3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12010 11571 2048 0,'0'0'0'0,"0"0"0"0,0 0 0 15,0 0 0-15,0 0 0 0,0 0 0 0,3 0 0 16,-3 0 0-16,5 2 0 0,-5-2 0 0,5 0 0 0,-5 0 0 0,5 1 0 31,-5-1 0-31,10 0 0 0,-10 0 0 0,12 1 0 16,-12-1 0-16,16 0 0 0,-16 0 0 0,17 0 0 16,-17 0 0-16,21-1 0 0,-21 1 0 15,23-1 0-15,-23 1 0 0,25-2 0 0,-25 2 0 16,23-2 0-16,-23 2 0 0,27-2 0 0,-27 2 0 15,24-1 0-15,-24 1 0 0,20-2 0 0,-20 2 0 0,22-1 0 16,-22 1 0-16,20 1 0 0,-20-1 0 16,21 0 0-16,-21 0 0 0,21 2 0 0,-21-2 0 15,19 0 0-15,-19 0 0 0,12 0 0 0,-12 0 0 16,14 0 0-16,-14 0 0 0,9 1 0 0,-9-1 0 16,10 4 0-16,-10-4 0 0,7 0 0 0,-7 0 0 15,4 2 0-15,-4-2 0 0,4 3 0 0,-4-3 0 0,2 6 0 0,-2-6 0 16,3 4 0-16,-3-4 0 0,-1 9 0 15,1-9 0-15,-3 8 0 0,3-8 0 0,-6 13 0 16,6-13 0-16,-7 12 0 0,7-12 0 16,-12 16 0-16,12-16 0 0,-10 16 0 0,10-16 0 15,-14 17 0-15,14-17 0 0,-12 17 0 16,12-17 0-16,-13 17 0 0,13-17 0 16,-12 16 0-16,12-16 0 0,-9 13 0 15,9-13 0-15,-10 16 0 0,10-16 0 0,-9 16 0 16,9-16 0-16,-10 18 0 0,10-18 0 0,-8 17 0 15,8-17 0-15,-8 15 0 0,8-15 0 0,-8 16 0 16,8-16 0-16,-6 15 0 0,6-15 0 16,-7 17 0-16,7-17 0 0,-8 15 0 0,8-15 0 15,-6 14 0-15,6-14 0 0,-5 9 0 0,5-9 0 0,-5 10 0 0,5-10 0 16,-3 9 0-16,3-9 0 0,-5 7 0 16,5-7 0-16,-2 7 0 0,2-7 0 0,-3 6 0 15,3-6 0-15,-3 7 0 0,3-7 0 0,-3 7 0 16,3-7 0-16,-1 4 0 0,1-4 0 0,-1 3 0 15,1-3 0-15,-1 2 0 0,1-2 0 0,0 2 0 16,0-2 0 0,0 2 0-16,0-2 0 0,0 2 0 15,0-2 0-15,0 2 0 0,0-2 0 0,0 0 0 0,0 0 0 0,0 0 0 0,0 0 0 0,0 0 0 16</inkml:trace>
  <inkml:trace contextRef="#ctx0" brushRef="#br0" timeOffset="1823.04">12229 12918 2048 0,'0'0'0'0,"0"0"0"0,0 0 0 0,0 0 0 0,0 0 0 16,0 0 0-16,0 0 0 0,0 0 0 0,0 0 0 16,0 0 0-16,0 0 0 0,0 0 0 0,0-1 0 15,0 1 0-15,0 0 0 0,0 0 0 0,0-1 0 16,0 1 0-16,0 0 0 0,0 0 0 15,0 0 0-15,0 0 0 0,0-4 0 0,0 4 0 0,0-6 0 0,0 6 0 16,0-6 0-16,0 6 0 0,0-6 0 16,0 6 0-16,-4-7 0 0,4 7 0 0,-3-9 0 0,3 9 0 15,-9-10 0-15,9 10 0 0,-10-8 0 16,10 8 0-16,-8-8 0 0,8 8 0 0,-16-6 0 0,16 6 0 16,-13-5 0-16,13 5 0 0,-12-4 0 15,12 4 0 1,-16-3 0-16,16 3 0 0,-17-2 0 0,17 2 0 15,-17 0 0-15,17 0 0 0,-18 0 0 0,18 0 0 16,-16 0 0-16,16 0 0 0,-20 2 0 0,20-2 0 16,-19 4 0-16,19-4 0 0,-17 5 0 15,17-5 0-15,-15 4 0 0,15-4 0 0,-15 7 0 16,15-7 0-16,-17 9 0 0,17-9 0 0,-16 11 0 16,16-11 0-16,-13 10 0 0,13-10 0 0,-12 13 0 0,12-13 0 15,-8 13 0-15,8-13 0 0,-6 10 0 0,6-10 0 16,-3 14 0-16,3-14 0 0,-1 15 0 15,1-15 0-15,5 16 0 0,-5-16 0 0,7 15 0 16,-7-15 0-16,6 14 0 0,-6-14 0 0,13 11 0 16,-13-11 0-16,13 12 0 0,-13-12 0 0,15 8 0 15,-15-8 0-15,14 8 0 0,-14-8 0 0,17 5 0 0,-17-5 0 16,18 3 0-16,-18-3 0 0,20 1 0 0,-20-1 0 16,15 0 0-16,-15 0 0 0,16-4 0 0,-16 4 0 15,15-1 0-15,-15 1 0 0,16-9 0 0,-16 9 0 16,17-9 0-16,-17 9 0 0,12-8 0 0,-12 8 0 15,12-11 0-15,-12 11 0 0,13-9 0 16,-13 9 0-16,12-13 0 16,-12 13 0-16,8-15 0 0,-8 15 0 0,7-11 0 15,-7 11 0-15,6-9 0 0,-6 9 0 0,6-9 0 16,-6 9 0-16,6-8 0 0,-6 8 0 16,4-8 0-16,-4 8 0 0,3-6 0 0,-3 6 0 15,4-3 0-15,-4 3 0 0,1-3 0 0,-1 3 0 16,1-3 0-16,-1 3 0 0,2 0 0 0,-2 0 0 0,1-2 0 15,-1 2 0-15,0-1 0 0,0 1 0 16,0-2 0-16,0 2 0 0,0 0 0 0,0 0 0 16,0 5 0-16,0-5 0 0,-1 9 0 0,1-9 0 15,-3 6 0-15,3-6 0 0,-3 13 0 16,3-13 0-16,-3 21 0 0,3-21 0 0,-5 21 0 0,5-21 0 16,-6 23 0-1,6-23 0-15,-6 25 0 0,6-25 0 0,-7 17 0 16,7-17 0-16,-3 24 0 0,3-24 0 0,-5 28 0 15,5-28 0-15,-5 27 0 0,5-27 0 16,-3 29 0-16,3-29 0 0,-4 27 0 0,4-27 0 16,-2 20 0-16,2-20 0 0,-3 22 0 0,3-22 0 15,-1 20 0-15,1-20 0 0,-1 16 0 0,1-16 0 16,-1 11 0-16,1-11 0 0,0 10 0 16,0-10 0-16,0 4 0 0,0-4 0 0,-1 7 0 0,1-7 0 0,0 6 0 15,0-6 0-15,-2 9 0 0,2-9 0 0,0 3 0 16,0-3 0-16,2-2 0 0,-2 2 0 0,0-4 0 15,1-2 0-15</inkml:trace>
  <inkml:trace contextRef="#ctx0" brushRef="#br0" timeOffset="2621.83">12482 12876 2048 0,'0'0'0'0,"0"0"0"0,0 0 0 0,0 0 0 0,0 0 0 0,0 0 0 15,0 0 0-15,0 0 0 0,-2 0 0 0,2 0 0 0,-3 4 0 16,3-4 0-16,-2 1 0 0,2-1 0 0,-7 7 0 16,7-7 0-16,-6 9 0 0,6-9 0 0,-9 13 0 15,9-13 0-15,-9 13 0 0,9-13 0 0,-8 20 0 16,8-20 0-16,-10 21 0 0,10-21 0 0,-11 24 0 16,11-24 0-16,-8 26 0 0,8-26 0 0,-7 22 0 15,7-22 0 1,-6 18 0-16,6-18 0 0,-4 20 0 0,4-20 0 0,-2 20 0 0,2-20 0 15,-1 20 0-15,1-20 0 0,-2 21 0 0,2-21 0 16,3 22 0-16,-3-22 0 0,2 19 0 0,-2-19 0 31,7 16 0-31,-7-16 0 0,7 17 0 0,-7-17 0 16,11 13 0-16,-11-13 0 0,13 13 0 0,-13-13 0 16,9 9 0-16,-9-9 0 0,12 6 0 0,-12-6 0 0,14 5 0 0,-14-5 0 0,17 2 0 31,-17-2 0-31,26-2 0 0,-26 2 0 0,23-5 0 15,-23 5 0-15,26-6 0 0,-26 6 0 0,21-8 0 16,-21 8 0-16,25-8 0 0,-25 8 0 0,22-12 0 16,-22 12 0-16,22-10 0 0,-22 10 0 15,19-11 0-15,-19 11 0 0,18-12 0 0,-18 12 0 16,15-14 0-16,-15 14 0 0,15-16 0 0,-15 16 0 16,12-17 0-16,-12 17 0 0,10-20 0 0,-10 20 0 15,8-19 0-15,-8 19 0 0,4-23 0 0,-4 23 0 16,2-21 0-16,-2 21 0 0,-1-23 0 0,1 23 0 15,-5-23 0-15,5 23 0 0,-6-24 0 0,6 24 0 16,-11-19 0-16,11 19 0 0,-9-18 0 16,9 18 0-16,-11-17 0 0,11 17 0 0,-13-13 0 15,13 13 0-15,-14-13 0 0,14 13 0 0,-16-10 0 16,16 10 0-16,-12-10 0 0,12 10 0 0,-15-7 0 16,15 7 0-16,-15-5 0 0,15 5 0 0,-13-1 0 15,13 1 0-15,-17 0 0 0,17 0 0 0,-17 0 0 0,17 0 0 16,-14 0 0-16,14 0 0 0,-11 0 0 15,11 0 0-15,-12 1 0 0,12-1 0 0,-10 5 0 16,10-5 0-16,-11 2 0 0,11-2 0 0,-7 3 0 16,7-3 0-16,-7 6 0 0,7-6 0 0,-8 7 0 15,8-7 0-15,-7 7 0 0,4-2 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4-14T04:47:54.4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12388 15599 2048 0,'0'0'0'15,"0"0"0"-15,0 0 0 0,0 0 0 0,0 0 0 0,0 0 0 16,0 0 0-16,0 0 0 0,0 0 0 0,0 0 0 0,0 0 0 0,0 0 0 0,0 3 0 16,0-3 0-16,0 0 0 0,0 0 0 15,5-3 0-15,-5 3 0 0,8-2 0 0,-8 2 0 16,6-1 0-16,-6 1 0 0,13-1 0 0,-13 1 0 16,17-3 0-16,-17 3 0 0,19 0 0 0,-19 0 0 15,19 0 0-15,-19 0 0 0,15 1 0 0,-15-1 0 16,20 3 0-16,-20-3 0 0,20 3 0 0,-20-3 0 15,16 5 0-15,-16-5 0 0,19 4 0 16,-19-4 0-16,18 7 0 0,-18-7 0 0,15 5 0 16,-15-5 0-1,12 8 0-15,-12-8 0 0,10 10 0 0,-10-10 0 16,7 8 0-16,-7-8 0 0,5 13 0 0,-5-13 0 16,0 16 0-16,0-16 0 0,0 11 0 0,0-11 0 15,-5 15 0-15,5-15 0 0,-5 13 0 0,5-13 0 16,-3 12 0-16,3-12 0 0,-4 6 0 15,4-6 0-15,-5 9 0 0,5-9 0 0,-4 8 0 16,4-8 0-16,-4 8 0 0,4-8 0 0,-3 4 0 0,3-4 0 0,-1 3 0 16,1-3 0-16,-3 3 0 0,3-3 0 15,3 5 0-15,-3-5 0 0,2 6 0 0,-2-6 0 16,3 6 0-16,-3-6 0 0,9 7 0 16,-9-7 0-16,9 8 0 0,-9-8 0 0,11 5 0 0,-11-5 0 15,8 9 0-15,-8-9 0 0,12 6 0 0,-12-6 0 16,9 6 0-1,-9-6 0-15,8 9 0 0,-8-9 0 0,10 7 0 16,-10-7 0-16,6 7 0 0,-6-7 0 0,4 7 0 16,-4-7 0-16,3 9 0 0,-3-9 0 0,2 10 0 15,-2-10 0-15,3 9 0 0,-3-9 0 16,-5 9 0-16,5-9 0 0,-6 11 0 0,6-11 0 0,-14 9 0 16,14-9 0-16,-16 7 0 0,16-7 0 0,-15 7 0 15,15-7 0-15,-14 5 0 0,14-5 0 0,-15 5 0 16,15-5 0-16,-13 4 0 0,13-4 0 15,-13 2 0-15,13-2 0 0,-17 1 0 0,17-1 0 16,-12 2 0-16,12-2 0 0,-14 0 0 0,14 0 0 0,-11-2 0 16,11 2 0-16,-11-1 0 0,11 1 0 0,-9-2 0 15,9 2 0-15,-10-3 0 0,10 3 0 0,-11-3 0 16,11 3 0-16,-8-5 0 0,8 5 0 0,-6-4 0 16,6 4 0-16,-8-6 0 0,8 6 0 0,-8-4 0 15,8 4 0-15,-8-4 0 0,8 4 0 0,-5-4 0 16,5 4 0-16,-5-1 0 0,5 1 0 15,-2-3 0-15,2 3 0 0,-3 0 0 0,3 0 0 16,-1-1 0 0,1 1 0-16,0-1 0 0,0 1 0 0,3-4 0 15,1 0 0-15</inkml:trace>
  <inkml:trace contextRef="#ctx0" brushRef="#br0" timeOffset="734.93">13003 15673 2048 0,'0'0'0'0,"0"0"0"16,0 0 0-16,0 0 0 0,0 0 0 0,0 0 0 16,0 0 0-16,0 0 0 0,0 0 0 0,0 0 0 15,0 0 0-15,0 0 0 0,0 0 0 0,0 0 0 16,1 0 0-1,-1 0 0-15,0 0 0 0,0 0 0 0,0 0 0 16,0 0 0-16,0 0 0 0,0 0 0 0,1 0 0 16,-1 0 0-16,1 2 0 0,-1-2 0 0,2 0 0 15</inkml:trace>
  <inkml:trace contextRef="#ctx0" brushRef="#br0" timeOffset="969.1">12999 15897 2048 0,'0'0'0'0,"0"0"0"0,0 2 0 16,0-2 0-16,0 0 0 0,0 0 0 0,0 0 0 0,0 0 0 0,0 0 0 16,0 0 0-16,0 0 0 0,0 0 0 15,0 0 0-15,0 0 0 0,0 0 0 0,0 0 0 16,0-3 0-1,0 3 0-15,0-4 0 0,0 4 0 0,0-6 0 16,0 6 0-16,-2-5 0 0,2 0 0 0</inkml:trace>
  <inkml:trace contextRef="#ctx0" brushRef="#br0" timeOffset="1664.68">13223 15522 2048 0,'0'0'0'15,"0"0"0"-15,0 0 0 0,0 0 0 0,0 0 0 0,0 0 0 16,0 0 0-16,0 0 0 0,1 0 0 0,-1 0 0 16,0 0 0-16,0 0 0 0,4 0 0 0,-4 0 0 15,4 2 0-15,-4-2 0 0,8 2 0 0,-8-2 0 0,10 3 0 16,-10-3 0-16,15 3 0 0,-15-3 0 15,18 5 0-15,-18-5 0 0,20 4 0 0,-20-4 0 16,23 4 0-16,-23-4 0 0,23 5 0 0,-23-5 0 0,27 5 0 16,-27-5 0-16,25 5 0 0,-25-5 0 15,26 5 0-15,-26-5 0 0,23 6 0 0,-23-6 0 16,20 5 0-16,-20-5 0 0,18 6 0 0,-18-6 0 0,12 4 0 16,-12-4 0-16,14 2 0 0,-14-2 0 15,6 3 0-15,-6-3 0 0,5 2 0 0,-5-2 0 16,3 3 0-16,-3-3 0 0,1 3 0 0,-1-3 0 15,0 7 0-15,0-7 0 0,-2 11 0 0,2-11 0 16,-6 13 0-16,6-13 0 0,-7 16 0 0,7-16 0 16,-8 22 0-1,8-22 0-15,-12 20 0 0,12-20 0 0,-11 22 0 16,11-22 0-16,-11 25 0 0,11-25 0 16,-11 24 0-16,11-24 0 0,-8 24 0 0,8-24 0 15,-11 23 0-15,11-23 0 0,-7 24 0 0,7-24 0 0,-7 21 0 16,7-21 0-16,-6 20 0 0,6-20 0 0,-6 18 0 15,6-18 0-15,-6 14 0 0,6-14 0 0,-4 16 0 16,4-16 0-16,-4 13 0 0,4-13 0 0,-2 11 0 16,2-11 0-16,-4 10 0 0,4-10 0 0,-2 9 0 15,2-9 0-15,-2 8 0 0,2-8 0 0,-3 6 0 16,3-6 0-16,-1 9 0 0,1-9 0 0,-4 7 0 16,4-7 0-16,-1 6 0 0,1-6 0 15,0 4 0-15</inkml:trace>
  <inkml:trace contextRef="#ctx0" brushRef="#br0" timeOffset="3479.9">12949 17158 2048 0,'2'1'0'15,"-2"-1"0"-15,0 0 0 0,0 0 0 0,0 0 0 16,0 0 0-16,0 0 0 0,0 0 0 16,0 0 0-16,0 0 0 0,0 0 0 0,0 0 0 15,0 2 0-15,0-2 0 0,0 1 0 0,0-1 0 16,0 2 0-16,0-2 0 0,0 0 0 0,0 0 0 15,0 0 0-15,0 0 0 0,0 0 0 0,0 0 0 16,0-2 0-16,0 2 0 0,0 0 0 16,0 0 0-16,3-5 0 0,-3 5 0 0,5-7 0 0,-5 7 0 15,12-9 0-15,-12 9 0 0,13-9 0 0,-13 9 0 16,15-7 0-16,-15 7 0 16,17-6 0-16,-17 6 0 0,12-4 0 0,-12 4 0 0,10-5 0 15,-10 5 0-15,14-3 0 0,-14 3 0 16,13 0 0-16,-13 0 0 0,14-1 0 0,-14 1 0 15,10 0 0-15,-10 0 0 0,6 0 0 16,-6 0 0-16,4 0 0 0,-4 0 0 0,7 2 0 16,-7-2 0-16,5 3 0 0,-5-3 0 0,6 9 0 15,-6-9 0-15,2 12 0 0,-2-12 0 0,2 10 0 0,-2-10 0 0,2 15 0 16,-2-15 0-16,1 14 0 0,-1-14 0 0,-1 20 0 16,1-20 0-16,-2 19 0 0,2-19 0 15,-3 21 0-15,3-21 0 0,-1 24 0 0,1-24 0 16,-4 23 0-16,4-23 0 0,-1 23 0 0,1-23 0 15,-2 18 0-15,2-18 0 0,-4 17 0 0,4-17 0 16,-5 19 0 0,5-19 0-16,-7 19 0 0,7-19 0 0,-9 16 0 15,9-16 0-15,-7 15 0 0,7-15 0 0,-14 13 0 16,14-13 0-16,-14 13 0 0,14-13 0 16,-19 12 0-16,19-12 0 0,-17 11 0 0,17-11 0 0,-19 10 0 15,19-10 0-15,-19 10 0 0,19-10 0 16,-22 9 0-16,22-9 0 0,-21 7 0 0,21-7 0 15,-16 6 0-15,16-6 0 0,-16 6 0 0,16-6 0 0,-16 6 0 16,16-6 0-16,-11 6 0 0,11-6 0 0,-8 2 0 16,8-2 0-16,-7 5 0 0,7-5 0 0,-5 0 0 15,5 0 0-15,-1 2 0 0,1-2 0 0,-1 1 0 16,1-1 0-16,0 1 0 0,0-1 0 16,5 4 0-16,-5-4 0 0,9 2 0 0,-9-2 0 15,7 2 0-15,-7-2 0 0,13 1 0 0,-13-1 0 0,18 2 0 0,-18-2 0 16,21 1 0-16,-21-1 0 0,27 0 0 0,-27 0 0 15,27 3 0-15,-27-3 0 0,30 0 0 16,-30 0 0-16,29 0 0 0,-29 0 0 0,31 0 0 16,-31 0 0-16,27 2 0 0,-27-2 0 0,31 1 0 15,-31-1 0-15,27 2 0 0,-27-2 0 0,21 0 0 16,-21 0 0 0,15 1 0-16,-15-1 0 0,19 0 0 0,-19 0 0 15,14 1 0-15,-14-1 0 0,13 3 0 0,-13-3 0 16,9 0 0-16,-9 0 0 0,8 2 0 0,-8-2 0 15,3 0 0-15,-3 0 0 0,6-2 0 16,-6 2 0-16,3-3 0 0,-3 3 0 0,4-1 0 16,-4 1 0-16,1-6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4-14T04:48:15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15396 17921 2048 0,'0'1'0'0,"0"-1"0"0,0 0 0 0,0 0 0 15,0 0 0-15,0 0 0 0,0 0 0 0,0 0 0 16,0 0 0-16,0 0 0 0,0 3 0 0,0-3 0 16,1 4 0-16,-1-4 0 0,0 3 0 15,0-3 0-15,3 9 0 0,-3-9 0 0,4 10 0 16,-4-10 0-16,6 13 0 0,-6-13 0 0,8 13 0 16,-8-13 0-16,5 19 0 0,-5-19 0 0,5 19 0 15,-5-19 0-15,7 23 0 0,-7-23 0 0,8 26 0 0,-8-26 0 16,9 24 0-16,-9-24 0 0,9 26 0 0,-9-26 0 15,6 24 0-15,-6-24 0 0,8 24 0 0,-8-24 0 16,8 23 0-16,-8-23 0 0,5 18 0 16,-5-18 0-16,5 16 0 0,-5-16 0 0,7 15 0 15,-7-15 0-15,5 13 0 0,-5-13 0 0,5 10 0 16,-5-10 0-16,4 9 0 0,-4-9 0 0,4 6 0 16,-3 0 0-1</inkml:trace>
  <inkml:trace contextRef="#ctx0" brushRef="#br0" timeOffset="501.01">15216 18393 2048 0,'0'1'0'0,"0"-1"0"0,1 2 0 0,-1-2 0 15,0 0 0-15,0 0 0 0,1 0 0 16,-1 0 0-16,3 2 0 0,-3-2 0 0,9 3 0 0,-9-3 0 0,14 4 0 15,-14-4 0-15,21 1 0 0,-21-1 0 0,28 1 0 16,-28-1 0-16,35 0 0 0,-35 0 0 0,39-1 0 16,-39 1 0-16,45-1 0 0,-45 1 0 0,48 0 0 15,-48 0 0-15,50 1 0 0,-50-1 0 0,53 1 0 0,-53-1 0 16,56 2 0-16,-56-2 0 0,56 0 0 0,-56 0 0 16,54-2 0-16,-54 2 0 0,52-2 0 0,-52 2 0 15,48-4 0-15,-48 4 0 0,48-5 0 16,-48 5 0-16,40-5 0 0,-40 5 0 0,38-5 0 15,-38 5 0-15,31-6 0 0,-31 6 0 0,26-6 0 16,-26 6 0 0,22-5 0-16,-22 5 0 0,13-4 0 0,-13 4 0 15,9-8 0-15,-9 8 0 0,4-7 0 0,-4 7 0 16,-1-4 0-16,1 4 0 0,-4-4 0 0,4 4 0 16,-6-4 0-16,6 4 0 0,-12-7 0 15</inkml:trace>
  <inkml:trace contextRef="#ctx0" brushRef="#br0" timeOffset="1180.53">15493 18472 2048 0,'0'2'0'0,"0"-2"0"0,-1 2 0 16,1-2 0-16,0 2 0 0,0-2 0 0,-1 2 0 15,1-2 0-15,-2 5 0 0,2-5 0 0,-2 8 0 16,2-8 0-16,-3 9 0 0,3-9 0 0,-4 13 0 16,4-13 0-16,-2 16 0 0,2-16 0 15,-7 18 0-15,7-18 0 0,-5 20 0 0,5-20 0 16,-5 19 0-16,5-19 0 15,-4 18 0-15,4-18 0 0,-4 17 0 0,4-17 0 16,-4 16 0-16,4-16 0 0,-5 14 0 0,5-14 0 16,-1 13 0-16,1-13 0 0,-3 13 0 0,3-13 0 15,-1 9 0-15,1-9 0 0,0 7 0 16,0-7 0-16,0 5 0 0,0-5 0 0,0 3 0 16,0-3 0-16,4 4 0 0,-4-4 0 0,9 3 0 15,-9-3 0-15,9 2 0 0,-9-2 0 0,18 3 0 0,-18-3 0 16,17 0 0-16,-17 0 0 0,22-3 0 15,-22 3 0-15,27-2 0 0,-27 2 0 0,27-2 0 16,-27 2 0-16,33-1 0 0,-33 1 0 0,31-2 0 16,-31 2 0-16,32 0 0 0,-32 0 0 0,34 0 0 15,-34 0 0-15,29 0 0 0,-29 0 0 0,27 0 0 16,-27 0 0-16,27 0 0 0,-27 0 0 0,22-2 0 0,-22 2 0 16,21-3 0-16,-21 3 0 0,14-1 0 0,-14 1 0 15,14-4 0-15,-14 4 0 0,11-8 0 0,-11 8 0 16,5-8 0-16,-5 8 0 0,5-6 0 15,-5 6 0-15,1-7 0 0,-1 7 0 0,3-5 0 16,-3 4 0-16</inkml:trace>
  <inkml:trace contextRef="#ctx0" brushRef="#br0" timeOffset="1566.57">15697 18535 2048 0,'0'0'0'0,"0"0"0"16,-1 0 0-16,1 0 0 0,-3 0 0 15,3 0 0-15,0 0 0 0,0 0 0 0,0 0 0 16,0 0 0-16,-1 0 0 0,1 0 0 0,0 0 0 16,0 0 0-16,0 2 0 0,0-2 0 0,0 1 0 15,0-1 0-15,1 6 0 0,-1-6 0 0,0 4 0 16,0-4 0-1,3 5 0-15,-3-5 0 0,1 11 0 0,-1-11 0 16,1 14 0-16,-1-14 0 0,1 17 0 0,-1-17 0 16,0 16 0-16,0-16 0 0,0 19 0 0,0-19 0 15,-1 19 0-15,1-19 0 0,-1 20 0 0,1-20 0 16,-4 21 0-16,4-21 0 0,-5 25 0 0,5-25 0 16,-4 24 0-16,4-24 0 0,-1 26 0 0,1-26 0 15,-6 24 0-15,6-24 0 0,-2 26 0 0,2-26 0 16,-4 26 0-16,4-26 0 0,-1 26 0 0,1-26 0 15,-2 23 0-15,2-23 0 0,3 22 0 0,-3-22 0 16,4 15 0-16,-4-15 0 0,6 8 0 0,-6-8 0 16,11 4 0-16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275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34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082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076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3502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04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885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88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88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207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45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3AD20-5EAD-4C84-B139-5D334E893C69}" type="datetimeFigureOut">
              <a:rPr lang="en-GB" smtClean="0"/>
              <a:t>14/04/2025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00C47-E6AF-4945-A38E-055431DF41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441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customXml" Target="../ink/ink6.xml"/><Relationship Id="rId18" Type="http://schemas.openxmlformats.org/officeDocument/2006/relationships/image" Target="../media/image11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6.pn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image" Target="../media/image8.png"/><Relationship Id="rId10" Type="http://schemas.openxmlformats.org/officeDocument/2006/relationships/image" Target="../media/image5.png"/><Relationship Id="rId19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customXml" Target="../ink/ink4.xml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5B6C0-F4B4-78D3-3969-CF73640A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B77F3B-A0FB-F749-BE81-BFE6767F81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5" t="21128" r="16678" b="12000"/>
          <a:stretch/>
        </p:blipFill>
        <p:spPr>
          <a:xfrm>
            <a:off x="51048" y="55418"/>
            <a:ext cx="12052283" cy="679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40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2421" y="2238895"/>
            <a:ext cx="84568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9302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0D04D03-F71D-DD47-C1D1-5D04AC27F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5" t="21128" r="16678" b="12000"/>
          <a:stretch/>
        </p:blipFill>
        <p:spPr>
          <a:xfrm>
            <a:off x="51048" y="55418"/>
            <a:ext cx="12052283" cy="67929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29257C1-1FD1-4E84-9B83-90F50C7551CF}"/>
                  </a:ext>
                </a:extLst>
              </p14:cNvPr>
              <p14:cNvContentPartPr/>
              <p14:nvPr/>
            </p14:nvContentPartPr>
            <p14:xfrm>
              <a:off x="3059640" y="1362240"/>
              <a:ext cx="1679400" cy="169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29257C1-1FD1-4E84-9B83-90F50C7551C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50280" y="1352880"/>
                <a:ext cx="1698120" cy="18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12090A9-E17D-F707-2748-25FCD9E421A8}"/>
                  </a:ext>
                </a:extLst>
              </p14:cNvPr>
              <p14:cNvContentPartPr/>
              <p14:nvPr/>
            </p14:nvContentPartPr>
            <p14:xfrm>
              <a:off x="4509360" y="2050920"/>
              <a:ext cx="289080" cy="4546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12090A9-E17D-F707-2748-25FCD9E421A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00000" y="2041560"/>
                <a:ext cx="307800" cy="47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1666F56-777A-87B3-F1C8-BCFD047F4D69}"/>
                  </a:ext>
                </a:extLst>
              </p14:cNvPr>
              <p14:cNvContentPartPr/>
              <p14:nvPr/>
            </p14:nvContentPartPr>
            <p14:xfrm>
              <a:off x="4390920" y="2816280"/>
              <a:ext cx="276480" cy="6390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1666F56-777A-87B3-F1C8-BCFD047F4D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81560" y="2806920"/>
                <a:ext cx="295200" cy="65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9833961-1457-F67C-CC24-B733946CA8AB}"/>
                  </a:ext>
                </a:extLst>
              </p14:cNvPr>
              <p14:cNvContentPartPr/>
              <p14:nvPr/>
            </p14:nvContentPartPr>
            <p14:xfrm>
              <a:off x="4286880" y="4162680"/>
              <a:ext cx="302760" cy="626040"/>
            </p14:xfrm>
          </p:contentPart>
        </mc:Choice>
        <mc:Fallback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9833961-1457-F67C-CC24-B733946CA8A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77520" y="4153320"/>
                <a:ext cx="321480" cy="6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9CE81B1-404F-678D-382E-EE505F8CCEC8}"/>
                  </a:ext>
                </a:extLst>
              </p14:cNvPr>
              <p14:cNvContentPartPr/>
              <p14:nvPr/>
            </p14:nvContentPartPr>
            <p14:xfrm>
              <a:off x="4459680" y="5587920"/>
              <a:ext cx="411120" cy="7311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9CE81B1-404F-678D-382E-EE505F8CCEC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450320" y="5578560"/>
                <a:ext cx="429840" cy="7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6D65B12-98A1-F033-B531-047B09BF9D8D}"/>
                  </a:ext>
                </a:extLst>
              </p14:cNvPr>
              <p14:cNvContentPartPr/>
              <p14:nvPr/>
            </p14:nvContentPartPr>
            <p14:xfrm>
              <a:off x="5477760" y="6451560"/>
              <a:ext cx="304200" cy="3668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6D65B12-98A1-F033-B531-047B09BF9D8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68400" y="6442200"/>
                <a:ext cx="322920" cy="38556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DADE8EB-4A19-7159-2E0E-1D1CD4F18379}"/>
              </a:ext>
            </a:extLst>
          </p:cNvPr>
          <p:cNvSpPr txBox="1"/>
          <p:nvPr/>
        </p:nvSpPr>
        <p:spPr>
          <a:xfrm>
            <a:off x="9786851" y="620684"/>
            <a:ext cx="2083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1.2kg : 300g : 150g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F55A11-38CB-8F8D-7005-05F26414DC7C}"/>
              </a:ext>
            </a:extLst>
          </p:cNvPr>
          <p:cNvSpPr txBox="1"/>
          <p:nvPr/>
        </p:nvSpPr>
        <p:spPr>
          <a:xfrm>
            <a:off x="10019608" y="1447020"/>
            <a:ext cx="1723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18L : 9L : 6L : 3L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8DB3993-9AAA-F355-2E11-81A782A21BDA}"/>
                  </a:ext>
                </a:extLst>
              </p:cNvPr>
              <p:cNvSpPr txBox="1"/>
              <p:nvPr/>
            </p:nvSpPr>
            <p:spPr>
              <a:xfrm>
                <a:off x="10498974" y="2245400"/>
                <a:ext cx="1151918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8DB3993-9AAA-F355-2E11-81A782A21B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8974" y="2245400"/>
                <a:ext cx="1151918" cy="5203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BB5114-1834-B8A8-F4DD-A64BC989DC80}"/>
                  </a:ext>
                </a:extLst>
              </p:cNvPr>
              <p:cNvSpPr txBox="1"/>
              <p:nvPr/>
            </p:nvSpPr>
            <p:spPr>
              <a:xfrm>
                <a:off x="8545485" y="3341025"/>
                <a:ext cx="3413760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𝑆𝑙𝑒𝑒𝑝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9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𝑦𝑒𝑎𝑟𝑠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8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𝑚𝑜𝑛𝑡h𝑠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𝑆𝑜𝑐𝑖𝑎𝑙𝑖𝑠𝑖𝑛𝑔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1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𝑦𝑒𝑎𝑟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3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𝑚𝑜𝑛𝑡h𝑠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BB5114-1834-B8A8-F4DD-A64BC989DC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5485" y="3341025"/>
                <a:ext cx="3413760" cy="553998"/>
              </a:xfrm>
              <a:prstGeom prst="rect">
                <a:avLst/>
              </a:prstGeom>
              <a:blipFill>
                <a:blip r:embed="rId16"/>
                <a:stretch>
                  <a:fillRect b="-16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B44B24-3EE8-0958-CCFD-67F0E9253927}"/>
                  </a:ext>
                </a:extLst>
              </p:cNvPr>
              <p:cNvSpPr txBox="1"/>
              <p:nvPr/>
            </p:nvSpPr>
            <p:spPr>
              <a:xfrm>
                <a:off x="7524602" y="3379818"/>
                <a:ext cx="601548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𝑊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30 </m:t>
                      </m:r>
                    </m:oMath>
                  </m:oMathPara>
                </a14:m>
                <a:endParaRPr kumimoji="0" lang="en-GB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𝐺</m:t>
                      </m:r>
                      <m:r>
                        <a:rPr kumimoji="0" lang="en-GB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5 </m:t>
                      </m:r>
                    </m:oMath>
                  </m:oMathPara>
                </a14:m>
                <a:endParaRPr kumimoji="0" lang="en-GB" sz="16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B44B24-3EE8-0958-CCFD-67F0E92539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4602" y="3379818"/>
                <a:ext cx="601548" cy="584775"/>
              </a:xfrm>
              <a:prstGeom prst="rect">
                <a:avLst/>
              </a:prstGeom>
              <a:blipFill>
                <a:blip r:embed="rId17"/>
                <a:stretch>
                  <a:fillRect r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D3723829-0BA5-E7E7-05EA-22C1CF40730B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5507" t="37893" r="37271" b="40118"/>
          <a:stretch/>
        </p:blipFill>
        <p:spPr>
          <a:xfrm>
            <a:off x="10117514" y="4069209"/>
            <a:ext cx="1753060" cy="7368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5F9E0B1-0F5D-6F77-F60F-AE27551BD2D3}"/>
              </a:ext>
            </a:extLst>
          </p:cNvPr>
          <p:cNvSpPr txBox="1"/>
          <p:nvPr/>
        </p:nvSpPr>
        <p:spPr>
          <a:xfrm>
            <a:off x="10117514" y="5405075"/>
            <a:ext cx="1723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£310,000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68 : 75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9"/>
          <a:srcRect l="3841" t="81959" r="4156"/>
          <a:stretch/>
        </p:blipFill>
        <p:spPr>
          <a:xfrm>
            <a:off x="8253568" y="6451560"/>
            <a:ext cx="3701935" cy="4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7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4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42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2016-01-04T08:12:09Z</dcterms:created>
  <dcterms:modified xsi:type="dcterms:W3CDTF">2025-04-14T04:57:21Z</dcterms:modified>
</cp:coreProperties>
</file>