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9" r:id="rId3"/>
    <p:sldId id="258" r:id="rId4"/>
    <p:sldId id="265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C13D6B-B526-401F-9701-F60A6EAD07BD}" v="461" dt="2023-11-14T05:20:49.1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AC13D6B-B526-401F-9701-F60A6EAD07BD}"/>
    <pc:docChg chg="undo custSel addSld delSld modSld sldOrd">
      <pc:chgData name="Stewart Gale" userId="3647ddd2-6040-41ae-a96d-232c23482af8" providerId="ADAL" clId="{CAC13D6B-B526-401F-9701-F60A6EAD07BD}" dt="2023-11-14T05:21:13.424" v="700" actId="1076"/>
      <pc:docMkLst>
        <pc:docMk/>
      </pc:docMkLst>
      <pc:sldChg chg="del">
        <pc:chgData name="Stewart Gale" userId="3647ddd2-6040-41ae-a96d-232c23482af8" providerId="ADAL" clId="{CAC13D6B-B526-401F-9701-F60A6EAD07BD}" dt="2023-10-08T17:15:58.373" v="324" actId="47"/>
        <pc:sldMkLst>
          <pc:docMk/>
          <pc:sldMk cId="2046321755" sldId="256"/>
        </pc:sldMkLst>
      </pc:sldChg>
      <pc:sldChg chg="addSp delSp modSp add del mod modAnim">
        <pc:chgData name="Stewart Gale" userId="3647ddd2-6040-41ae-a96d-232c23482af8" providerId="ADAL" clId="{CAC13D6B-B526-401F-9701-F60A6EAD07BD}" dt="2023-10-08T17:15:53.832" v="323" actId="47"/>
        <pc:sldMkLst>
          <pc:docMk/>
          <pc:sldMk cId="3988720334" sldId="257"/>
        </pc:sldMkLst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" creationId="{FBBCC85D-8ED1-DC37-087E-67B55A40EAEF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5" creationId="{3DBD24F2-8C15-94AD-9A2A-BACBC96877F1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6" creationId="{D1A7A6ED-B5EE-0011-C117-BFB729DA85B8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7" creationId="{33526534-9C1E-ECD7-4557-8AD7A9A1BA0C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8" creationId="{686B3E0E-D98D-C256-79B2-843A986446BF}"/>
          </ac:spMkLst>
        </pc:spChg>
        <pc:spChg chg="add mod">
          <ac:chgData name="Stewart Gale" userId="3647ddd2-6040-41ae-a96d-232c23482af8" providerId="ADAL" clId="{CAC13D6B-B526-401F-9701-F60A6EAD07BD}" dt="2023-10-08T17:12:43.937" v="283" actId="1076"/>
          <ac:spMkLst>
            <pc:docMk/>
            <pc:sldMk cId="3988720334" sldId="257"/>
            <ac:spMk id="9" creationId="{8303D038-9ABE-312F-25E5-725F44CEED7E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10" creationId="{39C89F3B-B409-AD8C-8915-912C65DF7D54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11" creationId="{BE4FFE15-A410-9231-CD1D-2B88ECE610BA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2" creationId="{B06F0194-A1F5-C1BD-6452-34FCB96B9BA6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3" creationId="{2B376217-B6D2-06AB-917F-B297D88B59E9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4" creationId="{56BAA536-35C8-AA7F-2B45-CDB9A4C2E434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5" creationId="{F60298B4-D168-6754-04C4-F88D33BFC4C9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6" creationId="{9927B40D-3142-59FF-91E3-D4C953329EC7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7" creationId="{FE33E145-2AED-BF72-6384-C23F6C961E53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8" creationId="{2A6380E1-9616-FEE7-CAC1-B1F312834BFA}"/>
          </ac:spMkLst>
        </pc:spChg>
        <pc:spChg chg="add del mod">
          <ac:chgData name="Stewart Gale" userId="3647ddd2-6040-41ae-a96d-232c23482af8" providerId="ADAL" clId="{CAC13D6B-B526-401F-9701-F60A6EAD07BD}" dt="2022-06-16T08:12:15.618" v="84"/>
          <ac:spMkLst>
            <pc:docMk/>
            <pc:sldMk cId="3988720334" sldId="257"/>
            <ac:spMk id="19" creationId="{5D27822E-D3C2-1020-49A1-AB11BDF24465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0" creationId="{EE3E727B-DB39-F53C-B446-1E3349F6420E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1" creationId="{F8B1FB9F-536D-74AE-0603-5A0B9579814C}"/>
          </ac:spMkLst>
        </pc:spChg>
        <pc:spChg chg="add mod">
          <ac:chgData name="Stewart Gale" userId="3647ddd2-6040-41ae-a96d-232c23482af8" providerId="ADAL" clId="{CAC13D6B-B526-401F-9701-F60A6EAD07BD}" dt="2022-06-16T08:16:19.121" v="214" actId="1076"/>
          <ac:spMkLst>
            <pc:docMk/>
            <pc:sldMk cId="3988720334" sldId="257"/>
            <ac:spMk id="22" creationId="{BB760CCE-C138-BE5B-EEED-CE2832891C46}"/>
          </ac:spMkLst>
        </pc:spChg>
        <pc:spChg chg="add mod">
          <ac:chgData name="Stewart Gale" userId="3647ddd2-6040-41ae-a96d-232c23482af8" providerId="ADAL" clId="{CAC13D6B-B526-401F-9701-F60A6EAD07BD}" dt="2022-06-16T08:14:43.895" v="155" actId="20577"/>
          <ac:spMkLst>
            <pc:docMk/>
            <pc:sldMk cId="3988720334" sldId="257"/>
            <ac:spMk id="23" creationId="{A8EBD955-35A6-E4DC-1386-810A7BA2756B}"/>
          </ac:spMkLst>
        </pc:spChg>
        <pc:spChg chg="add mod">
          <ac:chgData name="Stewart Gale" userId="3647ddd2-6040-41ae-a96d-232c23482af8" providerId="ADAL" clId="{CAC13D6B-B526-401F-9701-F60A6EAD07BD}" dt="2022-06-16T08:14:58.707" v="165" actId="20577"/>
          <ac:spMkLst>
            <pc:docMk/>
            <pc:sldMk cId="3988720334" sldId="257"/>
            <ac:spMk id="24" creationId="{7F7C98AD-6107-7017-BE8D-5001695D1A79}"/>
          </ac:spMkLst>
        </pc:spChg>
        <pc:spChg chg="add mod">
          <ac:chgData name="Stewart Gale" userId="3647ddd2-6040-41ae-a96d-232c23482af8" providerId="ADAL" clId="{CAC13D6B-B526-401F-9701-F60A6EAD07BD}" dt="2022-06-16T08:15:05.954" v="171" actId="20577"/>
          <ac:spMkLst>
            <pc:docMk/>
            <pc:sldMk cId="3988720334" sldId="257"/>
            <ac:spMk id="25" creationId="{D81954FE-71A2-F4C7-2399-2F174DD77DD5}"/>
          </ac:spMkLst>
        </pc:spChg>
        <pc:spChg chg="add mod">
          <ac:chgData name="Stewart Gale" userId="3647ddd2-6040-41ae-a96d-232c23482af8" providerId="ADAL" clId="{CAC13D6B-B526-401F-9701-F60A6EAD07BD}" dt="2022-06-16T08:15:18.009" v="180" actId="20577"/>
          <ac:spMkLst>
            <pc:docMk/>
            <pc:sldMk cId="3988720334" sldId="257"/>
            <ac:spMk id="26" creationId="{B36E2B0D-2E1C-4EEA-313F-69E7A97BEB35}"/>
          </ac:spMkLst>
        </pc:spChg>
        <pc:spChg chg="add mod">
          <ac:chgData name="Stewart Gale" userId="3647ddd2-6040-41ae-a96d-232c23482af8" providerId="ADAL" clId="{CAC13D6B-B526-401F-9701-F60A6EAD07BD}" dt="2022-06-16T08:15:25.113" v="187" actId="20577"/>
          <ac:spMkLst>
            <pc:docMk/>
            <pc:sldMk cId="3988720334" sldId="257"/>
            <ac:spMk id="27" creationId="{C1890E5F-7A47-C016-D739-A816D7473ACC}"/>
          </ac:spMkLst>
        </pc:spChg>
        <pc:spChg chg="add mod">
          <ac:chgData name="Stewart Gale" userId="3647ddd2-6040-41ae-a96d-232c23482af8" providerId="ADAL" clId="{CAC13D6B-B526-401F-9701-F60A6EAD07BD}" dt="2022-06-16T08:15:43.920" v="196" actId="20577"/>
          <ac:spMkLst>
            <pc:docMk/>
            <pc:sldMk cId="3988720334" sldId="257"/>
            <ac:spMk id="28" creationId="{49CCD1F5-8AD3-5132-F713-9FB4E174D51D}"/>
          </ac:spMkLst>
        </pc:spChg>
        <pc:spChg chg="add mod">
          <ac:chgData name="Stewart Gale" userId="3647ddd2-6040-41ae-a96d-232c23482af8" providerId="ADAL" clId="{CAC13D6B-B526-401F-9701-F60A6EAD07BD}" dt="2022-06-16T08:15:53.054" v="198" actId="20577"/>
          <ac:spMkLst>
            <pc:docMk/>
            <pc:sldMk cId="3988720334" sldId="257"/>
            <ac:spMk id="29" creationId="{1AE77DDE-1EB2-2A41-F6C5-C4E8DFB2162A}"/>
          </ac:spMkLst>
        </pc:spChg>
        <pc:spChg chg="add mod">
          <ac:chgData name="Stewart Gale" userId="3647ddd2-6040-41ae-a96d-232c23482af8" providerId="ADAL" clId="{CAC13D6B-B526-401F-9701-F60A6EAD07BD}" dt="2022-06-16T08:16:04.951" v="208" actId="20577"/>
          <ac:spMkLst>
            <pc:docMk/>
            <pc:sldMk cId="3988720334" sldId="257"/>
            <ac:spMk id="30" creationId="{275C77FF-C046-3C0F-A81B-1AB12E18091B}"/>
          </ac:spMkLst>
        </pc:spChg>
        <pc:spChg chg="add mod">
          <ac:chgData name="Stewart Gale" userId="3647ddd2-6040-41ae-a96d-232c23482af8" providerId="ADAL" clId="{CAC13D6B-B526-401F-9701-F60A6EAD07BD}" dt="2022-06-16T08:16:10.553" v="213" actId="20577"/>
          <ac:spMkLst>
            <pc:docMk/>
            <pc:sldMk cId="3988720334" sldId="257"/>
            <ac:spMk id="31" creationId="{BFAA507B-C899-D422-0DFF-9BAA6ADFFE4C}"/>
          </ac:spMkLst>
        </pc:spChg>
      </pc:sldChg>
      <pc:sldChg chg="addSp delSp modSp new mod">
        <pc:chgData name="Stewart Gale" userId="3647ddd2-6040-41ae-a96d-232c23482af8" providerId="ADAL" clId="{CAC13D6B-B526-401F-9701-F60A6EAD07BD}" dt="2023-10-09T13:20:01.389" v="565" actId="1076"/>
        <pc:sldMkLst>
          <pc:docMk/>
          <pc:sldMk cId="1386088092" sldId="258"/>
        </pc:sldMkLst>
        <pc:spChg chg="del">
          <ac:chgData name="Stewart Gale" userId="3647ddd2-6040-41ae-a96d-232c23482af8" providerId="ADAL" clId="{CAC13D6B-B526-401F-9701-F60A6EAD07BD}" dt="2022-06-16T08:09:29.631" v="2" actId="478"/>
          <ac:spMkLst>
            <pc:docMk/>
            <pc:sldMk cId="1386088092" sldId="258"/>
            <ac:spMk id="2" creationId="{D6ED8267-9F89-4D33-EE74-287C5FE2AFC6}"/>
          </ac:spMkLst>
        </pc:spChg>
        <pc:spChg chg="del">
          <ac:chgData name="Stewart Gale" userId="3647ddd2-6040-41ae-a96d-232c23482af8" providerId="ADAL" clId="{CAC13D6B-B526-401F-9701-F60A6EAD07BD}" dt="2022-06-16T08:09:29.631" v="2" actId="478"/>
          <ac:spMkLst>
            <pc:docMk/>
            <pc:sldMk cId="1386088092" sldId="258"/>
            <ac:spMk id="3" creationId="{BE8D887F-4603-5DFE-8CD0-A7DCF6F8B37C}"/>
          </ac:spMkLst>
        </pc:spChg>
        <pc:spChg chg="add mod">
          <ac:chgData name="Stewart Gale" userId="3647ddd2-6040-41ae-a96d-232c23482af8" providerId="ADAL" clId="{CAC13D6B-B526-401F-9701-F60A6EAD07BD}" dt="2023-10-09T13:20:01.389" v="565" actId="1076"/>
          <ac:spMkLst>
            <pc:docMk/>
            <pc:sldMk cId="1386088092" sldId="258"/>
            <ac:spMk id="4" creationId="{FF1912C4-2C9B-3433-0F11-3987350543DB}"/>
          </ac:spMkLst>
        </pc:spChg>
      </pc:sldChg>
      <pc:sldChg chg="addSp delSp modSp new mod ord">
        <pc:chgData name="Stewart Gale" userId="3647ddd2-6040-41ae-a96d-232c23482af8" providerId="ADAL" clId="{CAC13D6B-B526-401F-9701-F60A6EAD07BD}" dt="2023-11-13T12:11:17.107" v="678" actId="1076"/>
        <pc:sldMkLst>
          <pc:docMk/>
          <pc:sldMk cId="741735403" sldId="259"/>
        </pc:sldMkLst>
        <pc:spChg chg="del">
          <ac:chgData name="Stewart Gale" userId="3647ddd2-6040-41ae-a96d-232c23482af8" providerId="ADAL" clId="{CAC13D6B-B526-401F-9701-F60A6EAD07BD}" dt="2023-10-08T17:09:04.543" v="218" actId="478"/>
          <ac:spMkLst>
            <pc:docMk/>
            <pc:sldMk cId="741735403" sldId="259"/>
            <ac:spMk id="2" creationId="{0B338FAA-75BF-761B-246E-886BE36F0465}"/>
          </ac:spMkLst>
        </pc:spChg>
        <pc:spChg chg="del">
          <ac:chgData name="Stewart Gale" userId="3647ddd2-6040-41ae-a96d-232c23482af8" providerId="ADAL" clId="{CAC13D6B-B526-401F-9701-F60A6EAD07BD}" dt="2023-10-08T17:09:04.543" v="218" actId="478"/>
          <ac:spMkLst>
            <pc:docMk/>
            <pc:sldMk cId="741735403" sldId="259"/>
            <ac:spMk id="3" creationId="{7360E27E-0144-9488-0D5F-CC48385E0477}"/>
          </ac:spMkLst>
        </pc:spChg>
        <pc:graphicFrameChg chg="add del mod modGraphic">
          <ac:chgData name="Stewart Gale" userId="3647ddd2-6040-41ae-a96d-232c23482af8" providerId="ADAL" clId="{CAC13D6B-B526-401F-9701-F60A6EAD07BD}" dt="2023-10-16T15:59:01.745" v="666" actId="21"/>
          <ac:graphicFrameMkLst>
            <pc:docMk/>
            <pc:sldMk cId="741735403" sldId="259"/>
            <ac:graphicFrameMk id="2" creationId="{CAF21899-D201-CD41-978A-DE090A701872}"/>
          </ac:graphicFrameMkLst>
        </pc:graphicFrameChg>
        <pc:graphicFrameChg chg="add del mod">
          <ac:chgData name="Stewart Gale" userId="3647ddd2-6040-41ae-a96d-232c23482af8" providerId="ADAL" clId="{CAC13D6B-B526-401F-9701-F60A6EAD07BD}" dt="2023-10-16T15:59:33.663" v="668" actId="21"/>
          <ac:graphicFrameMkLst>
            <pc:docMk/>
            <pc:sldMk cId="741735403" sldId="259"/>
            <ac:graphicFrameMk id="3" creationId="{2DBC4779-1387-12A5-1506-723A4637679C}"/>
          </ac:graphicFrameMkLst>
        </pc:graphicFrameChg>
        <pc:graphicFrameChg chg="add del mod">
          <ac:chgData name="Stewart Gale" userId="3647ddd2-6040-41ae-a96d-232c23482af8" providerId="ADAL" clId="{CAC13D6B-B526-401F-9701-F60A6EAD07BD}" dt="2023-10-08T17:09:08.685" v="220"/>
          <ac:graphicFrameMkLst>
            <pc:docMk/>
            <pc:sldMk cId="741735403" sldId="259"/>
            <ac:graphicFrameMk id="4" creationId="{864A7441-DD2B-7025-6421-26A0F96BE62D}"/>
          </ac:graphicFrameMkLst>
        </pc:graphicFrameChg>
        <pc:graphicFrameChg chg="add mod modGraphic">
          <ac:chgData name="Stewart Gale" userId="3647ddd2-6040-41ae-a96d-232c23482af8" providerId="ADAL" clId="{CAC13D6B-B526-401F-9701-F60A6EAD07BD}" dt="2023-11-13T12:11:17.107" v="678" actId="1076"/>
          <ac:graphicFrameMkLst>
            <pc:docMk/>
            <pc:sldMk cId="741735403" sldId="259"/>
            <ac:graphicFrameMk id="5" creationId="{FE7A3B05-E9C1-CDF4-73D6-ECF440BC4892}"/>
          </ac:graphicFrameMkLst>
        </pc:graphicFrameChg>
      </pc:sldChg>
      <pc:sldChg chg="addSp delSp modSp add mod delAnim modAnim">
        <pc:chgData name="Stewart Gale" userId="3647ddd2-6040-41ae-a96d-232c23482af8" providerId="ADAL" clId="{CAC13D6B-B526-401F-9701-F60A6EAD07BD}" dt="2023-11-14T05:21:13.424" v="700" actId="1076"/>
        <pc:sldMkLst>
          <pc:docMk/>
          <pc:sldMk cId="3660265337" sldId="260"/>
        </pc:sldMkLst>
        <pc:spChg chg="add mod">
          <ac:chgData name="Stewart Gale" userId="3647ddd2-6040-41ae-a96d-232c23482af8" providerId="ADAL" clId="{CAC13D6B-B526-401F-9701-F60A6EAD07BD}" dt="2023-11-13T12:12:05.008" v="689" actId="1076"/>
          <ac:spMkLst>
            <pc:docMk/>
            <pc:sldMk cId="3660265337" sldId="260"/>
            <ac:spMk id="3" creationId="{BFA71054-9FAB-F154-E18F-2BDC06483D29}"/>
          </ac:spMkLst>
        </pc:spChg>
        <pc:spChg chg="add mod">
          <ac:chgData name="Stewart Gale" userId="3647ddd2-6040-41ae-a96d-232c23482af8" providerId="ADAL" clId="{CAC13D6B-B526-401F-9701-F60A6EAD07BD}" dt="2023-11-13T12:12:02.147" v="688" actId="1076"/>
          <ac:spMkLst>
            <pc:docMk/>
            <pc:sldMk cId="3660265337" sldId="260"/>
            <ac:spMk id="6" creationId="{20BEF78C-A431-0BA0-0C8B-BC8A87CC4484}"/>
          </ac:spMkLst>
        </pc:spChg>
        <pc:spChg chg="add mod">
          <ac:chgData name="Stewart Gale" userId="3647ddd2-6040-41ae-a96d-232c23482af8" providerId="ADAL" clId="{CAC13D6B-B526-401F-9701-F60A6EAD07BD}" dt="2023-11-13T12:11:58.232" v="687" actId="1076"/>
          <ac:spMkLst>
            <pc:docMk/>
            <pc:sldMk cId="3660265337" sldId="260"/>
            <ac:spMk id="8" creationId="{B92A90CF-4855-33DA-88AA-419D9788C34C}"/>
          </ac:spMkLst>
        </pc:spChg>
        <pc:spChg chg="add mod">
          <ac:chgData name="Stewart Gale" userId="3647ddd2-6040-41ae-a96d-232c23482af8" providerId="ADAL" clId="{CAC13D6B-B526-401F-9701-F60A6EAD07BD}" dt="2023-11-13T12:11:50.027" v="685" actId="1076"/>
          <ac:spMkLst>
            <pc:docMk/>
            <pc:sldMk cId="3660265337" sldId="260"/>
            <ac:spMk id="10" creationId="{4B24003A-D3AA-0A1A-C2B2-BC6BF0B5BEE5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12" creationId="{B1851C6B-4174-38F0-9EE0-93A5D37AFB3D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14" creationId="{EACB56A6-66EA-7017-03D8-9769EBF12221}"/>
          </ac:spMkLst>
        </pc:spChg>
        <pc:spChg chg="add mod">
          <ac:chgData name="Stewart Gale" userId="3647ddd2-6040-41ae-a96d-232c23482af8" providerId="ADAL" clId="{CAC13D6B-B526-401F-9701-F60A6EAD07BD}" dt="2023-11-13T12:12:05.008" v="689" actId="1076"/>
          <ac:spMkLst>
            <pc:docMk/>
            <pc:sldMk cId="3660265337" sldId="260"/>
            <ac:spMk id="16" creationId="{5ED0E453-02B6-8E96-2BC0-58D875E11A2B}"/>
          </ac:spMkLst>
        </pc:spChg>
        <pc:spChg chg="add del">
          <ac:chgData name="Stewart Gale" userId="3647ddd2-6040-41ae-a96d-232c23482af8" providerId="ADAL" clId="{CAC13D6B-B526-401F-9701-F60A6EAD07BD}" dt="2023-10-09T13:22:44.172" v="633" actId="22"/>
          <ac:spMkLst>
            <pc:docMk/>
            <pc:sldMk cId="3660265337" sldId="260"/>
            <ac:spMk id="18" creationId="{27893A21-667C-90BF-E1AA-B129A890D8E3}"/>
          </ac:spMkLst>
        </pc:spChg>
        <pc:spChg chg="add mod">
          <ac:chgData name="Stewart Gale" userId="3647ddd2-6040-41ae-a96d-232c23482af8" providerId="ADAL" clId="{CAC13D6B-B526-401F-9701-F60A6EAD07BD}" dt="2023-11-14T05:21:13.424" v="700" actId="1076"/>
          <ac:spMkLst>
            <pc:docMk/>
            <pc:sldMk cId="3660265337" sldId="260"/>
            <ac:spMk id="20" creationId="{3211B1EA-60F9-D3AD-CA5C-EB719B11C9EC}"/>
          </ac:spMkLst>
        </pc:spChg>
        <pc:spChg chg="add mod">
          <ac:chgData name="Stewart Gale" userId="3647ddd2-6040-41ae-a96d-232c23482af8" providerId="ADAL" clId="{CAC13D6B-B526-401F-9701-F60A6EAD07BD}" dt="2023-11-14T05:21:09.900" v="699" actId="1076"/>
          <ac:spMkLst>
            <pc:docMk/>
            <pc:sldMk cId="3660265337" sldId="260"/>
            <ac:spMk id="22" creationId="{EEDE667A-D6E7-3FA9-DD46-AC66B64C7DA7}"/>
          </ac:spMkLst>
        </pc:spChg>
        <pc:spChg chg="add mod">
          <ac:chgData name="Stewart Gale" userId="3647ddd2-6040-41ae-a96d-232c23482af8" providerId="ADAL" clId="{CAC13D6B-B526-401F-9701-F60A6EAD07BD}" dt="2023-11-13T12:11:52.617" v="686" actId="1076"/>
          <ac:spMkLst>
            <pc:docMk/>
            <pc:sldMk cId="3660265337" sldId="260"/>
            <ac:spMk id="24" creationId="{600EA564-F39B-B7E0-DD41-8AD81436614A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26" creationId="{403016BA-3F08-6A26-D684-CC423254DEEA}"/>
          </ac:spMkLst>
        </pc:spChg>
        <pc:spChg chg="add del mod">
          <ac:chgData name="Stewart Gale" userId="3647ddd2-6040-41ae-a96d-232c23482af8" providerId="ADAL" clId="{CAC13D6B-B526-401F-9701-F60A6EAD07BD}" dt="2023-11-13T12:11:33.767" v="680" actId="478"/>
          <ac:spMkLst>
            <pc:docMk/>
            <pc:sldMk cId="3660265337" sldId="260"/>
            <ac:spMk id="28" creationId="{1A484977-88FC-4EE7-7D33-FD578233A905}"/>
          </ac:spMkLst>
        </pc:spChg>
        <pc:graphicFrameChg chg="mod modGraphic">
          <ac:chgData name="Stewart Gale" userId="3647ddd2-6040-41ae-a96d-232c23482af8" providerId="ADAL" clId="{CAC13D6B-B526-401F-9701-F60A6EAD07BD}" dt="2023-11-13T12:11:44.747" v="684" actId="403"/>
          <ac:graphicFrameMkLst>
            <pc:docMk/>
            <pc:sldMk cId="3660265337" sldId="260"/>
            <ac:graphicFrameMk id="5" creationId="{FE7A3B05-E9C1-CDF4-73D6-ECF440BC4892}"/>
          </ac:graphicFrameMkLst>
        </pc:graphicFrameChg>
      </pc:sldChg>
      <pc:sldChg chg="add ord">
        <pc:chgData name="Stewart Gale" userId="3647ddd2-6040-41ae-a96d-232c23482af8" providerId="ADAL" clId="{CAC13D6B-B526-401F-9701-F60A6EAD07BD}" dt="2023-10-16T15:55:17.041" v="660"/>
        <pc:sldMkLst>
          <pc:docMk/>
          <pc:sldMk cId="871909344" sldId="265"/>
        </pc:sldMkLst>
      </pc:sldChg>
      <pc:sldChg chg="add del ord">
        <pc:chgData name="Stewart Gale" userId="3647ddd2-6040-41ae-a96d-232c23482af8" providerId="ADAL" clId="{CAC13D6B-B526-401F-9701-F60A6EAD07BD}" dt="2023-11-13T12:10:26.959" v="670" actId="47"/>
        <pc:sldMkLst>
          <pc:docMk/>
          <pc:sldMk cId="383271346" sldId="266"/>
        </pc:sldMkLst>
      </pc:sldChg>
      <pc:sldChg chg="add">
        <pc:chgData name="Stewart Gale" userId="3647ddd2-6040-41ae-a96d-232c23482af8" providerId="ADAL" clId="{CAC13D6B-B526-401F-9701-F60A6EAD07BD}" dt="2023-10-16T15:55:04.362" v="658"/>
        <pc:sldMkLst>
          <pc:docMk/>
          <pc:sldMk cId="1559707971" sldId="269"/>
        </pc:sldMkLst>
      </pc:sldChg>
      <pc:sldChg chg="add del">
        <pc:chgData name="Stewart Gale" userId="3647ddd2-6040-41ae-a96d-232c23482af8" providerId="ADAL" clId="{CAC13D6B-B526-401F-9701-F60A6EAD07BD}" dt="2023-11-13T12:10:21.347" v="669" actId="47"/>
        <pc:sldMkLst>
          <pc:docMk/>
          <pc:sldMk cId="3556344828" sldId="270"/>
        </pc:sldMkLst>
      </pc:sldChg>
      <pc:sldChg chg="add del">
        <pc:chgData name="Stewart Gale" userId="3647ddd2-6040-41ae-a96d-232c23482af8" providerId="ADAL" clId="{CAC13D6B-B526-401F-9701-F60A6EAD07BD}" dt="2023-10-16T15:55:21.507" v="663" actId="47"/>
        <pc:sldMkLst>
          <pc:docMk/>
          <pc:sldMk cId="219777999" sldId="27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5ABA4-4FC1-44EA-83A7-307EC8B3F4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04B332-A708-4BE2-8713-886CB13BE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6829F-B277-4C89-9E6D-08D6FCC17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A5551-9AD4-4299-8F4F-792CF1408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3AFA3D-F206-4213-99D5-CEC9C1C05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5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5F2B7E-AB23-4C03-85EE-B4CE7BF28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A0DD3-F890-4047-9721-7A72A97BA3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E89E93-8891-4EF4-A25F-EE8D56B22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60A2C-296E-4998-A972-1231D457D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141D4-7CCB-4F1A-AFF9-26E5DD7AF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455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30FE-A373-4CC2-8CC4-CF0BEE23A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47BB4-38F3-42BF-9FB0-0AD6E2EE5D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34AEE-7223-41DD-BB74-6365F7DBE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39AD5-E7F7-4960-9965-4DB6FEB52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7579C-B0A9-4459-97E9-F1C0AD534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322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1A51A-8ED8-4162-B832-25E18F50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C7A47-D5DD-43B8-A036-C10C6D0F51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54D145-D74F-40E2-80E7-5D118D3A2E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BF7094-9A4A-4730-9EA3-8014DE7F9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EF55FA-CE6F-4762-8787-61022999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E37963-F01F-412C-B6FD-4D894261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266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EF5D6-C1C8-47AE-9349-5974325E0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42010B-C5F6-4BF9-BF73-95F5FEDCD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196F09-E635-4AE3-A8A8-9109639A16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C48F4E-713F-4281-A278-1B97E113BC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22455C-FFD1-4793-8B2F-228DCE231FB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DA2692-3F7A-4CDA-8D79-5B94E3B7B8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96C36E-CE19-49E1-85F8-AC3877421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042CA4B-255C-4A01-84D4-EBDE3510B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43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4969C-330D-422E-9839-E1BBC1AA6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7279E3-8C08-46B6-9D14-C69088E8C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0C2295-FADB-426F-B500-1B7C969A8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1FA45-DA0A-4E5D-9BC2-C279C2984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232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0960E0-BE81-43F2-B4A2-04E734512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6A911F-9724-47A9-994C-6AA2701B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1B4CE-34CC-41BB-9836-AD1191CD0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9993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EFD34-D133-472D-B75C-0C2A59899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F90BB7-BBEE-45AC-A000-060B08FFF1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51239-5C93-44E9-81EA-F1A5C01180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00DEE-D501-4285-8169-FEE76B1DD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10429D-18EB-4515-9BB7-E4ABBFD3D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F9C136-02B8-46FF-9610-0ECF604B2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062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6C4B0-B15D-4784-B387-D85CBF65B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5B105B-5A35-48F9-8D93-1C14F7A3A6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94465-77B6-4B47-A278-22C49C4999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A1F22C-4A57-409B-BC20-54737F31E7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A2D5F9-CEF7-4F60-B9A2-CD03F910E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D8E1CB-8457-4D34-A7C2-FD620961A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368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4021D-3DCE-4BFA-8B66-380F4287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3E9C35F-BA28-44BC-926F-EE80E1A5D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698E7-10DC-4C62-8300-39D253A27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3A0FF-25C2-4A10-B68C-2F63E0B6A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65106B-7110-4AF7-A08E-423444467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76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5D67B83-088F-413A-BACD-9281A2A244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997527-0A61-4C9A-9454-39CC01CFB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76120-5118-43B1-8D84-79D06D8D2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BB415-A9D0-462A-AFED-990B5F128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5963F7-0B8C-4639-B978-C58F3058B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1226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D46E5D-93F3-421D-8A72-270EDE7A9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4F118-D6ED-4AD2-A086-73BB7BABA9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860DC7-ABEA-4384-A26B-DC24760DBB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5B752-7A2A-4719-B58F-507AAEAE4E7A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76775-7DBC-4020-8CD3-213448E039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92AD8-B8E9-4840-AC62-FA7A2C268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C0695-6421-4AF5-BF03-7DB3BFA3831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131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7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AAE3D4-1DDA-2680-8317-F1A3C39FF3BD}"/>
              </a:ext>
            </a:extLst>
          </p:cNvPr>
          <p:cNvGrpSpPr/>
          <p:nvPr/>
        </p:nvGrpSpPr>
        <p:grpSpPr>
          <a:xfrm>
            <a:off x="623209" y="510207"/>
            <a:ext cx="2737756" cy="2552700"/>
            <a:chOff x="955223" y="274864"/>
            <a:chExt cx="2737756" cy="255270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25EE50-E856-AF8A-E9C2-A5E26BC736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EE4446A-6844-B67E-7412-FB26FB4C485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CC5F72-A5A4-0074-637F-64664345B050}"/>
              </a:ext>
            </a:extLst>
          </p:cNvPr>
          <p:cNvCxnSpPr>
            <a:cxnSpLocks/>
          </p:cNvCxnSpPr>
          <p:nvPr/>
        </p:nvCxnSpPr>
        <p:spPr>
          <a:xfrm flipV="1">
            <a:off x="832757" y="567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F52CC18-1CFF-6CCD-CE92-5EEE77AF39AF}"/>
              </a:ext>
            </a:extLst>
          </p:cNvPr>
          <p:cNvSpPr/>
          <p:nvPr/>
        </p:nvSpPr>
        <p:spPr>
          <a:xfrm>
            <a:off x="2884714" y="900958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7A677CC-969E-AA36-D98D-5CEF0ADD7D98}"/>
              </a:ext>
            </a:extLst>
          </p:cNvPr>
          <p:cNvSpPr/>
          <p:nvPr/>
        </p:nvSpPr>
        <p:spPr>
          <a:xfrm>
            <a:off x="1926773" y="1764785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019462-FF5F-1AE8-147C-BEA103F1C409}"/>
              </a:ext>
            </a:extLst>
          </p:cNvPr>
          <p:cNvSpPr txBox="1"/>
          <p:nvPr/>
        </p:nvSpPr>
        <p:spPr>
          <a:xfrm>
            <a:off x="2963642" y="859498"/>
            <a:ext cx="81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(1,4)</a:t>
            </a:r>
            <a:endParaRPr lang="en-GB" sz="24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40D74B-EA8D-0B34-3133-EFFA9B8F752E}"/>
              </a:ext>
            </a:extLst>
          </p:cNvPr>
          <p:cNvSpPr txBox="1"/>
          <p:nvPr/>
        </p:nvSpPr>
        <p:spPr>
          <a:xfrm>
            <a:off x="2008419" y="1861826"/>
            <a:ext cx="81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(0,0)</a:t>
            </a:r>
            <a:endParaRPr lang="en-GB" sz="2400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514E36-F888-F29B-E48A-7CCFC444E0A7}"/>
              </a:ext>
            </a:extLst>
          </p:cNvPr>
          <p:cNvGrpSpPr/>
          <p:nvPr/>
        </p:nvGrpSpPr>
        <p:grpSpPr>
          <a:xfrm>
            <a:off x="4583040" y="510207"/>
            <a:ext cx="2737756" cy="2552700"/>
            <a:chOff x="955223" y="274864"/>
            <a:chExt cx="2737756" cy="25527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D5CE63B-367B-19AB-9764-1DA3720562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9DF5A68-1301-2571-72F3-DA75143D8AF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15BD11-779C-5210-1AD3-B8838C74DE31}"/>
              </a:ext>
            </a:extLst>
          </p:cNvPr>
          <p:cNvCxnSpPr>
            <a:cxnSpLocks/>
          </p:cNvCxnSpPr>
          <p:nvPr/>
        </p:nvCxnSpPr>
        <p:spPr>
          <a:xfrm flipV="1">
            <a:off x="4792588" y="567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CA9CFC9F-416E-20DD-997D-F775F3048037}"/>
              </a:ext>
            </a:extLst>
          </p:cNvPr>
          <p:cNvSpPr/>
          <p:nvPr/>
        </p:nvSpPr>
        <p:spPr>
          <a:xfrm>
            <a:off x="6844545" y="900958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D4CB73E-BECE-EAFE-F6C4-B53C1164954C}"/>
              </a:ext>
            </a:extLst>
          </p:cNvPr>
          <p:cNvSpPr/>
          <p:nvPr/>
        </p:nvSpPr>
        <p:spPr>
          <a:xfrm>
            <a:off x="5886604" y="1764785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11197-9986-C8A7-1F58-210DA223BA88}"/>
              </a:ext>
            </a:extLst>
          </p:cNvPr>
          <p:cNvSpPr txBox="1"/>
          <p:nvPr/>
        </p:nvSpPr>
        <p:spPr>
          <a:xfrm>
            <a:off x="6909862" y="860602"/>
            <a:ext cx="81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(2,8)</a:t>
            </a:r>
            <a:endParaRPr lang="en-GB" sz="2400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669857-890A-A973-3CEE-BAD2189413CC}"/>
              </a:ext>
            </a:extLst>
          </p:cNvPr>
          <p:cNvSpPr txBox="1"/>
          <p:nvPr/>
        </p:nvSpPr>
        <p:spPr>
          <a:xfrm>
            <a:off x="5968250" y="1861826"/>
            <a:ext cx="81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(0,0)</a:t>
            </a:r>
            <a:endParaRPr lang="en-GB" sz="24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0972C8-B826-1604-3A2A-4B7AD63B99BA}"/>
              </a:ext>
            </a:extLst>
          </p:cNvPr>
          <p:cNvGrpSpPr/>
          <p:nvPr/>
        </p:nvGrpSpPr>
        <p:grpSpPr>
          <a:xfrm>
            <a:off x="8474680" y="510207"/>
            <a:ext cx="2737756" cy="2552700"/>
            <a:chOff x="955223" y="274864"/>
            <a:chExt cx="2737756" cy="25527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23B8F0E-8FCC-5112-D41E-62196A527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4B0752B-6DE9-CE83-A530-740E31A05AD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F5FD6B-25BD-81A5-A88E-2B9B433F62E8}"/>
              </a:ext>
            </a:extLst>
          </p:cNvPr>
          <p:cNvCxnSpPr>
            <a:cxnSpLocks/>
          </p:cNvCxnSpPr>
          <p:nvPr/>
        </p:nvCxnSpPr>
        <p:spPr>
          <a:xfrm flipV="1">
            <a:off x="8684228" y="567357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3B0B3604-90AA-F721-C390-1EF2AC54C696}"/>
              </a:ext>
            </a:extLst>
          </p:cNvPr>
          <p:cNvSpPr/>
          <p:nvPr/>
        </p:nvSpPr>
        <p:spPr>
          <a:xfrm>
            <a:off x="10736185" y="900958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82C4814-B43E-F404-095E-6E381E4CA8BF}"/>
              </a:ext>
            </a:extLst>
          </p:cNvPr>
          <p:cNvSpPr/>
          <p:nvPr/>
        </p:nvSpPr>
        <p:spPr>
          <a:xfrm>
            <a:off x="9778244" y="1764785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58A583-7C34-CE4E-4340-07FDB269FA90}"/>
              </a:ext>
            </a:extLst>
          </p:cNvPr>
          <p:cNvSpPr txBox="1"/>
          <p:nvPr/>
        </p:nvSpPr>
        <p:spPr>
          <a:xfrm>
            <a:off x="10883143" y="832571"/>
            <a:ext cx="81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(3,9)</a:t>
            </a:r>
            <a:endParaRPr lang="en-GB" sz="24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20884F-00CE-D7DE-32CB-23E237693558}"/>
              </a:ext>
            </a:extLst>
          </p:cNvPr>
          <p:cNvSpPr txBox="1"/>
          <p:nvPr/>
        </p:nvSpPr>
        <p:spPr>
          <a:xfrm>
            <a:off x="9859890" y="1861826"/>
            <a:ext cx="8109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(0,0)</a:t>
            </a:r>
            <a:endParaRPr lang="en-GB" sz="2400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159AA9-9CF5-AD6E-EE34-FA7AB9B78345}"/>
              </a:ext>
            </a:extLst>
          </p:cNvPr>
          <p:cNvGrpSpPr/>
          <p:nvPr/>
        </p:nvGrpSpPr>
        <p:grpSpPr>
          <a:xfrm>
            <a:off x="626082" y="3863939"/>
            <a:ext cx="2737756" cy="2552700"/>
            <a:chOff x="955223" y="274864"/>
            <a:chExt cx="2737756" cy="255270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187893A-8F6C-2567-D9B4-71C7525BC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46FA2D2-3978-D3B8-830A-A73A60FB042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C87C9B-8B26-7ADE-D2AC-C837298037D9}"/>
              </a:ext>
            </a:extLst>
          </p:cNvPr>
          <p:cNvCxnSpPr>
            <a:cxnSpLocks/>
          </p:cNvCxnSpPr>
          <p:nvPr/>
        </p:nvCxnSpPr>
        <p:spPr>
          <a:xfrm flipV="1">
            <a:off x="835630" y="3518769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C0FDDA32-0C3C-B872-2784-E8E4563318AB}"/>
              </a:ext>
            </a:extLst>
          </p:cNvPr>
          <p:cNvSpPr/>
          <p:nvPr/>
        </p:nvSpPr>
        <p:spPr>
          <a:xfrm>
            <a:off x="2887587" y="3852370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691DE4B-0EEB-614A-45A6-AA2EC6829A42}"/>
              </a:ext>
            </a:extLst>
          </p:cNvPr>
          <p:cNvSpPr/>
          <p:nvPr/>
        </p:nvSpPr>
        <p:spPr>
          <a:xfrm>
            <a:off x="1929646" y="4716197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6488A1-B4FA-3DEF-0334-CEB7FD41DE36}"/>
              </a:ext>
            </a:extLst>
          </p:cNvPr>
          <p:cNvSpPr txBox="1"/>
          <p:nvPr/>
        </p:nvSpPr>
        <p:spPr>
          <a:xfrm>
            <a:off x="2963642" y="3714206"/>
            <a:ext cx="85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(1,5)</a:t>
            </a:r>
            <a:endParaRPr lang="en-GB" sz="2400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918B92-14EF-10D3-9AB5-8F2592940C7A}"/>
              </a:ext>
            </a:extLst>
          </p:cNvPr>
          <p:cNvSpPr txBox="1"/>
          <p:nvPr/>
        </p:nvSpPr>
        <p:spPr>
          <a:xfrm>
            <a:off x="2021038" y="4664527"/>
            <a:ext cx="85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(0,1)</a:t>
            </a:r>
            <a:endParaRPr lang="en-GB" sz="2400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152F94-53CD-C69A-624E-BCCC22AA33B0}"/>
              </a:ext>
            </a:extLst>
          </p:cNvPr>
          <p:cNvGrpSpPr/>
          <p:nvPr/>
        </p:nvGrpSpPr>
        <p:grpSpPr>
          <a:xfrm>
            <a:off x="4585913" y="3863939"/>
            <a:ext cx="2737756" cy="2552700"/>
            <a:chOff x="955223" y="274864"/>
            <a:chExt cx="2737756" cy="255270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1532AC6-EFEF-F1BC-54FD-7237CC16B1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BCAB38C-2A98-12A9-5E3D-DC12A52B00A2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70031D1-8496-E182-BF11-BC92167DBD1B}"/>
              </a:ext>
            </a:extLst>
          </p:cNvPr>
          <p:cNvCxnSpPr>
            <a:cxnSpLocks/>
          </p:cNvCxnSpPr>
          <p:nvPr/>
        </p:nvCxnSpPr>
        <p:spPr>
          <a:xfrm flipV="1">
            <a:off x="4811790" y="4151601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74D90F4D-C97D-6AE4-2A31-10BB6877FABA}"/>
              </a:ext>
            </a:extLst>
          </p:cNvPr>
          <p:cNvSpPr/>
          <p:nvPr/>
        </p:nvSpPr>
        <p:spPr>
          <a:xfrm>
            <a:off x="6863747" y="4485202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526A1E7-6ADE-603F-A2D0-1DCF20BC9017}"/>
              </a:ext>
            </a:extLst>
          </p:cNvPr>
          <p:cNvSpPr/>
          <p:nvPr/>
        </p:nvSpPr>
        <p:spPr>
          <a:xfrm>
            <a:off x="5905806" y="5370801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F06145-6BD7-753B-9D53-4969CC1A86DB}"/>
              </a:ext>
            </a:extLst>
          </p:cNvPr>
          <p:cNvSpPr txBox="1"/>
          <p:nvPr/>
        </p:nvSpPr>
        <p:spPr>
          <a:xfrm>
            <a:off x="6970031" y="4405024"/>
            <a:ext cx="85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(1,8)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6609976-E1B5-BC99-60AE-DC17FC607168}"/>
                  </a:ext>
                </a:extLst>
              </p:cNvPr>
              <p:cNvSpPr txBox="1"/>
              <p:nvPr/>
            </p:nvSpPr>
            <p:spPr>
              <a:xfrm>
                <a:off x="5971118" y="5446070"/>
                <a:ext cx="112667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(0,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1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1)</a:t>
                </a:r>
                <a:endParaRPr lang="en-GB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86609976-E1B5-BC99-60AE-DC17FC6071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1118" y="5446070"/>
                <a:ext cx="1126673" cy="461665"/>
              </a:xfrm>
              <a:prstGeom prst="rect">
                <a:avLst/>
              </a:prstGeom>
              <a:blipFill>
                <a:blip r:embed="rId2"/>
                <a:stretch>
                  <a:fillRect l="-8152" t="-10526" r="-760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1" name="Group 60">
            <a:extLst>
              <a:ext uri="{FF2B5EF4-FFF2-40B4-BE49-F238E27FC236}">
                <a16:creationId xmlns:a16="http://schemas.microsoft.com/office/drawing/2014/main" id="{BFD46FDD-3B33-CDF2-57F7-488D1AED5156}"/>
              </a:ext>
            </a:extLst>
          </p:cNvPr>
          <p:cNvGrpSpPr/>
          <p:nvPr/>
        </p:nvGrpSpPr>
        <p:grpSpPr>
          <a:xfrm>
            <a:off x="8477553" y="3863939"/>
            <a:ext cx="2737756" cy="2552700"/>
            <a:chOff x="955223" y="274864"/>
            <a:chExt cx="2737756" cy="2552700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637313F-B2E3-88DF-4E1A-031566964D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BD71281-ABA3-85A2-9BCF-F6201F57D4E9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4C44F76-B458-A9E5-4283-6BB1FFC1ED32}"/>
              </a:ext>
            </a:extLst>
          </p:cNvPr>
          <p:cNvCxnSpPr>
            <a:cxnSpLocks/>
          </p:cNvCxnSpPr>
          <p:nvPr/>
        </p:nvCxnSpPr>
        <p:spPr>
          <a:xfrm flipV="1">
            <a:off x="8798829" y="3863939"/>
            <a:ext cx="2302030" cy="1351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19985885-4974-A5B2-E8B2-9BBF20A6F385}"/>
              </a:ext>
            </a:extLst>
          </p:cNvPr>
          <p:cNvSpPr/>
          <p:nvPr/>
        </p:nvSpPr>
        <p:spPr>
          <a:xfrm>
            <a:off x="10731041" y="3987830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106ED23-6BA9-5DE3-3E9E-AE11C2905A9A}"/>
              </a:ext>
            </a:extLst>
          </p:cNvPr>
          <p:cNvSpPr/>
          <p:nvPr/>
        </p:nvSpPr>
        <p:spPr>
          <a:xfrm>
            <a:off x="9781117" y="4527514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68E4B3F-C29D-92EA-84AB-A7F55B7C1283}"/>
              </a:ext>
            </a:extLst>
          </p:cNvPr>
          <p:cNvSpPr txBox="1"/>
          <p:nvPr/>
        </p:nvSpPr>
        <p:spPr>
          <a:xfrm>
            <a:off x="10731040" y="4047701"/>
            <a:ext cx="85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(2,8)</a:t>
            </a:r>
            <a:endParaRPr lang="en-GB" sz="2400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C6ADD7-BD3D-46B6-A911-6936A13A4BC4}"/>
              </a:ext>
            </a:extLst>
          </p:cNvPr>
          <p:cNvSpPr txBox="1"/>
          <p:nvPr/>
        </p:nvSpPr>
        <p:spPr>
          <a:xfrm>
            <a:off x="9846429" y="4578767"/>
            <a:ext cx="856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(0,2)</a:t>
            </a:r>
            <a:endParaRPr lang="en-GB" sz="2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E48B95C-EB80-A6DE-48E5-6E063007EB5E}"/>
              </a:ext>
            </a:extLst>
          </p:cNvPr>
          <p:cNvSpPr txBox="1"/>
          <p:nvPr/>
        </p:nvSpPr>
        <p:spPr>
          <a:xfrm>
            <a:off x="430143" y="41755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843E90-989E-3171-D9EC-3BF3BA311A76}"/>
              </a:ext>
            </a:extLst>
          </p:cNvPr>
          <p:cNvSpPr txBox="1"/>
          <p:nvPr/>
        </p:nvSpPr>
        <p:spPr>
          <a:xfrm>
            <a:off x="452029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48F31A-2E9B-A62E-1ACC-9A3E8A270653}"/>
              </a:ext>
            </a:extLst>
          </p:cNvPr>
          <p:cNvSpPr txBox="1"/>
          <p:nvPr/>
        </p:nvSpPr>
        <p:spPr>
          <a:xfrm>
            <a:off x="840528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9EA038-D629-89F1-A6DF-FF2CFE51C9FF}"/>
              </a:ext>
            </a:extLst>
          </p:cNvPr>
          <p:cNvSpPr txBox="1"/>
          <p:nvPr/>
        </p:nvSpPr>
        <p:spPr>
          <a:xfrm>
            <a:off x="415933" y="3714206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12F94D-ED1E-D112-7FFC-B77989ADDED8}"/>
              </a:ext>
            </a:extLst>
          </p:cNvPr>
          <p:cNvSpPr txBox="1"/>
          <p:nvPr/>
        </p:nvSpPr>
        <p:spPr>
          <a:xfrm>
            <a:off x="4509859" y="375806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2724E1-F407-8288-1F2A-A2075BFE90BD}"/>
              </a:ext>
            </a:extLst>
          </p:cNvPr>
          <p:cNvSpPr txBox="1"/>
          <p:nvPr/>
        </p:nvSpPr>
        <p:spPr>
          <a:xfrm>
            <a:off x="8458810" y="375806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5970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1992180"/>
                  </p:ext>
                </p:extLst>
              </p:nvPr>
            </p:nvGraphicFramePr>
            <p:xfrm>
              <a:off x="0" y="271375"/>
              <a:ext cx="11875980" cy="631525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2122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176392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1972353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3038081">
                      <a:extLst>
                        <a:ext uri="{9D8B030D-6E8A-4147-A177-3AD203B41FA5}">
                          <a16:colId xmlns:a16="http://schemas.microsoft.com/office/drawing/2014/main" val="3136578393"/>
                        </a:ext>
                      </a:extLst>
                    </a:gridCol>
                    <a:gridCol w="4217032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12630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st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nd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(0, 21)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(7, 0)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(1, 13)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(3, 17)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(5,</a:t>
                          </a:r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(11, 1)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(2, 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(6, 6)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1992180"/>
                  </p:ext>
                </p:extLst>
              </p:nvPr>
            </p:nvGraphicFramePr>
            <p:xfrm>
              <a:off x="0" y="271375"/>
              <a:ext cx="11875980" cy="631525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2122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176392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1972353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3038081">
                      <a:extLst>
                        <a:ext uri="{9D8B030D-6E8A-4147-A177-3AD203B41FA5}">
                          <a16:colId xmlns:a16="http://schemas.microsoft.com/office/drawing/2014/main" val="3136578393"/>
                        </a:ext>
                      </a:extLst>
                    </a:gridCol>
                    <a:gridCol w="4217032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12630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st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nd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(0, 21)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(7, 0)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(1, 13)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(3, 17)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08" t="-299519" r="-423464" b="-10096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(11, 1)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1263050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1508" t="-401449" r="-423464" b="-144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(6, 6)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28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74173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1912C4-2C9B-3433-0F11-3987350543DB}"/>
              </a:ext>
            </a:extLst>
          </p:cNvPr>
          <p:cNvSpPr txBox="1"/>
          <p:nvPr/>
        </p:nvSpPr>
        <p:spPr>
          <a:xfrm>
            <a:off x="2238317" y="2103681"/>
            <a:ext cx="816789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1386088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7AAE3D4-1DDA-2680-8317-F1A3C39FF3BD}"/>
              </a:ext>
            </a:extLst>
          </p:cNvPr>
          <p:cNvGrpSpPr/>
          <p:nvPr/>
        </p:nvGrpSpPr>
        <p:grpSpPr>
          <a:xfrm>
            <a:off x="536123" y="204103"/>
            <a:ext cx="2737756" cy="2552700"/>
            <a:chOff x="955223" y="274864"/>
            <a:chExt cx="2737756" cy="2552700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6225EE50-E856-AF8A-E9C2-A5E26BC7364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EE4446A-6844-B67E-7412-FB26FB4C485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CCC5F72-A5A4-0074-637F-64664345B050}"/>
              </a:ext>
            </a:extLst>
          </p:cNvPr>
          <p:cNvCxnSpPr>
            <a:cxnSpLocks/>
          </p:cNvCxnSpPr>
          <p:nvPr/>
        </p:nvCxnSpPr>
        <p:spPr>
          <a:xfrm flipV="1">
            <a:off x="745671" y="261253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F52CC18-1CFF-6CCD-CE92-5EEE77AF39AF}"/>
              </a:ext>
            </a:extLst>
          </p:cNvPr>
          <p:cNvSpPr/>
          <p:nvPr/>
        </p:nvSpPr>
        <p:spPr>
          <a:xfrm>
            <a:off x="2797628" y="594854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7A677CC-969E-AA36-D98D-5CEF0ADD7D98}"/>
              </a:ext>
            </a:extLst>
          </p:cNvPr>
          <p:cNvSpPr/>
          <p:nvPr/>
        </p:nvSpPr>
        <p:spPr>
          <a:xfrm>
            <a:off x="1839687" y="1458681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9019462-FF5F-1AE8-147C-BEA103F1C409}"/>
              </a:ext>
            </a:extLst>
          </p:cNvPr>
          <p:cNvSpPr txBox="1"/>
          <p:nvPr/>
        </p:nvSpPr>
        <p:spPr>
          <a:xfrm>
            <a:off x="2944587" y="526467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(1,4)</a:t>
            </a:r>
            <a:endParaRPr lang="en-GB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C40D74B-EA8D-0B34-3133-EFFA9B8F752E}"/>
              </a:ext>
            </a:extLst>
          </p:cNvPr>
          <p:cNvSpPr txBox="1"/>
          <p:nvPr/>
        </p:nvSpPr>
        <p:spPr>
          <a:xfrm>
            <a:off x="1905000" y="1555722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(0,0)</a:t>
            </a:r>
            <a:endParaRPr lang="en-GB" dirty="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514E36-F888-F29B-E48A-7CCFC444E0A7}"/>
              </a:ext>
            </a:extLst>
          </p:cNvPr>
          <p:cNvGrpSpPr/>
          <p:nvPr/>
        </p:nvGrpSpPr>
        <p:grpSpPr>
          <a:xfrm>
            <a:off x="4495954" y="204103"/>
            <a:ext cx="2737756" cy="2552700"/>
            <a:chOff x="955223" y="274864"/>
            <a:chExt cx="2737756" cy="2552700"/>
          </a:xfrm>
        </p:grpSpPr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D5CE63B-367B-19AB-9764-1DA37205625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C9DF5A68-1301-2571-72F3-DA75143D8AF5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715BD11-779C-5210-1AD3-B8838C74DE31}"/>
              </a:ext>
            </a:extLst>
          </p:cNvPr>
          <p:cNvCxnSpPr>
            <a:cxnSpLocks/>
          </p:cNvCxnSpPr>
          <p:nvPr/>
        </p:nvCxnSpPr>
        <p:spPr>
          <a:xfrm flipV="1">
            <a:off x="4705502" y="261253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>
            <a:extLst>
              <a:ext uri="{FF2B5EF4-FFF2-40B4-BE49-F238E27FC236}">
                <a16:creationId xmlns:a16="http://schemas.microsoft.com/office/drawing/2014/main" id="{CA9CFC9F-416E-20DD-997D-F775F3048037}"/>
              </a:ext>
            </a:extLst>
          </p:cNvPr>
          <p:cNvSpPr/>
          <p:nvPr/>
        </p:nvSpPr>
        <p:spPr>
          <a:xfrm>
            <a:off x="6757459" y="594854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6D4CB73E-BECE-EAFE-F6C4-B53C1164954C}"/>
              </a:ext>
            </a:extLst>
          </p:cNvPr>
          <p:cNvSpPr/>
          <p:nvPr/>
        </p:nvSpPr>
        <p:spPr>
          <a:xfrm>
            <a:off x="5799518" y="1458681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CD11197-9986-C8A7-1F58-210DA223BA88}"/>
              </a:ext>
            </a:extLst>
          </p:cNvPr>
          <p:cNvSpPr txBox="1"/>
          <p:nvPr/>
        </p:nvSpPr>
        <p:spPr>
          <a:xfrm>
            <a:off x="6904418" y="526467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(2,8)</a:t>
            </a:r>
            <a:endParaRPr lang="en-GB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669857-890A-A973-3CEE-BAD2189413CC}"/>
              </a:ext>
            </a:extLst>
          </p:cNvPr>
          <p:cNvSpPr txBox="1"/>
          <p:nvPr/>
        </p:nvSpPr>
        <p:spPr>
          <a:xfrm>
            <a:off x="5864831" y="1555722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(0,0)</a:t>
            </a:r>
            <a:endParaRPr lang="en-GB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20972C8-B826-1604-3A2A-4B7AD63B99BA}"/>
              </a:ext>
            </a:extLst>
          </p:cNvPr>
          <p:cNvGrpSpPr/>
          <p:nvPr/>
        </p:nvGrpSpPr>
        <p:grpSpPr>
          <a:xfrm>
            <a:off x="8387594" y="204103"/>
            <a:ext cx="2737756" cy="2552700"/>
            <a:chOff x="955223" y="274864"/>
            <a:chExt cx="2737756" cy="2552700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23B8F0E-8FCC-5112-D41E-62196A5275F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4B0752B-6DE9-CE83-A530-740E31A05AD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8F5FD6B-25BD-81A5-A88E-2B9B433F62E8}"/>
              </a:ext>
            </a:extLst>
          </p:cNvPr>
          <p:cNvCxnSpPr>
            <a:cxnSpLocks/>
          </p:cNvCxnSpPr>
          <p:nvPr/>
        </p:nvCxnSpPr>
        <p:spPr>
          <a:xfrm flipV="1">
            <a:off x="8597142" y="261253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3B0B3604-90AA-F721-C390-1EF2AC54C696}"/>
              </a:ext>
            </a:extLst>
          </p:cNvPr>
          <p:cNvSpPr/>
          <p:nvPr/>
        </p:nvSpPr>
        <p:spPr>
          <a:xfrm>
            <a:off x="10649099" y="594854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382C4814-B43E-F404-095E-6E381E4CA8BF}"/>
              </a:ext>
            </a:extLst>
          </p:cNvPr>
          <p:cNvSpPr/>
          <p:nvPr/>
        </p:nvSpPr>
        <p:spPr>
          <a:xfrm>
            <a:off x="9691158" y="1458681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D58A583-7C34-CE4E-4340-07FDB269FA90}"/>
              </a:ext>
            </a:extLst>
          </p:cNvPr>
          <p:cNvSpPr txBox="1"/>
          <p:nvPr/>
        </p:nvSpPr>
        <p:spPr>
          <a:xfrm>
            <a:off x="10796058" y="526467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(3,9)</a:t>
            </a:r>
            <a:endParaRPr lang="en-GB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220884F-00CE-D7DE-32CB-23E237693558}"/>
              </a:ext>
            </a:extLst>
          </p:cNvPr>
          <p:cNvSpPr txBox="1"/>
          <p:nvPr/>
        </p:nvSpPr>
        <p:spPr>
          <a:xfrm>
            <a:off x="9756471" y="1555722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(0,0)</a:t>
            </a:r>
            <a:endParaRPr lang="en-GB" dirty="0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C159AA9-9CF5-AD6E-EE34-FA7AB9B78345}"/>
              </a:ext>
            </a:extLst>
          </p:cNvPr>
          <p:cNvGrpSpPr/>
          <p:nvPr/>
        </p:nvGrpSpPr>
        <p:grpSpPr>
          <a:xfrm>
            <a:off x="536123" y="3703860"/>
            <a:ext cx="2737756" cy="2552700"/>
            <a:chOff x="955223" y="274864"/>
            <a:chExt cx="2737756" cy="2552700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187893A-8F6C-2567-D9B4-71C7525BC92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546FA2D2-3978-D3B8-830A-A73A60FB042B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2C87C9B-8B26-7ADE-D2AC-C837298037D9}"/>
              </a:ext>
            </a:extLst>
          </p:cNvPr>
          <p:cNvCxnSpPr>
            <a:cxnSpLocks/>
          </p:cNvCxnSpPr>
          <p:nvPr/>
        </p:nvCxnSpPr>
        <p:spPr>
          <a:xfrm flipV="1">
            <a:off x="745671" y="3358690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C0FDDA32-0C3C-B872-2784-E8E4563318AB}"/>
              </a:ext>
            </a:extLst>
          </p:cNvPr>
          <p:cNvSpPr/>
          <p:nvPr/>
        </p:nvSpPr>
        <p:spPr>
          <a:xfrm>
            <a:off x="2797628" y="3692291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D691DE4B-0EEB-614A-45A6-AA2EC6829A42}"/>
              </a:ext>
            </a:extLst>
          </p:cNvPr>
          <p:cNvSpPr/>
          <p:nvPr/>
        </p:nvSpPr>
        <p:spPr>
          <a:xfrm>
            <a:off x="1839687" y="4556118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6488A1-B4FA-3DEF-0334-CEB7FD41DE36}"/>
              </a:ext>
            </a:extLst>
          </p:cNvPr>
          <p:cNvSpPr txBox="1"/>
          <p:nvPr/>
        </p:nvSpPr>
        <p:spPr>
          <a:xfrm>
            <a:off x="2944587" y="3623904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(1,5)</a:t>
            </a:r>
            <a:endParaRPr lang="en-GB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0918B92-14EF-10D3-9AB5-8F2592940C7A}"/>
              </a:ext>
            </a:extLst>
          </p:cNvPr>
          <p:cNvSpPr txBox="1"/>
          <p:nvPr/>
        </p:nvSpPr>
        <p:spPr>
          <a:xfrm>
            <a:off x="1905000" y="4653159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(0,1)</a:t>
            </a:r>
            <a:endParaRPr lang="en-GB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0152F94-53CD-C69A-624E-BCCC22AA33B0}"/>
              </a:ext>
            </a:extLst>
          </p:cNvPr>
          <p:cNvGrpSpPr/>
          <p:nvPr/>
        </p:nvGrpSpPr>
        <p:grpSpPr>
          <a:xfrm>
            <a:off x="4495954" y="3703860"/>
            <a:ext cx="2737756" cy="2552700"/>
            <a:chOff x="955223" y="274864"/>
            <a:chExt cx="2737756" cy="2552700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91532AC6-EFEF-F1BC-54FD-7237CC16B1C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DBCAB38C-2A98-12A9-5E3D-DC12A52B00A2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70031D1-8496-E182-BF11-BC92167DBD1B}"/>
              </a:ext>
            </a:extLst>
          </p:cNvPr>
          <p:cNvCxnSpPr>
            <a:cxnSpLocks/>
          </p:cNvCxnSpPr>
          <p:nvPr/>
        </p:nvCxnSpPr>
        <p:spPr>
          <a:xfrm flipV="1">
            <a:off x="4721831" y="3991522"/>
            <a:ext cx="2528208" cy="234587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>
            <a:extLst>
              <a:ext uri="{FF2B5EF4-FFF2-40B4-BE49-F238E27FC236}">
                <a16:creationId xmlns:a16="http://schemas.microsoft.com/office/drawing/2014/main" id="{74D90F4D-C97D-6AE4-2A31-10BB6877FABA}"/>
              </a:ext>
            </a:extLst>
          </p:cNvPr>
          <p:cNvSpPr/>
          <p:nvPr/>
        </p:nvSpPr>
        <p:spPr>
          <a:xfrm>
            <a:off x="6773788" y="4325123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2526A1E7-6ADE-603F-A2D0-1DCF20BC9017}"/>
              </a:ext>
            </a:extLst>
          </p:cNvPr>
          <p:cNvSpPr/>
          <p:nvPr/>
        </p:nvSpPr>
        <p:spPr>
          <a:xfrm>
            <a:off x="5815847" y="5210722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0F06145-6BD7-753B-9D53-4969CC1A86DB}"/>
              </a:ext>
            </a:extLst>
          </p:cNvPr>
          <p:cNvSpPr txBox="1"/>
          <p:nvPr/>
        </p:nvSpPr>
        <p:spPr>
          <a:xfrm>
            <a:off x="6880073" y="4244945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(1,8)</a:t>
            </a:r>
            <a:endParaRPr lang="en-GB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6609976-E1B5-BC99-60AE-DC17FC607168}"/>
              </a:ext>
            </a:extLst>
          </p:cNvPr>
          <p:cNvSpPr txBox="1"/>
          <p:nvPr/>
        </p:nvSpPr>
        <p:spPr>
          <a:xfrm>
            <a:off x="5881160" y="5285991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(0,-1)</a:t>
            </a:r>
            <a:endParaRPr lang="en-GB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BFD46FDD-3B33-CDF2-57F7-488D1AED5156}"/>
              </a:ext>
            </a:extLst>
          </p:cNvPr>
          <p:cNvGrpSpPr/>
          <p:nvPr/>
        </p:nvGrpSpPr>
        <p:grpSpPr>
          <a:xfrm>
            <a:off x="8387594" y="3703860"/>
            <a:ext cx="2737756" cy="2552700"/>
            <a:chOff x="955223" y="274864"/>
            <a:chExt cx="2737756" cy="2552700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D637313F-B2E3-88DF-4E1A-031566964D2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324101" y="274864"/>
              <a:ext cx="0" cy="25527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0BD71281-ABA3-85A2-9BCF-F6201F57D4E9}"/>
                </a:ext>
              </a:extLst>
            </p:cNvPr>
            <p:cNvCxnSpPr>
              <a:cxnSpLocks/>
            </p:cNvCxnSpPr>
            <p:nvPr/>
          </p:nvCxnSpPr>
          <p:spPr>
            <a:xfrm>
              <a:off x="955223" y="1589314"/>
              <a:ext cx="273775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4C44F76-B458-A9E5-4283-6BB1FFC1ED32}"/>
              </a:ext>
            </a:extLst>
          </p:cNvPr>
          <p:cNvCxnSpPr>
            <a:cxnSpLocks/>
          </p:cNvCxnSpPr>
          <p:nvPr/>
        </p:nvCxnSpPr>
        <p:spPr>
          <a:xfrm flipV="1">
            <a:off x="8708870" y="3703860"/>
            <a:ext cx="2302030" cy="13516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19985885-4974-A5B2-E8B2-9BBF20A6F385}"/>
              </a:ext>
            </a:extLst>
          </p:cNvPr>
          <p:cNvSpPr/>
          <p:nvPr/>
        </p:nvSpPr>
        <p:spPr>
          <a:xfrm>
            <a:off x="10641082" y="3827751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3106ED23-6BA9-5DE3-3E9E-AE11C2905A9A}"/>
              </a:ext>
            </a:extLst>
          </p:cNvPr>
          <p:cNvSpPr/>
          <p:nvPr/>
        </p:nvSpPr>
        <p:spPr>
          <a:xfrm>
            <a:off x="9691158" y="4367435"/>
            <a:ext cx="130627" cy="119743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68E4B3F-C29D-92EA-84AB-A7F55B7C1283}"/>
              </a:ext>
            </a:extLst>
          </p:cNvPr>
          <p:cNvSpPr txBox="1"/>
          <p:nvPr/>
        </p:nvSpPr>
        <p:spPr>
          <a:xfrm>
            <a:off x="10641082" y="3887622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(2,8)</a:t>
            </a:r>
            <a:endParaRPr lang="en-GB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6C6ADD7-BD3D-46B6-A911-6936A13A4BC4}"/>
              </a:ext>
            </a:extLst>
          </p:cNvPr>
          <p:cNvSpPr txBox="1"/>
          <p:nvPr/>
        </p:nvSpPr>
        <p:spPr>
          <a:xfrm>
            <a:off x="9756471" y="4418688"/>
            <a:ext cx="6912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(0,2)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8537E1D-5EB3-C82F-E261-3FA551B5A1A9}"/>
                  </a:ext>
                </a:extLst>
              </p:cNvPr>
              <p:cNvSpPr txBox="1"/>
              <p:nvPr/>
            </p:nvSpPr>
            <p:spPr>
              <a:xfrm>
                <a:off x="1355394" y="2780294"/>
                <a:ext cx="13252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C8537E1D-5EB3-C82F-E261-3FA551B5A1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5394" y="2780294"/>
                <a:ext cx="1325252" cy="5232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A613972-D722-B1F6-D309-E71A31A39B3C}"/>
                  </a:ext>
                </a:extLst>
              </p:cNvPr>
              <p:cNvSpPr txBox="1"/>
              <p:nvPr/>
            </p:nvSpPr>
            <p:spPr>
              <a:xfrm>
                <a:off x="5318584" y="2821893"/>
                <a:ext cx="13564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DA613972-D722-B1F6-D309-E71A31A39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8584" y="2821893"/>
                <a:ext cx="1356471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D673F49-E067-22AE-E5E1-FA85B43FA886}"/>
                  </a:ext>
                </a:extLst>
              </p:cNvPr>
              <p:cNvSpPr txBox="1"/>
              <p:nvPr/>
            </p:nvSpPr>
            <p:spPr>
              <a:xfrm>
                <a:off x="9215355" y="2777868"/>
                <a:ext cx="142572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D673F49-E067-22AE-E5E1-FA85B43FA8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355" y="2777868"/>
                <a:ext cx="1425727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198CB78-D6A7-38FB-0FAC-CBF2920ECD80}"/>
                  </a:ext>
                </a:extLst>
              </p:cNvPr>
              <p:cNvSpPr txBox="1"/>
              <p:nvPr/>
            </p:nvSpPr>
            <p:spPr>
              <a:xfrm>
                <a:off x="1004212" y="6263146"/>
                <a:ext cx="21880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A198CB78-D6A7-38FB-0FAC-CBF2920ECD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4212" y="6263146"/>
                <a:ext cx="2188024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AE12383-9DD6-0689-2999-1D074B831044}"/>
                  </a:ext>
                </a:extLst>
              </p:cNvPr>
              <p:cNvSpPr txBox="1"/>
              <p:nvPr/>
            </p:nvSpPr>
            <p:spPr>
              <a:xfrm>
                <a:off x="4902807" y="6253352"/>
                <a:ext cx="21880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6" name="TextBox 75">
                <a:extLst>
                  <a:ext uri="{FF2B5EF4-FFF2-40B4-BE49-F238E27FC236}">
                    <a16:creationId xmlns:a16="http://schemas.microsoft.com/office/drawing/2014/main" id="{0AE12383-9DD6-0689-2999-1D074B8310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2807" y="6253352"/>
                <a:ext cx="2188024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64185BE-C4EF-8722-574F-CFDF23E047CF}"/>
                  </a:ext>
                </a:extLst>
              </p:cNvPr>
              <p:cNvSpPr txBox="1"/>
              <p:nvPr/>
            </p:nvSpPr>
            <p:spPr>
              <a:xfrm>
                <a:off x="8953655" y="6272177"/>
                <a:ext cx="218802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US" sz="28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1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A64185BE-C4EF-8722-574F-CFDF23E047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655" y="6272177"/>
                <a:ext cx="2188024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A7CB6A3D-EC27-5ED1-59CE-6BA1880B7558}"/>
              </a:ext>
            </a:extLst>
          </p:cNvPr>
          <p:cNvSpPr txBox="1"/>
          <p:nvPr/>
        </p:nvSpPr>
        <p:spPr>
          <a:xfrm>
            <a:off x="430143" y="417559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5DBC79-536B-B93D-D33D-B16DEE7935B7}"/>
              </a:ext>
            </a:extLst>
          </p:cNvPr>
          <p:cNvSpPr txBox="1"/>
          <p:nvPr/>
        </p:nvSpPr>
        <p:spPr>
          <a:xfrm>
            <a:off x="452029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DF5B8AD-758D-F57D-4F67-8A820F0B9FC5}"/>
              </a:ext>
            </a:extLst>
          </p:cNvPr>
          <p:cNvSpPr txBox="1"/>
          <p:nvPr/>
        </p:nvSpPr>
        <p:spPr>
          <a:xfrm>
            <a:off x="8405285" y="408002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019149-E241-7691-2938-A0B82D91F477}"/>
              </a:ext>
            </a:extLst>
          </p:cNvPr>
          <p:cNvSpPr txBox="1"/>
          <p:nvPr/>
        </p:nvSpPr>
        <p:spPr>
          <a:xfrm>
            <a:off x="415933" y="3692434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F7F890-8A86-167E-A85D-8654F639251A}"/>
              </a:ext>
            </a:extLst>
          </p:cNvPr>
          <p:cNvSpPr txBox="1"/>
          <p:nvPr/>
        </p:nvSpPr>
        <p:spPr>
          <a:xfrm>
            <a:off x="4509859" y="373629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7C7147-9F06-D1C2-9BC8-018953A2D1B0}"/>
              </a:ext>
            </a:extLst>
          </p:cNvPr>
          <p:cNvSpPr txBox="1"/>
          <p:nvPr/>
        </p:nvSpPr>
        <p:spPr>
          <a:xfrm>
            <a:off x="8458810" y="3736297"/>
            <a:ext cx="353784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871909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  <p:bldP spid="74" grpId="0"/>
      <p:bldP spid="75" grpId="0"/>
      <p:bldP spid="76" grpId="0"/>
      <p:bldP spid="7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7895158"/>
                  </p:ext>
                </p:extLst>
              </p:nvPr>
            </p:nvGraphicFramePr>
            <p:xfrm>
              <a:off x="72929" y="321160"/>
              <a:ext cx="11532992" cy="633208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2122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237550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2027777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3123453">
                      <a:extLst>
                        <a:ext uri="{9D8B030D-6E8A-4147-A177-3AD203B41FA5}">
                          <a16:colId xmlns:a16="http://schemas.microsoft.com/office/drawing/2014/main" val="3136578393"/>
                        </a:ext>
                      </a:extLst>
                    </a:gridCol>
                    <a:gridCol w="3672090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1266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st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nd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(0, 21)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(7, 0)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(1, 13)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(3, 17)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(5,</a:t>
                          </a:r>
                          <a:r>
                            <a:rPr lang="en-US" sz="4000" b="1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5)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(11, 1)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(2, </a:t>
                          </a:r>
                          <a14:m>
                            <m:oMath xmlns:m="http://schemas.openxmlformats.org/officeDocument/2006/math">
                              <m:r>
                                <a:rPr lang="en-US" sz="40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</m:oMath>
                          </a14:m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(6, 6)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E7A3B05-E9C1-CDF4-73D6-ECF440BC489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507895158"/>
                  </p:ext>
                </p:extLst>
              </p:nvPr>
            </p:nvGraphicFramePr>
            <p:xfrm>
              <a:off x="72929" y="321160"/>
              <a:ext cx="11532992" cy="6332080"/>
            </p:xfrm>
            <a:graphic>
              <a:graphicData uri="http://schemas.openxmlformats.org/drawingml/2006/table">
                <a:tbl>
                  <a:tblPr firstRow="1" firstCol="1" lastRow="1" lastCol="1" bandRow="1" bandCol="1"/>
                  <a:tblGrid>
                    <a:gridCol w="472122">
                      <a:extLst>
                        <a:ext uri="{9D8B030D-6E8A-4147-A177-3AD203B41FA5}">
                          <a16:colId xmlns:a16="http://schemas.microsoft.com/office/drawing/2014/main" val="707880167"/>
                        </a:ext>
                      </a:extLst>
                    </a:gridCol>
                    <a:gridCol w="2237550">
                      <a:extLst>
                        <a:ext uri="{9D8B030D-6E8A-4147-A177-3AD203B41FA5}">
                          <a16:colId xmlns:a16="http://schemas.microsoft.com/office/drawing/2014/main" val="2259057906"/>
                        </a:ext>
                      </a:extLst>
                    </a:gridCol>
                    <a:gridCol w="2027777">
                      <a:extLst>
                        <a:ext uri="{9D8B030D-6E8A-4147-A177-3AD203B41FA5}">
                          <a16:colId xmlns:a16="http://schemas.microsoft.com/office/drawing/2014/main" val="3088851105"/>
                        </a:ext>
                      </a:extLst>
                    </a:gridCol>
                    <a:gridCol w="3123453">
                      <a:extLst>
                        <a:ext uri="{9D8B030D-6E8A-4147-A177-3AD203B41FA5}">
                          <a16:colId xmlns:a16="http://schemas.microsoft.com/office/drawing/2014/main" val="3136578393"/>
                        </a:ext>
                      </a:extLst>
                    </a:gridCol>
                    <a:gridCol w="3672090">
                      <a:extLst>
                        <a:ext uri="{9D8B030D-6E8A-4147-A177-3AD203B41FA5}">
                          <a16:colId xmlns:a16="http://schemas.microsoft.com/office/drawing/2014/main" val="350733331"/>
                        </a:ext>
                      </a:extLst>
                    </a:gridCol>
                  </a:tblGrid>
                  <a:tr h="126641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b="1" i="1" dirty="0"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6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1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st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2</a:t>
                          </a:r>
                          <a:r>
                            <a:rPr lang="en-US" sz="3200" b="1" i="1" baseline="30000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nd</a:t>
                          </a:r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 point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Gradient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b="1" i="1" dirty="0">
                              <a:solidFill>
                                <a:srgbClr val="000000"/>
                              </a:solidFill>
                              <a:effectLst/>
                              <a:latin typeface="Comic Sans MS" panose="030F0702030302020204" pitchFamily="66" charset="0"/>
                              <a:ea typeface="Times New Roman" panose="02020603050405020304" pitchFamily="18" charset="0"/>
                            </a:rPr>
                            <a:t>Equation of the Line</a:t>
                          </a:r>
                          <a:endParaRPr lang="en-GB" sz="4400" dirty="0"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>
                            <a:lumMod val="8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21144672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1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(0, 21)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(7, 0)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34444793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2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(1, 13)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(3, 17)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32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674783747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3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924" t="-300481" r="-394293" b="-101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(11, 1)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71110068"/>
                      </a:ext>
                    </a:extLst>
                  </a:tr>
                  <a:tr h="1266416">
                    <a:tc>
                      <a:txBody>
                        <a:bodyPr/>
                        <a:lstStyle/>
                        <a:p>
                          <a:pPr algn="r"/>
                          <a:r>
                            <a:rPr lang="en-US" sz="3600" b="1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4</a:t>
                          </a:r>
                          <a:endParaRPr lang="en-GB" sz="3600" b="1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905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2"/>
                          <a:stretch>
                            <a:fillRect l="-20924" t="-400481" r="-394293" b="-144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000" dirty="0">
                              <a:solidFill>
                                <a:schemeClr val="tx1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(6, 6)</a:t>
                          </a:r>
                          <a:endParaRPr lang="en-GB" sz="4000" dirty="0"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3600" dirty="0">
                              <a:solidFill>
                                <a:srgbClr val="FF0000"/>
                              </a:solidFill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3200" dirty="0">
                            <a:solidFill>
                              <a:srgbClr val="FF0000"/>
                            </a:solidFill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4400" dirty="0">
                              <a:effectLst/>
                              <a:latin typeface="+mn-lt"/>
                              <a:ea typeface="Times New Roman" panose="02020603050405020304" pitchFamily="18" charset="0"/>
                            </a:rPr>
                            <a:t> </a:t>
                          </a:r>
                          <a:endParaRPr lang="en-GB" sz="4400" dirty="0">
                            <a:effectLst/>
                            <a:latin typeface="+mn-lt"/>
                            <a:ea typeface="Times New Roman" panose="02020603050405020304" pitchFamily="18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905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67295664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A71054-9FAB-F154-E18F-2BDC06483D29}"/>
                  </a:ext>
                </a:extLst>
              </p:cNvPr>
              <p:cNvSpPr txBox="1"/>
              <p:nvPr/>
            </p:nvSpPr>
            <p:spPr>
              <a:xfrm>
                <a:off x="5115101" y="1906903"/>
                <a:ext cx="2675884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 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𝟐𝟏</m:t>
                          </m:r>
                        </m:num>
                        <m:den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 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𝟎</m:t>
                          </m:r>
                        </m:den>
                      </m:f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 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𝟐𝟏</m:t>
                          </m:r>
                        </m:num>
                        <m:den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𝟕</m:t>
                          </m:r>
                        </m:den>
                      </m:f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FA71054-9FAB-F154-E18F-2BDC06483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101" y="1906903"/>
                <a:ext cx="2675884" cy="67056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EF78C-A431-0BA0-0C8B-BC8A87CC4484}"/>
                  </a:ext>
                </a:extLst>
              </p:cNvPr>
              <p:cNvSpPr txBox="1"/>
              <p:nvPr/>
            </p:nvSpPr>
            <p:spPr>
              <a:xfrm>
                <a:off x="5272176" y="3110241"/>
                <a:ext cx="2417832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𝟏𝟕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 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𝟏𝟑</m:t>
                          </m:r>
                        </m:num>
                        <m:den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𝟑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 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</m:den>
                      </m:f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𝟒</m:t>
                          </m:r>
                        </m:num>
                        <m:den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𝟐</m:t>
                          </m:r>
                        </m:den>
                      </m:f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0BEF78C-A431-0BA0-0C8B-BC8A87CC44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176" y="3110241"/>
                <a:ext cx="2417832" cy="67056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2A90CF-4855-33DA-88AA-419D9788C34C}"/>
                  </a:ext>
                </a:extLst>
              </p:cNvPr>
              <p:cNvSpPr txBox="1"/>
              <p:nvPr/>
            </p:nvSpPr>
            <p:spPr>
              <a:xfrm>
                <a:off x="5415928" y="4274245"/>
                <a:ext cx="2130327" cy="6768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 −−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num>
                        <m:den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𝟏𝟏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𝟓</m:t>
                          </m:r>
                        </m:den>
                      </m:f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num>
                        <m:den>
                          <m:r>
                            <a:rPr kumimoji="0" lang="en-GB" sz="2000" b="1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𝟔</m:t>
                          </m:r>
                        </m:den>
                      </m:f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20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2A90CF-4855-33DA-88AA-419D9788C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5928" y="4274245"/>
                <a:ext cx="2130327" cy="6768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24003A-D3AA-0A1A-C2B2-BC6BF0B5BEE5}"/>
                  </a:ext>
                </a:extLst>
              </p:cNvPr>
              <p:cNvSpPr txBox="1"/>
              <p:nvPr/>
            </p:nvSpPr>
            <p:spPr>
              <a:xfrm>
                <a:off x="5373152" y="5681376"/>
                <a:ext cx="2189934" cy="6705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− 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B24003A-D3AA-0A1A-C2B2-BC6BF0B5BE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3152" y="5681376"/>
                <a:ext cx="2189934" cy="6705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ED0E453-02B6-8E96-2BC0-58D875E11A2B}"/>
                  </a:ext>
                </a:extLst>
              </p:cNvPr>
              <p:cNvSpPr txBox="1"/>
              <p:nvPr/>
            </p:nvSpPr>
            <p:spPr>
              <a:xfrm>
                <a:off x="8093912" y="1906903"/>
                <a:ext cx="324107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𝟑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+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𝟐𝟏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ED0E453-02B6-8E96-2BC0-58D875E11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3912" y="1906903"/>
                <a:ext cx="3241071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11B1EA-60F9-D3AD-CA5C-EB719B11C9EC}"/>
                  </a:ext>
                </a:extLst>
              </p:cNvPr>
              <p:cNvSpPr txBox="1"/>
              <p:nvPr/>
            </p:nvSpPr>
            <p:spPr>
              <a:xfrm>
                <a:off x="8293060" y="3134478"/>
                <a:ext cx="2870823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Times New Roman" panose="02020603050405020304" pitchFamily="18" charset="0"/>
                    <a:cs typeface="+mn-cs"/>
                  </a:rPr>
                  <a:t> </a:t>
                </a:r>
                <a14:m>
                  <m:oMath xmlns:m="http://schemas.openxmlformats.org/officeDocument/2006/math"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𝒚</m:t>
                    </m:r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GB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  <m:r>
                      <a:rPr kumimoji="0" lang="en-US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𝒙</m:t>
                    </m:r>
                    <m:r>
                      <a:rPr kumimoji="0" lang="en-GB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GB" sz="36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𝟏𝟏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211B1EA-60F9-D3AD-CA5C-EB719B11C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3060" y="3134478"/>
                <a:ext cx="2870823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EDE667A-D6E7-3FA9-DD46-AC66B64C7DA7}"/>
                  </a:ext>
                </a:extLst>
              </p:cNvPr>
              <p:cNvSpPr txBox="1"/>
              <p:nvPr/>
            </p:nvSpPr>
            <p:spPr>
              <a:xfrm>
                <a:off x="8265011" y="4445011"/>
                <a:ext cx="289887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𝟏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𝟎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EDE667A-D6E7-3FA9-DD46-AC66B64C7D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5011" y="4445011"/>
                <a:ext cx="2898872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0EA564-F39B-B7E0-DD41-8AD81436614A}"/>
                  </a:ext>
                </a:extLst>
              </p:cNvPr>
              <p:cNvSpPr txBox="1"/>
              <p:nvPr/>
            </p:nvSpPr>
            <p:spPr>
              <a:xfrm>
                <a:off x="8437517" y="5707245"/>
                <a:ext cx="2450086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𝒚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𝟐</m:t>
                      </m:r>
                      <m:r>
                        <a:rPr kumimoji="0" lang="en-US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𝒙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−</m:t>
                      </m:r>
                      <m:r>
                        <a:rPr kumimoji="0" lang="en-GB" sz="36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𝟔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00EA564-F39B-B7E0-DD41-8AD8143661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7517" y="5707245"/>
                <a:ext cx="2450086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0265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  <p:bldP spid="10" grpId="0"/>
      <p:bldP spid="16" grpId="0"/>
      <p:bldP spid="20" grpId="0"/>
      <p:bldP spid="22" grpId="0"/>
      <p:bldP spid="2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282</Words>
  <Application>Microsoft Office PowerPoint</Application>
  <PresentationFormat>Widescreen</PresentationFormat>
  <Paragraphs>96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2022-03-24T03:14:39Z</dcterms:created>
  <dcterms:modified xsi:type="dcterms:W3CDTF">2023-11-14T05:21:15Z</dcterms:modified>
</cp:coreProperties>
</file>