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633" r:id="rId2"/>
    <p:sldId id="670" r:id="rId3"/>
    <p:sldId id="671" r:id="rId4"/>
    <p:sldId id="672" r:id="rId5"/>
    <p:sldId id="659" r:id="rId6"/>
    <p:sldId id="655" r:id="rId7"/>
    <p:sldId id="668" r:id="rId8"/>
    <p:sldId id="674" r:id="rId9"/>
    <p:sldId id="675" r:id="rId10"/>
    <p:sldId id="676" r:id="rId11"/>
    <p:sldId id="65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AC7419-BA69-4AFB-B535-9B860A363CBB}" v="236" dt="2024-11-25T07:15:37.3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9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2AC7419-BA69-4AFB-B535-9B860A363CBB}"/>
    <pc:docChg chg="undo custSel addSld delSld modSld sldOrd modMainMaster modNotesMaster">
      <pc:chgData name="Stewart Gale" userId="3647ddd2-6040-41ae-a96d-232c23482af8" providerId="ADAL" clId="{D2AC7419-BA69-4AFB-B535-9B860A363CBB}" dt="2024-11-25T07:15:37.307" v="622" actId="20577"/>
      <pc:docMkLst>
        <pc:docMk/>
      </pc:docMkLst>
      <pc:sldChg chg="delSp modSp mod">
        <pc:chgData name="Stewart Gale" userId="3647ddd2-6040-41ae-a96d-232c23482af8" providerId="ADAL" clId="{D2AC7419-BA69-4AFB-B535-9B860A363CBB}" dt="2023-09-14T11:03:15.440" v="12" actId="1076"/>
        <pc:sldMkLst>
          <pc:docMk/>
          <pc:sldMk cId="861558949" sldId="633"/>
        </pc:sldMkLst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861558949" sldId="633"/>
            <ac:spMk id="3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3:05.947" v="9" actId="403"/>
          <ac:spMkLst>
            <pc:docMk/>
            <pc:sldMk cId="861558949" sldId="633"/>
            <ac:spMk id="5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3:15.440" v="12" actId="1076"/>
          <ac:spMkLst>
            <pc:docMk/>
            <pc:sldMk cId="861558949" sldId="633"/>
            <ac:spMk id="25" creationId="{00000000-0000-0000-0000-000000000000}"/>
          </ac:spMkLst>
        </pc:spChg>
        <pc:grpChg chg="del mod">
          <ac:chgData name="Stewart Gale" userId="3647ddd2-6040-41ae-a96d-232c23482af8" providerId="ADAL" clId="{D2AC7419-BA69-4AFB-B535-9B860A363CBB}" dt="2023-09-14T11:02:57.798" v="5" actId="478"/>
          <ac:grpSpMkLst>
            <pc:docMk/>
            <pc:sldMk cId="861558949" sldId="63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2AC7419-BA69-4AFB-B535-9B860A363CBB}" dt="2023-09-14T11:02:55.074" v="4"/>
          <ac:cxnSpMkLst>
            <pc:docMk/>
            <pc:sldMk cId="861558949" sldId="633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2AC7419-BA69-4AFB-B535-9B860A363CBB}" dt="2023-09-14T11:15:26.762" v="374" actId="6549"/>
        <pc:sldMkLst>
          <pc:docMk/>
          <pc:sldMk cId="676851143" sldId="655"/>
        </pc:sldMkLst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676851143" sldId="655"/>
            <ac:spMk id="3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8:10.517" v="169" actId="1076"/>
          <ac:spMkLst>
            <pc:docMk/>
            <pc:sldMk cId="676851143" sldId="655"/>
            <ac:spMk id="13" creationId="{00000000-0000-0000-0000-000000000000}"/>
          </ac:spMkLst>
        </pc:spChg>
        <pc:grpChg chg="del mod">
          <ac:chgData name="Stewart Gale" userId="3647ddd2-6040-41ae-a96d-232c23482af8" providerId="ADAL" clId="{D2AC7419-BA69-4AFB-B535-9B860A363CBB}" dt="2023-09-14T11:06:51.672" v="104" actId="478"/>
          <ac:grpSpMkLst>
            <pc:docMk/>
            <pc:sldMk cId="676851143" sldId="655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D2AC7419-BA69-4AFB-B535-9B860A363CBB}" dt="2023-09-14T11:15:26.762" v="374" actId="6549"/>
          <ac:graphicFrameMkLst>
            <pc:docMk/>
            <pc:sldMk cId="676851143" sldId="655"/>
            <ac:graphicFrameMk id="11" creationId="{00000000-0000-0000-0000-000000000000}"/>
          </ac:graphicFrameMkLst>
        </pc:graphicFrameChg>
        <pc:cxnChg chg="mod">
          <ac:chgData name="Stewart Gale" userId="3647ddd2-6040-41ae-a96d-232c23482af8" providerId="ADAL" clId="{D2AC7419-BA69-4AFB-B535-9B860A363CBB}" dt="2023-09-14T11:02:55.074" v="4"/>
          <ac:cxnSpMkLst>
            <pc:docMk/>
            <pc:sldMk cId="676851143" sldId="655"/>
            <ac:cxnSpMk id="4" creationId="{00000000-0000-0000-0000-000000000000}"/>
          </ac:cxnSpMkLst>
        </pc:cxnChg>
      </pc:sldChg>
      <pc:sldChg chg="addSp delSp modSp mod addAnim delAnim modAnim">
        <pc:chgData name="Stewart Gale" userId="3647ddd2-6040-41ae-a96d-232c23482af8" providerId="ADAL" clId="{D2AC7419-BA69-4AFB-B535-9B860A363CBB}" dt="2023-09-14T12:20:16.951" v="512" actId="1076"/>
        <pc:sldMkLst>
          <pc:docMk/>
          <pc:sldMk cId="1024381913" sldId="657"/>
        </pc:sldMkLst>
        <pc:spChg chg="del mod topLvl">
          <ac:chgData name="Stewart Gale" userId="3647ddd2-6040-41ae-a96d-232c23482af8" providerId="ADAL" clId="{D2AC7419-BA69-4AFB-B535-9B860A363CBB}" dt="2023-09-14T11:14:17.138" v="360" actId="478"/>
          <ac:spMkLst>
            <pc:docMk/>
            <pc:sldMk cId="1024381913" sldId="657"/>
            <ac:spMk id="3" creationId="{00000000-0000-0000-0000-000000000000}"/>
          </ac:spMkLst>
        </pc:spChg>
        <pc:spChg chg="add mod">
          <ac:chgData name="Stewart Gale" userId="3647ddd2-6040-41ae-a96d-232c23482af8" providerId="ADAL" clId="{D2AC7419-BA69-4AFB-B535-9B860A363CBB}" dt="2023-09-14T12:16:52.310" v="451" actId="1076"/>
          <ac:spMkLst>
            <pc:docMk/>
            <pc:sldMk cId="1024381913" sldId="657"/>
            <ac:spMk id="3" creationId="{3B56C09C-DF43-7251-7A76-9D40FDF535E8}"/>
          </ac:spMkLst>
        </pc:spChg>
        <pc:spChg chg="add mod">
          <ac:chgData name="Stewart Gale" userId="3647ddd2-6040-41ae-a96d-232c23482af8" providerId="ADAL" clId="{D2AC7419-BA69-4AFB-B535-9B860A363CBB}" dt="2023-09-14T12:18:15.540" v="475" actId="404"/>
          <ac:spMkLst>
            <pc:docMk/>
            <pc:sldMk cId="1024381913" sldId="657"/>
            <ac:spMk id="6" creationId="{3A0384FD-B9A6-EFB7-2041-C95DB3F22A6E}"/>
          </ac:spMkLst>
        </pc:spChg>
        <pc:spChg chg="mod">
          <ac:chgData name="Stewart Gale" userId="3647ddd2-6040-41ae-a96d-232c23482af8" providerId="ADAL" clId="{D2AC7419-BA69-4AFB-B535-9B860A363CBB}" dt="2023-09-14T12:20:16.951" v="512" actId="1076"/>
          <ac:spMkLst>
            <pc:docMk/>
            <pc:sldMk cId="1024381913" sldId="657"/>
            <ac:spMk id="8" creationId="{00000000-0000-0000-0000-000000000000}"/>
          </ac:spMkLst>
        </pc:spChg>
        <pc:spChg chg="add mod">
          <ac:chgData name="Stewart Gale" userId="3647ddd2-6040-41ae-a96d-232c23482af8" providerId="ADAL" clId="{D2AC7419-BA69-4AFB-B535-9B860A363CBB}" dt="2023-09-14T12:17:43.030" v="467" actId="20577"/>
          <ac:spMkLst>
            <pc:docMk/>
            <pc:sldMk cId="1024381913" sldId="657"/>
            <ac:spMk id="9" creationId="{79D5A8E9-8421-6182-7632-06CA20D7B56F}"/>
          </ac:spMkLst>
        </pc:spChg>
        <pc:spChg chg="add mod">
          <ac:chgData name="Stewart Gale" userId="3647ddd2-6040-41ae-a96d-232c23482af8" providerId="ADAL" clId="{D2AC7419-BA69-4AFB-B535-9B860A363CBB}" dt="2023-09-14T12:17:45.351" v="468" actId="20577"/>
          <ac:spMkLst>
            <pc:docMk/>
            <pc:sldMk cId="1024381913" sldId="657"/>
            <ac:spMk id="10" creationId="{0CBB2F52-9920-70F4-E86D-668033D9D6FF}"/>
          </ac:spMkLst>
        </pc:spChg>
        <pc:spChg chg="add mod">
          <ac:chgData name="Stewart Gale" userId="3647ddd2-6040-41ae-a96d-232c23482af8" providerId="ADAL" clId="{D2AC7419-BA69-4AFB-B535-9B860A363CBB}" dt="2023-09-14T12:17:47.022" v="469" actId="20577"/>
          <ac:spMkLst>
            <pc:docMk/>
            <pc:sldMk cId="1024381913" sldId="657"/>
            <ac:spMk id="11" creationId="{5CA31381-597D-C8BB-BCFF-1B78DBA98C5B}"/>
          </ac:spMkLst>
        </pc:spChg>
        <pc:spChg chg="add mod">
          <ac:chgData name="Stewart Gale" userId="3647ddd2-6040-41ae-a96d-232c23482af8" providerId="ADAL" clId="{D2AC7419-BA69-4AFB-B535-9B860A363CBB}" dt="2023-09-14T12:18:38.980" v="487" actId="20577"/>
          <ac:spMkLst>
            <pc:docMk/>
            <pc:sldMk cId="1024381913" sldId="657"/>
            <ac:spMk id="12" creationId="{E81C24BE-873B-BC30-2EE5-326D1EEE1E41}"/>
          </ac:spMkLst>
        </pc:spChg>
        <pc:spChg chg="add mod">
          <ac:chgData name="Stewart Gale" userId="3647ddd2-6040-41ae-a96d-232c23482af8" providerId="ADAL" clId="{D2AC7419-BA69-4AFB-B535-9B860A363CBB}" dt="2023-09-14T12:19:02.967" v="494" actId="20577"/>
          <ac:spMkLst>
            <pc:docMk/>
            <pc:sldMk cId="1024381913" sldId="657"/>
            <ac:spMk id="13" creationId="{B6A112A5-843C-E47C-02CB-34929FB6EB51}"/>
          </ac:spMkLst>
        </pc:spChg>
        <pc:spChg chg="add mod">
          <ac:chgData name="Stewart Gale" userId="3647ddd2-6040-41ae-a96d-232c23482af8" providerId="ADAL" clId="{D2AC7419-BA69-4AFB-B535-9B860A363CBB}" dt="2023-09-14T12:19:08.320" v="497" actId="20577"/>
          <ac:spMkLst>
            <pc:docMk/>
            <pc:sldMk cId="1024381913" sldId="657"/>
            <ac:spMk id="14" creationId="{50A737BD-68C4-66EF-184F-0306004BE18E}"/>
          </ac:spMkLst>
        </pc:spChg>
        <pc:spChg chg="add mod">
          <ac:chgData name="Stewart Gale" userId="3647ddd2-6040-41ae-a96d-232c23482af8" providerId="ADAL" clId="{D2AC7419-BA69-4AFB-B535-9B860A363CBB}" dt="2023-09-14T12:19:27.774" v="502" actId="1076"/>
          <ac:spMkLst>
            <pc:docMk/>
            <pc:sldMk cId="1024381913" sldId="657"/>
            <ac:spMk id="16" creationId="{5C0165CF-7B2E-2EA7-675C-5F1FA2768E94}"/>
          </ac:spMkLst>
        </pc:spChg>
        <pc:grpChg chg="del mod">
          <ac:chgData name="Stewart Gale" userId="3647ddd2-6040-41ae-a96d-232c23482af8" providerId="ADAL" clId="{D2AC7419-BA69-4AFB-B535-9B860A363CBB}" dt="2023-09-14T11:14:17.138" v="360" actId="478"/>
          <ac:grpSpMkLst>
            <pc:docMk/>
            <pc:sldMk cId="1024381913" sldId="657"/>
            <ac:grpSpMk id="2" creationId="{00000000-0000-0000-0000-000000000000}"/>
          </ac:grpSpMkLst>
        </pc:grpChg>
        <pc:graphicFrameChg chg="add del mod">
          <ac:chgData name="Stewart Gale" userId="3647ddd2-6040-41ae-a96d-232c23482af8" providerId="ADAL" clId="{D2AC7419-BA69-4AFB-B535-9B860A363CBB}" dt="2023-09-14T12:17:54.454" v="470" actId="478"/>
          <ac:graphicFrameMkLst>
            <pc:docMk/>
            <pc:sldMk cId="1024381913" sldId="657"/>
            <ac:graphicFrameMk id="5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D2AC7419-BA69-4AFB-B535-9B860A363CBB}" dt="2023-09-14T12:16:10.763" v="442" actId="1076"/>
          <ac:graphicFrameMkLst>
            <pc:docMk/>
            <pc:sldMk cId="1024381913" sldId="657"/>
            <ac:graphicFrameMk id="7" creationId="{00000000-0000-0000-0000-000000000000}"/>
          </ac:graphicFrameMkLst>
        </pc:graphicFrameChg>
        <pc:picChg chg="mod modCrop">
          <ac:chgData name="Stewart Gale" userId="3647ddd2-6040-41ae-a96d-232c23482af8" providerId="ADAL" clId="{D2AC7419-BA69-4AFB-B535-9B860A363CBB}" dt="2023-09-14T12:15:14.704" v="422" actId="1076"/>
          <ac:picMkLst>
            <pc:docMk/>
            <pc:sldMk cId="1024381913" sldId="657"/>
            <ac:picMk id="2050" creationId="{00000000-0000-0000-0000-000000000000}"/>
          </ac:picMkLst>
        </pc:picChg>
        <pc:cxnChg chg="del mod topLvl">
          <ac:chgData name="Stewart Gale" userId="3647ddd2-6040-41ae-a96d-232c23482af8" providerId="ADAL" clId="{D2AC7419-BA69-4AFB-B535-9B860A363CBB}" dt="2023-09-14T11:14:19.335" v="361" actId="478"/>
          <ac:cxnSpMkLst>
            <pc:docMk/>
            <pc:sldMk cId="1024381913" sldId="657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D2AC7419-BA69-4AFB-B535-9B860A363CBB}" dt="2023-09-14T12:14:56.250" v="419" actId="47"/>
        <pc:sldMkLst>
          <pc:docMk/>
          <pc:sldMk cId="1010508024" sldId="658"/>
        </pc:sldMkLst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1010508024" sldId="658"/>
            <ac:spMk id="3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1010508024" sldId="658"/>
            <ac:spMk id="10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1010508024" sldId="658"/>
            <ac:spMk id="11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1010508024" sldId="658"/>
            <ac:spMk id="12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1010508024" sldId="658"/>
            <ac:spMk id="13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1010508024" sldId="658"/>
            <ac:spMk id="14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1010508024" sldId="658"/>
            <ac:spMk id="15" creationId="{00000000-0000-0000-0000-000000000000}"/>
          </ac:spMkLst>
        </pc:spChg>
        <pc:grpChg chg="del mod">
          <ac:chgData name="Stewart Gale" userId="3647ddd2-6040-41ae-a96d-232c23482af8" providerId="ADAL" clId="{D2AC7419-BA69-4AFB-B535-9B860A363CBB}" dt="2023-09-14T11:11:25.235" v="288" actId="478"/>
          <ac:grpSpMkLst>
            <pc:docMk/>
            <pc:sldMk cId="1010508024" sldId="658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D2AC7419-BA69-4AFB-B535-9B860A363CBB}" dt="2023-09-14T11:12:03.001" v="300" actId="113"/>
          <ac:graphicFrameMkLst>
            <pc:docMk/>
            <pc:sldMk cId="1010508024" sldId="658"/>
            <ac:graphicFrameMk id="5" creationId="{00000000-0000-0000-0000-000000000000}"/>
          </ac:graphicFrameMkLst>
        </pc:graphicFrameChg>
        <pc:cxnChg chg="mod">
          <ac:chgData name="Stewart Gale" userId="3647ddd2-6040-41ae-a96d-232c23482af8" providerId="ADAL" clId="{D2AC7419-BA69-4AFB-B535-9B860A363CBB}" dt="2023-09-14T11:02:55.074" v="4"/>
          <ac:cxnSpMkLst>
            <pc:docMk/>
            <pc:sldMk cId="1010508024" sldId="658"/>
            <ac:cxnSpMk id="4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D2AC7419-BA69-4AFB-B535-9B860A363CBB}" dt="2023-09-14T11:09:23.849" v="208"/>
        <pc:sldMkLst>
          <pc:docMk/>
          <pc:sldMk cId="3132476524" sldId="659"/>
        </pc:sldMkLst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3132476524" sldId="659"/>
            <ac:spMk id="3" creationId="{00000000-0000-0000-0000-000000000000}"/>
          </ac:spMkLst>
        </pc:spChg>
        <pc:spChg chg="add mod">
          <ac:chgData name="Stewart Gale" userId="3647ddd2-6040-41ae-a96d-232c23482af8" providerId="ADAL" clId="{D2AC7419-BA69-4AFB-B535-9B860A363CBB}" dt="2023-09-14T11:08:58.882" v="190" actId="1076"/>
          <ac:spMkLst>
            <pc:docMk/>
            <pc:sldMk cId="3132476524" sldId="659"/>
            <ac:spMk id="6" creationId="{3B7E0A45-E74A-39F0-1BEF-AAC5868A5DED}"/>
          </ac:spMkLst>
        </pc:spChg>
        <pc:spChg chg="del mod">
          <ac:chgData name="Stewart Gale" userId="3647ddd2-6040-41ae-a96d-232c23482af8" providerId="ADAL" clId="{D2AC7419-BA69-4AFB-B535-9B860A363CBB}" dt="2023-09-14T11:08:34.204" v="178" actId="478"/>
          <ac:spMkLst>
            <pc:docMk/>
            <pc:sldMk cId="3132476524" sldId="659"/>
            <ac:spMk id="8" creationId="{00000000-0000-0000-0000-000000000000}"/>
          </ac:spMkLst>
        </pc:spChg>
        <pc:grpChg chg="del mod">
          <ac:chgData name="Stewart Gale" userId="3647ddd2-6040-41ae-a96d-232c23482af8" providerId="ADAL" clId="{D2AC7419-BA69-4AFB-B535-9B860A363CBB}" dt="2023-09-14T11:08:34.204" v="178" actId="478"/>
          <ac:grpSpMkLst>
            <pc:docMk/>
            <pc:sldMk cId="3132476524" sldId="659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D2AC7419-BA69-4AFB-B535-9B860A363CBB}" dt="2023-09-14T11:09:04.496" v="192" actId="1076"/>
          <ac:picMkLst>
            <pc:docMk/>
            <pc:sldMk cId="3132476524" sldId="659"/>
            <ac:picMk id="5" creationId="{00000000-0000-0000-0000-000000000000}"/>
          </ac:picMkLst>
        </pc:picChg>
        <pc:picChg chg="mod">
          <ac:chgData name="Stewart Gale" userId="3647ddd2-6040-41ae-a96d-232c23482af8" providerId="ADAL" clId="{D2AC7419-BA69-4AFB-B535-9B860A363CBB}" dt="2023-09-14T11:09:05.717" v="193" actId="1076"/>
          <ac:picMkLst>
            <pc:docMk/>
            <pc:sldMk cId="3132476524" sldId="659"/>
            <ac:picMk id="46" creationId="{00000000-0000-0000-0000-000000000000}"/>
          </ac:picMkLst>
        </pc:picChg>
        <pc:cxnChg chg="mod">
          <ac:chgData name="Stewart Gale" userId="3647ddd2-6040-41ae-a96d-232c23482af8" providerId="ADAL" clId="{D2AC7419-BA69-4AFB-B535-9B860A363CBB}" dt="2023-09-14T11:02:55.074" v="4"/>
          <ac:cxnSpMkLst>
            <pc:docMk/>
            <pc:sldMk cId="3132476524" sldId="659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D2AC7419-BA69-4AFB-B535-9B860A363CBB}" dt="2024-11-25T07:15:37.307" v="622" actId="20577"/>
        <pc:sldMkLst>
          <pc:docMk/>
          <pc:sldMk cId="4009619835" sldId="668"/>
        </pc:sldMkLst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4009619835" sldId="668"/>
            <ac:spMk id="3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4009619835" sldId="668"/>
            <ac:spMk id="5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4009619835" sldId="668"/>
            <ac:spMk id="6" creationId="{00000000-0000-0000-0000-000000000000}"/>
          </ac:spMkLst>
        </pc:spChg>
        <pc:spChg chg="del mod">
          <ac:chgData name="Stewart Gale" userId="3647ddd2-6040-41ae-a96d-232c23482af8" providerId="ADAL" clId="{D2AC7419-BA69-4AFB-B535-9B860A363CBB}" dt="2023-09-14T11:09:09.996" v="195" actId="478"/>
          <ac:spMkLst>
            <pc:docMk/>
            <pc:sldMk cId="4009619835" sldId="668"/>
            <ac:spMk id="7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4009619835" sldId="668"/>
            <ac:spMk id="9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4009619835" sldId="668"/>
            <ac:spMk id="12" creationId="{00000000-0000-0000-0000-000000000000}"/>
          </ac:spMkLst>
        </pc:spChg>
        <pc:spChg chg="add mod">
          <ac:chgData name="Stewart Gale" userId="3647ddd2-6040-41ae-a96d-232c23482af8" providerId="ADAL" clId="{D2AC7419-BA69-4AFB-B535-9B860A363CBB}" dt="2023-11-30T04:17:50.763" v="578" actId="404"/>
          <ac:spMkLst>
            <pc:docMk/>
            <pc:sldMk cId="4009619835" sldId="668"/>
            <ac:spMk id="13" creationId="{A36FB5D1-56CB-9662-72FD-C5D2269EDEAA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4009619835" sldId="668"/>
            <ac:spMk id="14" creationId="{00000000-0000-0000-0000-000000000000}"/>
          </ac:spMkLst>
        </pc:spChg>
        <pc:spChg chg="add mod">
          <ac:chgData name="Stewart Gale" userId="3647ddd2-6040-41ae-a96d-232c23482af8" providerId="ADAL" clId="{D2AC7419-BA69-4AFB-B535-9B860A363CBB}" dt="2024-11-25T07:15:37.307" v="622" actId="20577"/>
          <ac:spMkLst>
            <pc:docMk/>
            <pc:sldMk cId="4009619835" sldId="668"/>
            <ac:spMk id="16" creationId="{A525837D-1433-17EB-2D74-35E91F305C1E}"/>
          </ac:spMkLst>
        </pc:spChg>
        <pc:grpChg chg="del mod">
          <ac:chgData name="Stewart Gale" userId="3647ddd2-6040-41ae-a96d-232c23482af8" providerId="ADAL" clId="{D2AC7419-BA69-4AFB-B535-9B860A363CBB}" dt="2023-09-14T11:09:09.002" v="194" actId="478"/>
          <ac:grpSpMkLst>
            <pc:docMk/>
            <pc:sldMk cId="4009619835" sldId="668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D2AC7419-BA69-4AFB-B535-9B860A363CBB}" dt="2023-09-14T11:10:24.722" v="240" actId="478"/>
          <ac:grpSpMkLst>
            <pc:docMk/>
            <pc:sldMk cId="4009619835" sldId="668"/>
            <ac:grpSpMk id="10" creationId="{00000000-0000-0000-0000-000000000000}"/>
          </ac:grpSpMkLst>
        </pc:grpChg>
        <pc:graphicFrameChg chg="add mod modGraphic">
          <ac:chgData name="Stewart Gale" userId="3647ddd2-6040-41ae-a96d-232c23482af8" providerId="ADAL" clId="{D2AC7419-BA69-4AFB-B535-9B860A363CBB}" dt="2023-11-30T04:19:42.129" v="619" actId="1076"/>
          <ac:graphicFrameMkLst>
            <pc:docMk/>
            <pc:sldMk cId="4009619835" sldId="668"/>
            <ac:graphicFrameMk id="2" creationId="{CE2E97F5-4E77-8FEE-4524-3F7174DCAFB0}"/>
          </ac:graphicFrameMkLst>
        </pc:graphicFrameChg>
        <pc:picChg chg="del mod">
          <ac:chgData name="Stewart Gale" userId="3647ddd2-6040-41ae-a96d-232c23482af8" providerId="ADAL" clId="{D2AC7419-BA69-4AFB-B535-9B860A363CBB}" dt="2023-09-14T11:10:24.722" v="240" actId="478"/>
          <ac:picMkLst>
            <pc:docMk/>
            <pc:sldMk cId="4009619835" sldId="668"/>
            <ac:picMk id="8" creationId="{00000000-0000-0000-0000-000000000000}"/>
          </ac:picMkLst>
        </pc:picChg>
        <pc:picChg chg="add del mod">
          <ac:chgData name="Stewart Gale" userId="3647ddd2-6040-41ae-a96d-232c23482af8" providerId="ADAL" clId="{D2AC7419-BA69-4AFB-B535-9B860A363CBB}" dt="2023-09-14T11:09:13.455" v="197"/>
          <ac:picMkLst>
            <pc:docMk/>
            <pc:sldMk cId="4009619835" sldId="668"/>
            <ac:picMk id="11" creationId="{9D5B5536-F5EC-27E6-93AD-16AF96225C8C}"/>
          </ac:picMkLst>
        </pc:picChg>
        <pc:cxnChg chg="mod">
          <ac:chgData name="Stewart Gale" userId="3647ddd2-6040-41ae-a96d-232c23482af8" providerId="ADAL" clId="{D2AC7419-BA69-4AFB-B535-9B860A363CBB}" dt="2023-09-14T11:02:55.074" v="4"/>
          <ac:cxnSpMkLst>
            <pc:docMk/>
            <pc:sldMk cId="4009619835" sldId="668"/>
            <ac:cxnSpMk id="4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D2AC7419-BA69-4AFB-B535-9B860A363CBB}" dt="2023-09-14T11:04:00.315" v="35"/>
        <pc:sldMkLst>
          <pc:docMk/>
          <pc:sldMk cId="1976004680" sldId="670"/>
        </pc:sldMkLst>
        <pc:spChg chg="mod topLvl">
          <ac:chgData name="Stewart Gale" userId="3647ddd2-6040-41ae-a96d-232c23482af8" providerId="ADAL" clId="{D2AC7419-BA69-4AFB-B535-9B860A363CBB}" dt="2023-09-14T11:03:44.262" v="34" actId="1076"/>
          <ac:spMkLst>
            <pc:docMk/>
            <pc:sldMk cId="1976004680" sldId="670"/>
            <ac:spMk id="3" creationId="{00000000-0000-0000-0000-000000000000}"/>
          </ac:spMkLst>
        </pc:spChg>
        <pc:spChg chg="del mod">
          <ac:chgData name="Stewart Gale" userId="3647ddd2-6040-41ae-a96d-232c23482af8" providerId="ADAL" clId="{D2AC7419-BA69-4AFB-B535-9B860A363CBB}" dt="2023-09-14T11:03:26.338" v="14" actId="478"/>
          <ac:spMkLst>
            <pc:docMk/>
            <pc:sldMk cId="1976004680" sldId="670"/>
            <ac:spMk id="5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1976004680" sldId="670"/>
            <ac:spMk id="6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1976004680" sldId="670"/>
            <ac:spMk id="17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1976004680" sldId="670"/>
            <ac:spMk id="19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1976004680" sldId="670"/>
            <ac:spMk id="20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1976004680" sldId="670"/>
            <ac:spMk id="22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1976004680" sldId="670"/>
            <ac:spMk id="23" creationId="{00000000-0000-0000-0000-000000000000}"/>
          </ac:spMkLst>
        </pc:spChg>
        <pc:grpChg chg="del mod">
          <ac:chgData name="Stewart Gale" userId="3647ddd2-6040-41ae-a96d-232c23482af8" providerId="ADAL" clId="{D2AC7419-BA69-4AFB-B535-9B860A363CBB}" dt="2023-09-14T11:03:24.264" v="13" actId="478"/>
          <ac:grpSpMkLst>
            <pc:docMk/>
            <pc:sldMk cId="1976004680" sldId="670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D2AC7419-BA69-4AFB-B535-9B860A363CBB}" dt="2023-09-14T11:02:55.074" v="4"/>
          <ac:picMkLst>
            <pc:docMk/>
            <pc:sldMk cId="1976004680" sldId="670"/>
            <ac:picMk id="1026" creationId="{00000000-0000-0000-0000-000000000000}"/>
          </ac:picMkLst>
        </pc:picChg>
        <pc:cxnChg chg="del mod topLvl">
          <ac:chgData name="Stewart Gale" userId="3647ddd2-6040-41ae-a96d-232c23482af8" providerId="ADAL" clId="{D2AC7419-BA69-4AFB-B535-9B860A363CBB}" dt="2023-09-14T11:03:24.264" v="13" actId="478"/>
          <ac:cxnSpMkLst>
            <pc:docMk/>
            <pc:sldMk cId="1976004680" sldId="67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D2AC7419-BA69-4AFB-B535-9B860A363CBB}" dt="2023-09-14T11:02:55.074" v="4"/>
          <ac:cxnSpMkLst>
            <pc:docMk/>
            <pc:sldMk cId="1976004680" sldId="670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D2AC7419-BA69-4AFB-B535-9B860A363CBB}" dt="2023-09-14T11:02:55.074" v="4"/>
          <ac:cxnSpMkLst>
            <pc:docMk/>
            <pc:sldMk cId="1976004680" sldId="670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D2AC7419-BA69-4AFB-B535-9B860A363CBB}" dt="2023-09-14T11:02:55.074" v="4"/>
          <ac:cxnSpMkLst>
            <pc:docMk/>
            <pc:sldMk cId="1976004680" sldId="670"/>
            <ac:cxnSpMk id="14" creationId="{00000000-0000-0000-0000-000000000000}"/>
          </ac:cxnSpMkLst>
        </pc:cxnChg>
      </pc:sldChg>
      <pc:sldChg chg="delSp modSp mod">
        <pc:chgData name="Stewart Gale" userId="3647ddd2-6040-41ae-a96d-232c23482af8" providerId="ADAL" clId="{D2AC7419-BA69-4AFB-B535-9B860A363CBB}" dt="2023-09-14T11:05:04.048" v="63" actId="1076"/>
        <pc:sldMkLst>
          <pc:docMk/>
          <pc:sldMk cId="1706154215" sldId="671"/>
        </pc:sldMkLst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k cId="1706154215" sldId="671"/>
            <ac:spMk id="3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5:04.048" v="63" actId="1076"/>
          <ac:spMkLst>
            <pc:docMk/>
            <pc:sldMk cId="1706154215" sldId="671"/>
            <ac:spMk id="5" creationId="{00000000-0000-0000-0000-000000000000}"/>
          </ac:spMkLst>
        </pc:spChg>
        <pc:spChg chg="del mod">
          <ac:chgData name="Stewart Gale" userId="3647ddd2-6040-41ae-a96d-232c23482af8" providerId="ADAL" clId="{D2AC7419-BA69-4AFB-B535-9B860A363CBB}" dt="2023-09-14T11:04:21.330" v="40" actId="478"/>
          <ac:spMkLst>
            <pc:docMk/>
            <pc:sldMk cId="1706154215" sldId="671"/>
            <ac:spMk id="10" creationId="{00000000-0000-0000-0000-000000000000}"/>
          </ac:spMkLst>
        </pc:spChg>
        <pc:grpChg chg="del mod">
          <ac:chgData name="Stewart Gale" userId="3647ddd2-6040-41ae-a96d-232c23482af8" providerId="ADAL" clId="{D2AC7419-BA69-4AFB-B535-9B860A363CBB}" dt="2023-09-14T11:04:07.017" v="37" actId="478"/>
          <ac:grpSpMkLst>
            <pc:docMk/>
            <pc:sldMk cId="1706154215" sldId="67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2AC7419-BA69-4AFB-B535-9B860A363CBB}" dt="2023-09-14T11:02:55.074" v="4"/>
          <ac:cxnSpMkLst>
            <pc:docMk/>
            <pc:sldMk cId="1706154215" sldId="671"/>
            <ac:cxnSpMk id="4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D2AC7419-BA69-4AFB-B535-9B860A363CBB}" dt="2023-11-30T04:28:35.064" v="620"/>
        <pc:sldMkLst>
          <pc:docMk/>
          <pc:sldMk cId="3799018358" sldId="672"/>
        </pc:sldMkLst>
        <pc:spChg chg="add mod">
          <ac:chgData name="Stewart Gale" userId="3647ddd2-6040-41ae-a96d-232c23482af8" providerId="ADAL" clId="{D2AC7419-BA69-4AFB-B535-9B860A363CBB}" dt="2023-09-14T11:09:27.929" v="210" actId="1076"/>
          <ac:spMkLst>
            <pc:docMk/>
            <pc:sldMk cId="3799018358" sldId="672"/>
            <ac:spMk id="3" creationId="{A6DCB65E-ADD3-6AFB-3EA3-B65CC2C6E5CD}"/>
          </ac:spMkLst>
        </pc:spChg>
        <pc:spChg chg="del">
          <ac:chgData name="Stewart Gale" userId="3647ddd2-6040-41ae-a96d-232c23482af8" providerId="ADAL" clId="{D2AC7419-BA69-4AFB-B535-9B860A363CBB}" dt="2023-09-14T11:05:10.537" v="64" actId="478"/>
          <ac:spMkLst>
            <pc:docMk/>
            <pc:sldMk cId="3799018358" sldId="672"/>
            <ac:spMk id="5" creationId="{00000000-0000-0000-0000-000000000000}"/>
          </ac:spMkLst>
        </pc:spChg>
        <pc:spChg chg="add mod">
          <ac:chgData name="Stewart Gale" userId="3647ddd2-6040-41ae-a96d-232c23482af8" providerId="ADAL" clId="{D2AC7419-BA69-4AFB-B535-9B860A363CBB}" dt="2023-09-14T11:06:35.067" v="100" actId="1076"/>
          <ac:spMkLst>
            <pc:docMk/>
            <pc:sldMk cId="3799018358" sldId="672"/>
            <ac:spMk id="6" creationId="{8B59CEFF-3A40-D838-61BF-FF53B268085F}"/>
          </ac:spMkLst>
        </pc:spChg>
        <pc:spChg chg="add mod">
          <ac:chgData name="Stewart Gale" userId="3647ddd2-6040-41ae-a96d-232c23482af8" providerId="ADAL" clId="{D2AC7419-BA69-4AFB-B535-9B860A363CBB}" dt="2023-09-14T11:09:30.030" v="211" actId="1076"/>
          <ac:spMkLst>
            <pc:docMk/>
            <pc:sldMk cId="3799018358" sldId="672"/>
            <ac:spMk id="8" creationId="{A65DA52E-FAC6-DD2F-E961-818A5B9A3F84}"/>
          </ac:spMkLst>
        </pc:spChg>
        <pc:spChg chg="mod">
          <ac:chgData name="Stewart Gale" userId="3647ddd2-6040-41ae-a96d-232c23482af8" providerId="ADAL" clId="{D2AC7419-BA69-4AFB-B535-9B860A363CBB}" dt="2023-09-14T11:06:47.702" v="103" actId="14100"/>
          <ac:spMkLst>
            <pc:docMk/>
            <pc:sldMk cId="3799018358" sldId="672"/>
            <ac:spMk id="10" creationId="{00000000-0000-0000-0000-000000000000}"/>
          </ac:spMkLst>
        </pc:spChg>
      </pc:sldChg>
      <pc:sldChg chg="add del">
        <pc:chgData name="Stewart Gale" userId="3647ddd2-6040-41ae-a96d-232c23482af8" providerId="ADAL" clId="{D2AC7419-BA69-4AFB-B535-9B860A363CBB}" dt="2023-09-14T12:14:58.737" v="420" actId="47"/>
        <pc:sldMkLst>
          <pc:docMk/>
          <pc:sldMk cId="4074443675" sldId="673"/>
        </pc:sldMkLst>
      </pc:sldChg>
      <pc:sldChg chg="addSp delSp modSp add mod ord delAnim modAnim">
        <pc:chgData name="Stewart Gale" userId="3647ddd2-6040-41ae-a96d-232c23482af8" providerId="ADAL" clId="{D2AC7419-BA69-4AFB-B535-9B860A363CBB}" dt="2023-09-14T12:12:42.746" v="376"/>
        <pc:sldMkLst>
          <pc:docMk/>
          <pc:sldMk cId="2173687681" sldId="674"/>
        </pc:sldMkLst>
        <pc:spChg chg="add mod">
          <ac:chgData name="Stewart Gale" userId="3647ddd2-6040-41ae-a96d-232c23482af8" providerId="ADAL" clId="{D2AC7419-BA69-4AFB-B535-9B860A363CBB}" dt="2023-09-14T11:14:55.450" v="370" actId="20577"/>
          <ac:spMkLst>
            <pc:docMk/>
            <pc:sldMk cId="2173687681" sldId="674"/>
            <ac:spMk id="3" creationId="{BDA5B65D-CF4C-005E-8BE4-502E95FBF6DC}"/>
          </ac:spMkLst>
        </pc:spChg>
        <pc:spChg chg="del">
          <ac:chgData name="Stewart Gale" userId="3647ddd2-6040-41ae-a96d-232c23482af8" providerId="ADAL" clId="{D2AC7419-BA69-4AFB-B535-9B860A363CBB}" dt="2023-09-14T11:12:15.897" v="302" actId="478"/>
          <ac:spMkLst>
            <pc:docMk/>
            <pc:sldMk cId="2173687681" sldId="674"/>
            <ac:spMk id="10" creationId="{00000000-0000-0000-0000-000000000000}"/>
          </ac:spMkLst>
        </pc:spChg>
        <pc:spChg chg="del">
          <ac:chgData name="Stewart Gale" userId="3647ddd2-6040-41ae-a96d-232c23482af8" providerId="ADAL" clId="{D2AC7419-BA69-4AFB-B535-9B860A363CBB}" dt="2023-09-14T11:12:15.897" v="302" actId="478"/>
          <ac:spMkLst>
            <pc:docMk/>
            <pc:sldMk cId="2173687681" sldId="674"/>
            <ac:spMk id="11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14:06.878" v="358" actId="1076"/>
          <ac:spMkLst>
            <pc:docMk/>
            <pc:sldMk cId="2173687681" sldId="674"/>
            <ac:spMk id="12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14:50.210" v="368" actId="113"/>
          <ac:spMkLst>
            <pc:docMk/>
            <pc:sldMk cId="2173687681" sldId="674"/>
            <ac:spMk id="13" creationId="{00000000-0000-0000-0000-000000000000}"/>
          </ac:spMkLst>
        </pc:spChg>
        <pc:spChg chg="del">
          <ac:chgData name="Stewart Gale" userId="3647ddd2-6040-41ae-a96d-232c23482af8" providerId="ADAL" clId="{D2AC7419-BA69-4AFB-B535-9B860A363CBB}" dt="2023-09-14T11:12:15.897" v="302" actId="478"/>
          <ac:spMkLst>
            <pc:docMk/>
            <pc:sldMk cId="2173687681" sldId="674"/>
            <ac:spMk id="14" creationId="{00000000-0000-0000-0000-000000000000}"/>
          </ac:spMkLst>
        </pc:spChg>
        <pc:spChg chg="del">
          <ac:chgData name="Stewart Gale" userId="3647ddd2-6040-41ae-a96d-232c23482af8" providerId="ADAL" clId="{D2AC7419-BA69-4AFB-B535-9B860A363CBB}" dt="2023-09-14T11:12:15.897" v="302" actId="478"/>
          <ac:spMkLst>
            <pc:docMk/>
            <pc:sldMk cId="2173687681" sldId="674"/>
            <ac:spMk id="15" creationId="{00000000-0000-0000-0000-000000000000}"/>
          </ac:spMkLst>
        </pc:spChg>
        <pc:graphicFrameChg chg="mod modGraphic">
          <ac:chgData name="Stewart Gale" userId="3647ddd2-6040-41ae-a96d-232c23482af8" providerId="ADAL" clId="{D2AC7419-BA69-4AFB-B535-9B860A363CBB}" dt="2023-09-14T11:14:09.888" v="359" actId="1076"/>
          <ac:graphicFrameMkLst>
            <pc:docMk/>
            <pc:sldMk cId="2173687681" sldId="674"/>
            <ac:graphicFrameMk id="5" creationId="{00000000-0000-0000-0000-000000000000}"/>
          </ac:graphicFrameMkLst>
        </pc:graphicFrameChg>
      </pc:sldChg>
      <pc:sldChg chg="modSp add mod">
        <pc:chgData name="Stewart Gale" userId="3647ddd2-6040-41ae-a96d-232c23482af8" providerId="ADAL" clId="{D2AC7419-BA69-4AFB-B535-9B860A363CBB}" dt="2023-11-30T04:07:58.326" v="520" actId="20577"/>
        <pc:sldMkLst>
          <pc:docMk/>
          <pc:sldMk cId="637430851" sldId="675"/>
        </pc:sldMkLst>
        <pc:spChg chg="mod">
          <ac:chgData name="Stewart Gale" userId="3647ddd2-6040-41ae-a96d-232c23482af8" providerId="ADAL" clId="{D2AC7419-BA69-4AFB-B535-9B860A363CBB}" dt="2023-11-30T04:07:58.326" v="520" actId="20577"/>
          <ac:spMkLst>
            <pc:docMk/>
            <pc:sldMk cId="637430851" sldId="675"/>
            <ac:spMk id="3" creationId="{BDA5B65D-CF4C-005E-8BE4-502E95FBF6DC}"/>
          </ac:spMkLst>
        </pc:spChg>
        <pc:spChg chg="mod">
          <ac:chgData name="Stewart Gale" userId="3647ddd2-6040-41ae-a96d-232c23482af8" providerId="ADAL" clId="{D2AC7419-BA69-4AFB-B535-9B860A363CBB}" dt="2023-09-14T12:13:53.745" v="402" actId="1076"/>
          <ac:spMkLst>
            <pc:docMk/>
            <pc:sldMk cId="637430851" sldId="675"/>
            <ac:spMk id="12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11-30T04:07:55.288" v="518" actId="20577"/>
          <ac:spMkLst>
            <pc:docMk/>
            <pc:sldMk cId="637430851" sldId="675"/>
            <ac:spMk id="13" creationId="{00000000-0000-0000-0000-000000000000}"/>
          </ac:spMkLst>
        </pc:spChg>
      </pc:sldChg>
      <pc:sldChg chg="modSp add mod">
        <pc:chgData name="Stewart Gale" userId="3647ddd2-6040-41ae-a96d-232c23482af8" providerId="ADAL" clId="{D2AC7419-BA69-4AFB-B535-9B860A363CBB}" dt="2023-09-14T12:14:50.552" v="418" actId="20577"/>
        <pc:sldMkLst>
          <pc:docMk/>
          <pc:sldMk cId="743507116" sldId="676"/>
        </pc:sldMkLst>
        <pc:spChg chg="mod">
          <ac:chgData name="Stewart Gale" userId="3647ddd2-6040-41ae-a96d-232c23482af8" providerId="ADAL" clId="{D2AC7419-BA69-4AFB-B535-9B860A363CBB}" dt="2023-09-14T12:14:40.512" v="416" actId="1076"/>
          <ac:spMkLst>
            <pc:docMk/>
            <pc:sldMk cId="743507116" sldId="676"/>
            <ac:spMk id="3" creationId="{BDA5B65D-CF4C-005E-8BE4-502E95FBF6DC}"/>
          </ac:spMkLst>
        </pc:spChg>
        <pc:spChg chg="mod">
          <ac:chgData name="Stewart Gale" userId="3647ddd2-6040-41ae-a96d-232c23482af8" providerId="ADAL" clId="{D2AC7419-BA69-4AFB-B535-9B860A363CBB}" dt="2023-09-14T12:14:50.552" v="418" actId="20577"/>
          <ac:spMkLst>
            <pc:docMk/>
            <pc:sldMk cId="743507116" sldId="676"/>
            <ac:spMk id="12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2:14:40.512" v="416" actId="1076"/>
          <ac:spMkLst>
            <pc:docMk/>
            <pc:sldMk cId="743507116" sldId="676"/>
            <ac:spMk id="13" creationId="{00000000-0000-0000-0000-000000000000}"/>
          </ac:spMkLst>
        </pc:spChg>
      </pc:sldChg>
      <pc:sldMasterChg chg="modSp modSldLayout">
        <pc:chgData name="Stewart Gale" userId="3647ddd2-6040-41ae-a96d-232c23482af8" providerId="ADAL" clId="{D2AC7419-BA69-4AFB-B535-9B860A363CBB}" dt="2023-09-14T11:02:55.074" v="4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D2AC7419-BA69-4AFB-B535-9B860A363CBB}" dt="2023-09-14T11:02:55.074" v="4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D2AC7419-BA69-4AFB-B535-9B860A363CBB}" dt="2023-09-14T11:02:55.074" v="4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2AC7419-BA69-4AFB-B535-9B860A363CBB}" dt="2023-09-14T11:02:55.074" v="4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2AC7419-BA69-4AFB-B535-9B860A363CBB}" dt="2023-09-14T11:02:55.074" v="4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2AC7419-BA69-4AFB-B535-9B860A363CBB}" dt="2023-09-14T11:02:55.074" v="4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2AC7419-BA69-4AFB-B535-9B860A363CBB}" dt="2023-09-14T11:02:55.074" v="4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2AC7419-BA69-4AFB-B535-9B860A363CBB}" dt="2023-09-14T11:02:55.074" v="4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2AC7419-BA69-4AFB-B535-9B860A363CBB}" dt="2023-09-14T11:02:55.074" v="4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2AC7419-BA69-4AFB-B535-9B860A363CBB}" dt="2023-09-14T11:02:55.074" v="4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25/11/2024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260648"/>
            <a:ext cx="115932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Statistical Distributions</a:t>
            </a:r>
          </a:p>
          <a:p>
            <a:pPr algn="ctr"/>
            <a:r>
              <a:rPr lang="en-GB" sz="8000" dirty="0"/>
              <a:t>Probability Distributions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87488" y="3645024"/>
            <a:ext cx="91428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Chapter 6 </a:t>
            </a:r>
          </a:p>
          <a:p>
            <a:pPr algn="ctr"/>
            <a:r>
              <a:rPr lang="en-GB" sz="8800" dirty="0"/>
              <a:t>(Part 1 of 3) </a:t>
            </a:r>
          </a:p>
        </p:txBody>
      </p:sp>
    </p:spTree>
    <p:extLst>
      <p:ext uri="{BB962C8B-B14F-4D97-AF65-F5344CB8AC3E}">
        <p14:creationId xmlns:p14="http://schemas.microsoft.com/office/powerpoint/2010/main" val="861558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/>
            </p:nvGraphicFramePr>
            <p:xfrm>
              <a:off x="1199456" y="607022"/>
              <a:ext cx="9972601" cy="18288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709354">
                      <a:extLst>
                        <a:ext uri="{9D8B030D-6E8A-4147-A177-3AD203B41FA5}">
                          <a16:colId xmlns:a16="http://schemas.microsoft.com/office/drawing/2014/main" val="2318039639"/>
                        </a:ext>
                      </a:extLst>
                    </a:gridCol>
                    <a:gridCol w="1943781">
                      <a:extLst>
                        <a:ext uri="{9D8B030D-6E8A-4147-A177-3AD203B41FA5}">
                          <a16:colId xmlns:a16="http://schemas.microsoft.com/office/drawing/2014/main" val="4164613616"/>
                        </a:ext>
                      </a:extLst>
                    </a:gridCol>
                    <a:gridCol w="2116246">
                      <a:extLst>
                        <a:ext uri="{9D8B030D-6E8A-4147-A177-3AD203B41FA5}">
                          <a16:colId xmlns:a16="http://schemas.microsoft.com/office/drawing/2014/main" val="128846749"/>
                        </a:ext>
                      </a:extLst>
                    </a:gridCol>
                    <a:gridCol w="2004865">
                      <a:extLst>
                        <a:ext uri="{9D8B030D-6E8A-4147-A177-3AD203B41FA5}">
                          <a16:colId xmlns:a16="http://schemas.microsoft.com/office/drawing/2014/main" val="3618708830"/>
                        </a:ext>
                      </a:extLst>
                    </a:gridCol>
                    <a:gridCol w="2198355">
                      <a:extLst>
                        <a:ext uri="{9D8B030D-6E8A-4147-A177-3AD203B41FA5}">
                          <a16:colId xmlns:a16="http://schemas.microsoft.com/office/drawing/2014/main" val="166227736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5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GB" sz="5400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sz="5400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en-GB" sz="5400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GB" sz="5400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923330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54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GB" sz="5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GB" sz="5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latin typeface="Cambria Math" panose="02040503050406030204" pitchFamily="18" charset="0"/>
                                  </a:rPr>
                                  <m:t>0.2</m:t>
                                </m:r>
                              </m:oMath>
                            </m:oMathPara>
                          </a14:m>
                          <a:endParaRPr lang="en-GB" sz="5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latin typeface="Cambria Math" panose="02040503050406030204" pitchFamily="18" charset="0"/>
                                  </a:rPr>
                                  <m:t>0.4</m:t>
                                </m:r>
                              </m:oMath>
                            </m:oMathPara>
                          </a14:m>
                          <a:endParaRPr lang="en-GB" sz="5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33867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04394767"/>
                  </p:ext>
                </p:extLst>
              </p:nvPr>
            </p:nvGraphicFramePr>
            <p:xfrm>
              <a:off x="1199456" y="607022"/>
              <a:ext cx="9972601" cy="18288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709354">
                      <a:extLst>
                        <a:ext uri="{9D8B030D-6E8A-4147-A177-3AD203B41FA5}">
                          <a16:colId xmlns:a16="http://schemas.microsoft.com/office/drawing/2014/main" val="2318039639"/>
                        </a:ext>
                      </a:extLst>
                    </a:gridCol>
                    <a:gridCol w="1943781">
                      <a:extLst>
                        <a:ext uri="{9D8B030D-6E8A-4147-A177-3AD203B41FA5}">
                          <a16:colId xmlns:a16="http://schemas.microsoft.com/office/drawing/2014/main" val="4164613616"/>
                        </a:ext>
                      </a:extLst>
                    </a:gridCol>
                    <a:gridCol w="2116246">
                      <a:extLst>
                        <a:ext uri="{9D8B030D-6E8A-4147-A177-3AD203B41FA5}">
                          <a16:colId xmlns:a16="http://schemas.microsoft.com/office/drawing/2014/main" val="128846749"/>
                        </a:ext>
                      </a:extLst>
                    </a:gridCol>
                    <a:gridCol w="2004865">
                      <a:extLst>
                        <a:ext uri="{9D8B030D-6E8A-4147-A177-3AD203B41FA5}">
                          <a16:colId xmlns:a16="http://schemas.microsoft.com/office/drawing/2014/main" val="3618708830"/>
                        </a:ext>
                      </a:extLst>
                    </a:gridCol>
                    <a:gridCol w="2198355">
                      <a:extLst>
                        <a:ext uri="{9D8B030D-6E8A-4147-A177-3AD203B41FA5}">
                          <a16:colId xmlns:a16="http://schemas.microsoft.com/office/drawing/2014/main" val="1662277368"/>
                        </a:ext>
                      </a:extLst>
                    </a:gridCol>
                  </a:tblGrid>
                  <a:tr h="9144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56" t="-662" r="-483274" b="-1006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8401" t="-662" r="-325705" b="-1006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73199" t="-662" r="-199424" b="-1006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8146" t="-662" r="-110334" b="-1006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53740" t="-662" r="-554" b="-1006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92333036"/>
                      </a:ext>
                    </a:extLst>
                  </a:tr>
                  <a:tr h="9144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56" t="-101333" r="-483274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8401" t="-101333" r="-325705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73199" t="-101333" r="-199424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8146" t="-101333" r="-110334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53740" t="-101333" r="-554" b="-1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338673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72004" y="3122417"/>
                <a:ext cx="6166219" cy="13235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≥3.5</m:t>
                          </m:r>
                        </m:e>
                      </m:d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88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8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04" y="3122417"/>
                <a:ext cx="6166219" cy="13235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932367" y="3122482"/>
                <a:ext cx="4322786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0.2+0.4</m:t>
                      </m:r>
                    </m:oMath>
                  </m:oMathPara>
                </a14:m>
                <a:endParaRPr lang="en-GB" sz="8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2367" y="3122482"/>
                <a:ext cx="4322786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DA5B65D-CF4C-005E-8BE4-502E95FBF6DC}"/>
                  </a:ext>
                </a:extLst>
              </p:cNvPr>
              <p:cNvSpPr txBox="1"/>
              <p:nvPr/>
            </p:nvSpPr>
            <p:spPr>
              <a:xfrm>
                <a:off x="5807968" y="4869160"/>
                <a:ext cx="324036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</m:oMath>
                  </m:oMathPara>
                </a14:m>
                <a:endParaRPr kumimoji="0" lang="en-GB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DA5B65D-CF4C-005E-8BE4-502E95FBF6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4869160"/>
                <a:ext cx="3240360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350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5264"/>
          <a:stretch/>
        </p:blipFill>
        <p:spPr bwMode="auto">
          <a:xfrm>
            <a:off x="1559496" y="122942"/>
            <a:ext cx="9217024" cy="2559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392144" y="5089848"/>
                <a:ext cx="36061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5089848"/>
                <a:ext cx="3606128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2843316"/>
                  </p:ext>
                </p:extLst>
              </p:nvPr>
            </p:nvGraphicFramePr>
            <p:xfrm>
              <a:off x="1631504" y="2924944"/>
              <a:ext cx="9073009" cy="156738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784854">
                      <a:extLst>
                        <a:ext uri="{9D8B030D-6E8A-4147-A177-3AD203B41FA5}">
                          <a16:colId xmlns:a16="http://schemas.microsoft.com/office/drawing/2014/main" val="2318039639"/>
                        </a:ext>
                      </a:extLst>
                    </a:gridCol>
                    <a:gridCol w="2000340">
                      <a:extLst>
                        <a:ext uri="{9D8B030D-6E8A-4147-A177-3AD203B41FA5}">
                          <a16:colId xmlns:a16="http://schemas.microsoft.com/office/drawing/2014/main" val="4164613616"/>
                        </a:ext>
                      </a:extLst>
                    </a:gridCol>
                    <a:gridCol w="1762605">
                      <a:extLst>
                        <a:ext uri="{9D8B030D-6E8A-4147-A177-3AD203B41FA5}">
                          <a16:colId xmlns:a16="http://schemas.microsoft.com/office/drawing/2014/main" val="128846749"/>
                        </a:ext>
                      </a:extLst>
                    </a:gridCol>
                    <a:gridCol w="1762605">
                      <a:extLst>
                        <a:ext uri="{9D8B030D-6E8A-4147-A177-3AD203B41FA5}">
                          <a16:colId xmlns:a16="http://schemas.microsoft.com/office/drawing/2014/main" val="3618708830"/>
                        </a:ext>
                      </a:extLst>
                    </a:gridCol>
                    <a:gridCol w="1762605">
                      <a:extLst>
                        <a:ext uri="{9D8B030D-6E8A-4147-A177-3AD203B41FA5}">
                          <a16:colId xmlns:a16="http://schemas.microsoft.com/office/drawing/2014/main" val="1662277368"/>
                        </a:ext>
                      </a:extLst>
                    </a:gridCol>
                  </a:tblGrid>
                  <a:tr h="78369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3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92333036"/>
                      </a:ext>
                    </a:extLst>
                  </a:tr>
                  <a:tr h="78369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1" i="1" smtClean="0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  <m:r>
                                  <a:rPr lang="en-GB" sz="3200" b="1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32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GB" sz="32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3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GB" sz="32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GB" sz="32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GB" sz="32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GB" sz="32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133867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2843316"/>
                  </p:ext>
                </p:extLst>
              </p:nvPr>
            </p:nvGraphicFramePr>
            <p:xfrm>
              <a:off x="1631504" y="2924944"/>
              <a:ext cx="9073009" cy="156738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784854">
                      <a:extLst>
                        <a:ext uri="{9D8B030D-6E8A-4147-A177-3AD203B41FA5}">
                          <a16:colId xmlns:a16="http://schemas.microsoft.com/office/drawing/2014/main" val="2318039639"/>
                        </a:ext>
                      </a:extLst>
                    </a:gridCol>
                    <a:gridCol w="2000340">
                      <a:extLst>
                        <a:ext uri="{9D8B030D-6E8A-4147-A177-3AD203B41FA5}">
                          <a16:colId xmlns:a16="http://schemas.microsoft.com/office/drawing/2014/main" val="4164613616"/>
                        </a:ext>
                      </a:extLst>
                    </a:gridCol>
                    <a:gridCol w="1762605">
                      <a:extLst>
                        <a:ext uri="{9D8B030D-6E8A-4147-A177-3AD203B41FA5}">
                          <a16:colId xmlns:a16="http://schemas.microsoft.com/office/drawing/2014/main" val="128846749"/>
                        </a:ext>
                      </a:extLst>
                    </a:gridCol>
                    <a:gridCol w="1762605">
                      <a:extLst>
                        <a:ext uri="{9D8B030D-6E8A-4147-A177-3AD203B41FA5}">
                          <a16:colId xmlns:a16="http://schemas.microsoft.com/office/drawing/2014/main" val="3618708830"/>
                        </a:ext>
                      </a:extLst>
                    </a:gridCol>
                    <a:gridCol w="1762605">
                      <a:extLst>
                        <a:ext uri="{9D8B030D-6E8A-4147-A177-3AD203B41FA5}">
                          <a16:colId xmlns:a16="http://schemas.microsoft.com/office/drawing/2014/main" val="1662277368"/>
                        </a:ext>
                      </a:extLst>
                    </a:gridCol>
                  </a:tblGrid>
                  <a:tr h="78369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41" t="-775" r="-409215" b="-10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89634" t="-775" r="-265549" b="-10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5225" t="-775" r="-201384" b="-10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14138" t="-775" r="-100690" b="-10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415571" t="-775" r="-1038" b="-1023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92333036"/>
                      </a:ext>
                    </a:extLst>
                  </a:tr>
                  <a:tr h="78369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41" t="-100775" r="-409215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en-GB" sz="32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:endParaRPr lang="en-GB" sz="32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:endParaRPr lang="en-GB" sz="32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:endParaRPr lang="en-GB" sz="32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1338673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B56C09C-DF43-7251-7A76-9D40FDF535E8}"/>
                  </a:ext>
                </a:extLst>
              </p:cNvPr>
              <p:cNvSpPr txBox="1"/>
              <p:nvPr/>
            </p:nvSpPr>
            <p:spPr>
              <a:xfrm>
                <a:off x="4151784" y="3789040"/>
                <a:ext cx="7200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B56C09C-DF43-7251-7A76-9D40FDF53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3789040"/>
                <a:ext cx="72008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0384FD-B9A6-EFB7-2041-C95DB3F22A6E}"/>
                  </a:ext>
                </a:extLst>
              </p:cNvPr>
              <p:cNvSpPr txBox="1"/>
              <p:nvPr/>
            </p:nvSpPr>
            <p:spPr>
              <a:xfrm>
                <a:off x="3359696" y="4492631"/>
                <a:ext cx="206703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1−−1</m:t>
                              </m:r>
                            </m:e>
                          </m:d>
                        </m:e>
                        <m:sup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0384FD-B9A6-EFB7-2041-C95DB3F22A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4492631"/>
                <a:ext cx="2067036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D5A8E9-8421-6182-7632-06CA20D7B56F}"/>
                  </a:ext>
                </a:extLst>
              </p:cNvPr>
              <p:cNvSpPr txBox="1"/>
              <p:nvPr/>
            </p:nvSpPr>
            <p:spPr>
              <a:xfrm>
                <a:off x="5951984" y="3789040"/>
                <a:ext cx="7200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D5A8E9-8421-6182-7632-06CA20D7B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3789040"/>
                <a:ext cx="720080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BB2F52-9920-70F4-E86D-668033D9D6FF}"/>
                  </a:ext>
                </a:extLst>
              </p:cNvPr>
              <p:cNvSpPr txBox="1"/>
              <p:nvPr/>
            </p:nvSpPr>
            <p:spPr>
              <a:xfrm>
                <a:off x="7752184" y="3789039"/>
                <a:ext cx="7200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BB2F52-9920-70F4-E86D-668033D9D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3789039"/>
                <a:ext cx="720080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CA31381-597D-C8BB-BCFF-1B78DBA98C5B}"/>
                  </a:ext>
                </a:extLst>
              </p:cNvPr>
              <p:cNvSpPr txBox="1"/>
              <p:nvPr/>
            </p:nvSpPr>
            <p:spPr>
              <a:xfrm>
                <a:off x="9480376" y="3789038"/>
                <a:ext cx="7200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CA31381-597D-C8BB-BCFF-1B78DBA98C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376" y="3789038"/>
                <a:ext cx="720080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1C24BE-873B-BC30-2EE5-326D1EEE1E41}"/>
                  </a:ext>
                </a:extLst>
              </p:cNvPr>
              <p:cNvSpPr txBox="1"/>
              <p:nvPr/>
            </p:nvSpPr>
            <p:spPr>
              <a:xfrm>
                <a:off x="5447928" y="4509120"/>
                <a:ext cx="174938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1−0</m:t>
                              </m:r>
                            </m:e>
                          </m:d>
                        </m:e>
                        <m:sup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1C24BE-873B-BC30-2EE5-326D1EEE1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4509120"/>
                <a:ext cx="1749388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A112A5-843C-E47C-02CB-34929FB6EB51}"/>
                  </a:ext>
                </a:extLst>
              </p:cNvPr>
              <p:cNvSpPr txBox="1"/>
              <p:nvPr/>
            </p:nvSpPr>
            <p:spPr>
              <a:xfrm>
                <a:off x="7218512" y="4525912"/>
                <a:ext cx="16858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1−1</m:t>
                              </m:r>
                            </m:e>
                          </m:d>
                        </m:e>
                        <m:sup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A112A5-843C-E47C-02CB-34929FB6E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512" y="4525912"/>
                <a:ext cx="1685800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0A737BD-68C4-66EF-184F-0306004BE18E}"/>
                  </a:ext>
                </a:extLst>
              </p:cNvPr>
              <p:cNvSpPr txBox="1"/>
              <p:nvPr/>
            </p:nvSpPr>
            <p:spPr>
              <a:xfrm>
                <a:off x="9018713" y="4518355"/>
                <a:ext cx="16858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1−2</m:t>
                              </m:r>
                            </m:e>
                          </m:d>
                        </m:e>
                        <m:sup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0A737BD-68C4-66EF-184F-0306004BE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8713" y="4518355"/>
                <a:ext cx="1685800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C0165CF-7B2E-2EA7-675C-5F1FA2768E94}"/>
                  </a:ext>
                </a:extLst>
              </p:cNvPr>
              <p:cNvSpPr txBox="1"/>
              <p:nvPr/>
            </p:nvSpPr>
            <p:spPr>
              <a:xfrm>
                <a:off x="9552384" y="5784451"/>
                <a:ext cx="1679400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C0165CF-7B2E-2EA7-675C-5F1FA2768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2384" y="5784451"/>
                <a:ext cx="1679400" cy="101752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438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6" grpId="0"/>
      <p:bldP spid="9" grpId="0"/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4188296" y="234062"/>
            <a:ext cx="3779912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Notation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845358" y="1557297"/>
                <a:ext cx="4572000" cy="110799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5358" y="1557297"/>
                <a:ext cx="4572000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 flipH="1">
            <a:off x="3935760" y="2492896"/>
            <a:ext cx="576064" cy="602876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663952" y="2533900"/>
            <a:ext cx="216024" cy="561873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248128" y="2492896"/>
            <a:ext cx="720080" cy="72008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279576" y="2998530"/>
            <a:ext cx="1809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Probability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08398" y="3095772"/>
            <a:ext cx="1663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Outcome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78944" y="3212976"/>
            <a:ext cx="3121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Required Outcome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8688288" y="4215086"/>
                <a:ext cx="1224136" cy="2000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288" y="4215086"/>
                <a:ext cx="1224136" cy="20004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35244" y="4788639"/>
                <a:ext cx="410445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=5</m:t>
                        </m:r>
                      </m:e>
                    </m:d>
                    <m:r>
                      <a:rPr lang="en-US" sz="6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000" b="1" dirty="0"/>
                  <a:t> 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244" y="4788639"/>
                <a:ext cx="4104456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Image result for dic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4365105"/>
            <a:ext cx="1931722" cy="186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00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556792"/>
            <a:ext cx="115212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A </a:t>
            </a:r>
            <a:r>
              <a:rPr lang="en-GB" sz="7200" b="1" dirty="0"/>
              <a:t>probability distribution </a:t>
            </a:r>
          </a:p>
          <a:p>
            <a:pPr algn="ctr"/>
            <a:r>
              <a:rPr lang="en-GB" sz="7200" dirty="0"/>
              <a:t>gives the probability of any </a:t>
            </a:r>
          </a:p>
          <a:p>
            <a:pPr algn="ctr"/>
            <a:r>
              <a:rPr lang="en-GB" sz="7200" dirty="0"/>
              <a:t>possible outcome of an event. </a:t>
            </a:r>
          </a:p>
        </p:txBody>
      </p:sp>
    </p:spTree>
    <p:extLst>
      <p:ext uri="{BB962C8B-B14F-4D97-AF65-F5344CB8AC3E}">
        <p14:creationId xmlns:p14="http://schemas.microsoft.com/office/powerpoint/2010/main" val="1706154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51384" y="332656"/>
            <a:ext cx="110892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There are a number of ways you can present a probability distribution.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DCB65E-ADD3-6AFB-3EA3-B65CC2C6E5CD}"/>
              </a:ext>
            </a:extLst>
          </p:cNvPr>
          <p:cNvSpPr txBox="1"/>
          <p:nvPr/>
        </p:nvSpPr>
        <p:spPr>
          <a:xfrm>
            <a:off x="3749280" y="3783764"/>
            <a:ext cx="41709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marR="0" lvl="0" indent="-8572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 a table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59CEFF-3A40-D838-61BF-FF53B268085F}"/>
              </a:ext>
            </a:extLst>
          </p:cNvPr>
          <p:cNvSpPr txBox="1"/>
          <p:nvPr/>
        </p:nvSpPr>
        <p:spPr>
          <a:xfrm>
            <a:off x="3725253" y="5229199"/>
            <a:ext cx="52565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marR="0" lvl="0" indent="-8572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 a function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5DA52E-FAC6-DD2F-E961-818A5B9A3F84}"/>
              </a:ext>
            </a:extLst>
          </p:cNvPr>
          <p:cNvSpPr txBox="1"/>
          <p:nvPr/>
        </p:nvSpPr>
        <p:spPr>
          <a:xfrm>
            <a:off x="3751433" y="2338329"/>
            <a:ext cx="520765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marR="0" lvl="0" indent="-8572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 a diagram</a:t>
            </a:r>
          </a:p>
        </p:txBody>
      </p:sp>
    </p:spTree>
    <p:extLst>
      <p:ext uri="{BB962C8B-B14F-4D97-AF65-F5344CB8AC3E}">
        <p14:creationId xmlns:p14="http://schemas.microsoft.com/office/powerpoint/2010/main" val="3799018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728" y="2420888"/>
            <a:ext cx="5724636" cy="4378810"/>
          </a:xfrm>
          <a:prstGeom prst="rect">
            <a:avLst/>
          </a:prstGeom>
        </p:spPr>
      </p:pic>
      <p:pic>
        <p:nvPicPr>
          <p:cNvPr id="46" name="Picture 2" descr="board, dice, games, package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3850270"/>
            <a:ext cx="1757884" cy="175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7E0A45-E74A-39F0-1BEF-AAC5868A5DED}"/>
              </a:ext>
            </a:extLst>
          </p:cNvPr>
          <p:cNvSpPr txBox="1"/>
          <p:nvPr/>
        </p:nvSpPr>
        <p:spPr>
          <a:xfrm>
            <a:off x="623392" y="188640"/>
            <a:ext cx="10945216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Probability Distribution as a </a:t>
            </a:r>
            <a:r>
              <a:rPr lang="en-GB" sz="7200" b="1" dirty="0">
                <a:solidFill>
                  <a:schemeClr val="tx1"/>
                </a:solidFill>
              </a:rPr>
              <a:t>diagram</a:t>
            </a:r>
          </a:p>
        </p:txBody>
      </p:sp>
    </p:spTree>
    <p:extLst>
      <p:ext uri="{BB962C8B-B14F-4D97-AF65-F5344CB8AC3E}">
        <p14:creationId xmlns:p14="http://schemas.microsoft.com/office/powerpoint/2010/main" val="313247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87043524"/>
                  </p:ext>
                </p:extLst>
              </p:nvPr>
            </p:nvGraphicFramePr>
            <p:xfrm>
              <a:off x="1707837" y="3501008"/>
              <a:ext cx="8920342" cy="2308324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224553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6870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66870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66870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66870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115416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GB" sz="66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6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5416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6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  <m:r>
                                  <a:rPr lang="en-GB" sz="6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6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GB" sz="6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660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0.2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0.3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0.4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87043524"/>
                  </p:ext>
                </p:extLst>
              </p:nvPr>
            </p:nvGraphicFramePr>
            <p:xfrm>
              <a:off x="1707837" y="3501008"/>
              <a:ext cx="8920342" cy="2308324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224553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6870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66870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66870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66870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11541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71" t="-15789" r="-297290" b="-13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541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71" t="-116402" r="-297290" b="-3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0.2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0.3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600" dirty="0"/>
                            <a:t>0.4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TextBox 12"/>
          <p:cNvSpPr txBox="1"/>
          <p:nvPr/>
        </p:nvSpPr>
        <p:spPr>
          <a:xfrm>
            <a:off x="695400" y="620688"/>
            <a:ext cx="10945216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Probability Distribution as a </a:t>
            </a:r>
            <a:r>
              <a:rPr lang="en-GB" sz="7200" b="1" dirty="0">
                <a:solidFill>
                  <a:schemeClr val="tx1"/>
                </a:solidFill>
              </a:rPr>
              <a:t>table</a:t>
            </a:r>
          </a:p>
        </p:txBody>
      </p:sp>
    </p:spTree>
    <p:extLst>
      <p:ext uri="{BB962C8B-B14F-4D97-AF65-F5344CB8AC3E}">
        <p14:creationId xmlns:p14="http://schemas.microsoft.com/office/powerpoint/2010/main" val="676851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A36FB5D1-56CB-9662-72FD-C5D2269EDEAA}"/>
              </a:ext>
            </a:extLst>
          </p:cNvPr>
          <p:cNvSpPr txBox="1"/>
          <p:nvPr/>
        </p:nvSpPr>
        <p:spPr>
          <a:xfrm>
            <a:off x="623392" y="188640"/>
            <a:ext cx="10945216" cy="212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tx1"/>
                </a:solidFill>
              </a:rPr>
              <a:t>Probability Distribution as a </a:t>
            </a:r>
            <a:r>
              <a:rPr lang="en-GB" sz="6600" b="1" dirty="0">
                <a:solidFill>
                  <a:schemeClr val="tx1"/>
                </a:solidFill>
              </a:rPr>
              <a:t>function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525837D-1433-17EB-2D74-35E91F305C1E}"/>
                  </a:ext>
                </a:extLst>
              </p:cNvPr>
              <p:cNvSpPr txBox="1"/>
              <p:nvPr/>
            </p:nvSpPr>
            <p:spPr>
              <a:xfrm>
                <a:off x="1631504" y="2420888"/>
                <a:ext cx="9685076" cy="23579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6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6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0.1</m:t>
                              </m:r>
                              <m:r>
                                <a:rPr lang="en-GB" sz="6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GB" sz="6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=1,2,3,4 </m:t>
                              </m:r>
                            </m:e>
                            <m:e>
                              <m:r>
                                <a:rPr lang="en-GB" sz="6600" i="1">
                                  <a:latin typeface="Cambria Math" panose="02040503050406030204" pitchFamily="18" charset="0"/>
                                </a:rPr>
                                <m:t>0.</m:t>
                              </m:r>
                              <m:r>
                                <a:rPr lang="en-GB" sz="6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6600" i="1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GB" sz="6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600" i="1">
                                  <a:latin typeface="Cambria Math" panose="02040503050406030204" pitchFamily="18" charset="0"/>
                                </a:rPr>
                                <m:t>=5,6</m:t>
                              </m:r>
                              <m:r>
                                <a:rPr lang="en-GB" sz="66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6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525837D-1433-17EB-2D74-35E91F305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2420888"/>
                <a:ext cx="9685076" cy="2357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CE2E97F5-4E77-8FEE-4524-3F7174DCAF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14360949"/>
                  </p:ext>
                </p:extLst>
              </p:nvPr>
            </p:nvGraphicFramePr>
            <p:xfrm>
              <a:off x="421335" y="5013176"/>
              <a:ext cx="11349330" cy="1542324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223513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903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9032">
                      <a:extLst>
                        <a:ext uri="{9D8B030D-6E8A-4147-A177-3AD203B41FA5}">
                          <a16:colId xmlns:a16="http://schemas.microsoft.com/office/drawing/2014/main" val="2003202831"/>
                        </a:ext>
                      </a:extLst>
                    </a:gridCol>
                    <a:gridCol w="1519032">
                      <a:extLst>
                        <a:ext uri="{9D8B030D-6E8A-4147-A177-3AD203B41FA5}">
                          <a16:colId xmlns:a16="http://schemas.microsoft.com/office/drawing/2014/main" val="3192161532"/>
                        </a:ext>
                      </a:extLst>
                    </a:gridCol>
                    <a:gridCol w="151903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1903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51903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5486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GB" sz="40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4128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  <m:r>
                                  <a:rPr lang="en-GB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GB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GB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400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0.3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0.3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CE2E97F5-4E77-8FEE-4524-3F7174DCAF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14360949"/>
                  </p:ext>
                </p:extLst>
              </p:nvPr>
            </p:nvGraphicFramePr>
            <p:xfrm>
              <a:off x="421335" y="5013176"/>
              <a:ext cx="11349330" cy="1542324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223513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903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9032">
                      <a:extLst>
                        <a:ext uri="{9D8B030D-6E8A-4147-A177-3AD203B41FA5}">
                          <a16:colId xmlns:a16="http://schemas.microsoft.com/office/drawing/2014/main" val="2003202831"/>
                        </a:ext>
                      </a:extLst>
                    </a:gridCol>
                    <a:gridCol w="1519032">
                      <a:extLst>
                        <a:ext uri="{9D8B030D-6E8A-4147-A177-3AD203B41FA5}">
                          <a16:colId xmlns:a16="http://schemas.microsoft.com/office/drawing/2014/main" val="3192161532"/>
                        </a:ext>
                      </a:extLst>
                    </a:gridCol>
                    <a:gridCol w="151903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1903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51903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7010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72" t="-15652" r="-407902" b="-1478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412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72" t="-95683" r="-407902" b="-223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0.3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0.3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0961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04394767"/>
                  </p:ext>
                </p:extLst>
              </p:nvPr>
            </p:nvGraphicFramePr>
            <p:xfrm>
              <a:off x="1199456" y="607022"/>
              <a:ext cx="9972601" cy="18288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709354">
                      <a:extLst>
                        <a:ext uri="{9D8B030D-6E8A-4147-A177-3AD203B41FA5}">
                          <a16:colId xmlns:a16="http://schemas.microsoft.com/office/drawing/2014/main" val="2318039639"/>
                        </a:ext>
                      </a:extLst>
                    </a:gridCol>
                    <a:gridCol w="1943781">
                      <a:extLst>
                        <a:ext uri="{9D8B030D-6E8A-4147-A177-3AD203B41FA5}">
                          <a16:colId xmlns:a16="http://schemas.microsoft.com/office/drawing/2014/main" val="4164613616"/>
                        </a:ext>
                      </a:extLst>
                    </a:gridCol>
                    <a:gridCol w="2116246">
                      <a:extLst>
                        <a:ext uri="{9D8B030D-6E8A-4147-A177-3AD203B41FA5}">
                          <a16:colId xmlns:a16="http://schemas.microsoft.com/office/drawing/2014/main" val="128846749"/>
                        </a:ext>
                      </a:extLst>
                    </a:gridCol>
                    <a:gridCol w="2004865">
                      <a:extLst>
                        <a:ext uri="{9D8B030D-6E8A-4147-A177-3AD203B41FA5}">
                          <a16:colId xmlns:a16="http://schemas.microsoft.com/office/drawing/2014/main" val="3618708830"/>
                        </a:ext>
                      </a:extLst>
                    </a:gridCol>
                    <a:gridCol w="2198355">
                      <a:extLst>
                        <a:ext uri="{9D8B030D-6E8A-4147-A177-3AD203B41FA5}">
                          <a16:colId xmlns:a16="http://schemas.microsoft.com/office/drawing/2014/main" val="166227736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5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GB" sz="5400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sz="5400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en-GB" sz="5400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GB" sz="5400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923330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54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GB" sz="5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GB" sz="5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latin typeface="Cambria Math" panose="02040503050406030204" pitchFamily="18" charset="0"/>
                                  </a:rPr>
                                  <m:t>0.2</m:t>
                                </m:r>
                              </m:oMath>
                            </m:oMathPara>
                          </a14:m>
                          <a:endParaRPr lang="en-GB" sz="5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latin typeface="Cambria Math" panose="02040503050406030204" pitchFamily="18" charset="0"/>
                                  </a:rPr>
                                  <m:t>0.4</m:t>
                                </m:r>
                              </m:oMath>
                            </m:oMathPara>
                          </a14:m>
                          <a:endParaRPr lang="en-GB" sz="5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33867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04394767"/>
                  </p:ext>
                </p:extLst>
              </p:nvPr>
            </p:nvGraphicFramePr>
            <p:xfrm>
              <a:off x="1199456" y="607022"/>
              <a:ext cx="9972601" cy="18288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709354">
                      <a:extLst>
                        <a:ext uri="{9D8B030D-6E8A-4147-A177-3AD203B41FA5}">
                          <a16:colId xmlns:a16="http://schemas.microsoft.com/office/drawing/2014/main" val="2318039639"/>
                        </a:ext>
                      </a:extLst>
                    </a:gridCol>
                    <a:gridCol w="1943781">
                      <a:extLst>
                        <a:ext uri="{9D8B030D-6E8A-4147-A177-3AD203B41FA5}">
                          <a16:colId xmlns:a16="http://schemas.microsoft.com/office/drawing/2014/main" val="4164613616"/>
                        </a:ext>
                      </a:extLst>
                    </a:gridCol>
                    <a:gridCol w="2116246">
                      <a:extLst>
                        <a:ext uri="{9D8B030D-6E8A-4147-A177-3AD203B41FA5}">
                          <a16:colId xmlns:a16="http://schemas.microsoft.com/office/drawing/2014/main" val="128846749"/>
                        </a:ext>
                      </a:extLst>
                    </a:gridCol>
                    <a:gridCol w="2004865">
                      <a:extLst>
                        <a:ext uri="{9D8B030D-6E8A-4147-A177-3AD203B41FA5}">
                          <a16:colId xmlns:a16="http://schemas.microsoft.com/office/drawing/2014/main" val="3618708830"/>
                        </a:ext>
                      </a:extLst>
                    </a:gridCol>
                    <a:gridCol w="2198355">
                      <a:extLst>
                        <a:ext uri="{9D8B030D-6E8A-4147-A177-3AD203B41FA5}">
                          <a16:colId xmlns:a16="http://schemas.microsoft.com/office/drawing/2014/main" val="1662277368"/>
                        </a:ext>
                      </a:extLst>
                    </a:gridCol>
                  </a:tblGrid>
                  <a:tr h="9144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56" t="-662" r="-483274" b="-1006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8401" t="-662" r="-325705" b="-1006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73199" t="-662" r="-199424" b="-1006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8146" t="-662" r="-110334" b="-1006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53740" t="-662" r="-554" b="-1006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92333036"/>
                      </a:ext>
                    </a:extLst>
                  </a:tr>
                  <a:tr h="9144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56" t="-101333" r="-483274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8401" t="-101333" r="-325705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73199" t="-101333" r="-199424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8146" t="-101333" r="-110334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53740" t="-101333" r="-554" b="-1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338673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028971" y="3157017"/>
                <a:ext cx="5328592" cy="13235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&gt;3</m:t>
                          </m:r>
                        </m:e>
                      </m:d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88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8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971" y="3157017"/>
                <a:ext cx="5328592" cy="13235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351707" y="3157082"/>
                <a:ext cx="4322786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0.2+0.4</m:t>
                      </m:r>
                    </m:oMath>
                  </m:oMathPara>
                </a14:m>
                <a:endParaRPr lang="en-GB" sz="8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1707" y="3157082"/>
                <a:ext cx="4322786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DA5B65D-CF4C-005E-8BE4-502E95FBF6DC}"/>
                  </a:ext>
                </a:extLst>
              </p:cNvPr>
              <p:cNvSpPr txBox="1"/>
              <p:nvPr/>
            </p:nvSpPr>
            <p:spPr>
              <a:xfrm>
                <a:off x="5227308" y="4903760"/>
                <a:ext cx="324036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</m:oMath>
                  </m:oMathPara>
                </a14:m>
                <a:endParaRPr kumimoji="0" lang="en-GB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DA5B65D-CF4C-005E-8BE4-502E95FBF6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308" y="4903760"/>
                <a:ext cx="3240360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368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/>
            </p:nvGraphicFramePr>
            <p:xfrm>
              <a:off x="1199456" y="607022"/>
              <a:ext cx="9972601" cy="18288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709354">
                      <a:extLst>
                        <a:ext uri="{9D8B030D-6E8A-4147-A177-3AD203B41FA5}">
                          <a16:colId xmlns:a16="http://schemas.microsoft.com/office/drawing/2014/main" val="2318039639"/>
                        </a:ext>
                      </a:extLst>
                    </a:gridCol>
                    <a:gridCol w="1943781">
                      <a:extLst>
                        <a:ext uri="{9D8B030D-6E8A-4147-A177-3AD203B41FA5}">
                          <a16:colId xmlns:a16="http://schemas.microsoft.com/office/drawing/2014/main" val="4164613616"/>
                        </a:ext>
                      </a:extLst>
                    </a:gridCol>
                    <a:gridCol w="2116246">
                      <a:extLst>
                        <a:ext uri="{9D8B030D-6E8A-4147-A177-3AD203B41FA5}">
                          <a16:colId xmlns:a16="http://schemas.microsoft.com/office/drawing/2014/main" val="128846749"/>
                        </a:ext>
                      </a:extLst>
                    </a:gridCol>
                    <a:gridCol w="2004865">
                      <a:extLst>
                        <a:ext uri="{9D8B030D-6E8A-4147-A177-3AD203B41FA5}">
                          <a16:colId xmlns:a16="http://schemas.microsoft.com/office/drawing/2014/main" val="3618708830"/>
                        </a:ext>
                      </a:extLst>
                    </a:gridCol>
                    <a:gridCol w="2198355">
                      <a:extLst>
                        <a:ext uri="{9D8B030D-6E8A-4147-A177-3AD203B41FA5}">
                          <a16:colId xmlns:a16="http://schemas.microsoft.com/office/drawing/2014/main" val="166227736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5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GB" sz="5400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sz="5400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en-GB" sz="5400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GB" sz="5400" b="1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923330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GB" sz="54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54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GB" sz="5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GB" sz="5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latin typeface="Cambria Math" panose="02040503050406030204" pitchFamily="18" charset="0"/>
                                  </a:rPr>
                                  <m:t>0.2</m:t>
                                </m:r>
                              </m:oMath>
                            </m:oMathPara>
                          </a14:m>
                          <a:endParaRPr lang="en-GB" sz="5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latin typeface="Cambria Math" panose="02040503050406030204" pitchFamily="18" charset="0"/>
                                  </a:rPr>
                                  <m:t>0.4</m:t>
                                </m:r>
                              </m:oMath>
                            </m:oMathPara>
                          </a14:m>
                          <a:endParaRPr lang="en-GB" sz="5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33867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04394767"/>
                  </p:ext>
                </p:extLst>
              </p:nvPr>
            </p:nvGraphicFramePr>
            <p:xfrm>
              <a:off x="1199456" y="607022"/>
              <a:ext cx="9972601" cy="18288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709354">
                      <a:extLst>
                        <a:ext uri="{9D8B030D-6E8A-4147-A177-3AD203B41FA5}">
                          <a16:colId xmlns:a16="http://schemas.microsoft.com/office/drawing/2014/main" val="2318039639"/>
                        </a:ext>
                      </a:extLst>
                    </a:gridCol>
                    <a:gridCol w="1943781">
                      <a:extLst>
                        <a:ext uri="{9D8B030D-6E8A-4147-A177-3AD203B41FA5}">
                          <a16:colId xmlns:a16="http://schemas.microsoft.com/office/drawing/2014/main" val="4164613616"/>
                        </a:ext>
                      </a:extLst>
                    </a:gridCol>
                    <a:gridCol w="2116246">
                      <a:extLst>
                        <a:ext uri="{9D8B030D-6E8A-4147-A177-3AD203B41FA5}">
                          <a16:colId xmlns:a16="http://schemas.microsoft.com/office/drawing/2014/main" val="128846749"/>
                        </a:ext>
                      </a:extLst>
                    </a:gridCol>
                    <a:gridCol w="2004865">
                      <a:extLst>
                        <a:ext uri="{9D8B030D-6E8A-4147-A177-3AD203B41FA5}">
                          <a16:colId xmlns:a16="http://schemas.microsoft.com/office/drawing/2014/main" val="3618708830"/>
                        </a:ext>
                      </a:extLst>
                    </a:gridCol>
                    <a:gridCol w="2198355">
                      <a:extLst>
                        <a:ext uri="{9D8B030D-6E8A-4147-A177-3AD203B41FA5}">
                          <a16:colId xmlns:a16="http://schemas.microsoft.com/office/drawing/2014/main" val="1662277368"/>
                        </a:ext>
                      </a:extLst>
                    </a:gridCol>
                  </a:tblGrid>
                  <a:tr h="9144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56" t="-662" r="-483274" b="-1006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8401" t="-662" r="-325705" b="-1006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73199" t="-662" r="-199424" b="-1006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8146" t="-662" r="-110334" b="-1006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53740" t="-662" r="-554" b="-1006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92333036"/>
                      </a:ext>
                    </a:extLst>
                  </a:tr>
                  <a:tr h="9144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56" t="-101333" r="-483274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8401" t="-101333" r="-325705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73199" t="-101333" r="-199424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8146" t="-101333" r="-110334" b="-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53740" t="-101333" r="-554" b="-1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338673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911424" y="3159686"/>
                <a:ext cx="5688632" cy="10157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2≤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&lt;4</m:t>
                          </m:r>
                        </m:e>
                      </m:d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66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6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3159686"/>
                <a:ext cx="5688632" cy="10157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528048" y="3188026"/>
                <a:ext cx="3291863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0.1+0.3</m:t>
                      </m:r>
                    </m:oMath>
                  </m:oMathPara>
                </a14:m>
                <a:endParaRPr lang="en-GB" sz="6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3188026"/>
                <a:ext cx="3291863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DA5B65D-CF4C-005E-8BE4-502E95FBF6DC}"/>
                  </a:ext>
                </a:extLst>
              </p:cNvPr>
              <p:cNvSpPr txBox="1"/>
              <p:nvPr/>
            </p:nvSpPr>
            <p:spPr>
              <a:xfrm>
                <a:off x="5663952" y="4365104"/>
                <a:ext cx="230425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DA5B65D-CF4C-005E-8BE4-502E95FBF6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4365104"/>
                <a:ext cx="2304256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743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26722</TotalTime>
  <Words>212</Words>
  <Application>Microsoft Office PowerPoint</Application>
  <PresentationFormat>Widescreen</PresentationFormat>
  <Paragraphs>101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887</cp:revision>
  <dcterms:created xsi:type="dcterms:W3CDTF">2013-02-28T07:36:55Z</dcterms:created>
  <dcterms:modified xsi:type="dcterms:W3CDTF">2024-11-25T07:15:40Z</dcterms:modified>
</cp:coreProperties>
</file>