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3"/>
  </p:handoutMasterIdLst>
  <p:sldIdLst>
    <p:sldId id="272" r:id="rId2"/>
    <p:sldId id="273" r:id="rId3"/>
    <p:sldId id="274" r:id="rId4"/>
    <p:sldId id="275" r:id="rId5"/>
    <p:sldId id="276" r:id="rId6"/>
    <p:sldId id="277" r:id="rId7"/>
    <p:sldId id="278" r:id="rId8"/>
    <p:sldId id="279" r:id="rId9"/>
    <p:sldId id="280" r:id="rId10"/>
    <p:sldId id="281" r:id="rId11"/>
    <p:sldId id="282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B9B"/>
    <a:srgbClr val="B17ED8"/>
    <a:srgbClr val="0000FF"/>
    <a:srgbClr val="FFAFA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66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7E50A3-A954-44FC-A8D5-0C898BAA3B35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1A0533-35AC-4CC4-B4AC-E742C66315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1833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0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7663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3826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5828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097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5012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614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2229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4232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7467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9299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67241-9216-4993-A6C3-2C1D44028612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2048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6324" y="68762"/>
            <a:ext cx="11799651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Assessment Answers</a:t>
            </a:r>
            <a:r>
              <a:rPr lang="en-GB" sz="11500" dirty="0"/>
              <a:t> </a:t>
            </a:r>
          </a:p>
          <a:p>
            <a:pPr algn="ctr"/>
            <a:r>
              <a:rPr lang="en-GB" sz="11500" dirty="0"/>
              <a:t>GCSE</a:t>
            </a:r>
          </a:p>
          <a:p>
            <a:pPr algn="ctr"/>
            <a:r>
              <a:rPr lang="en-GB" sz="11500" dirty="0"/>
              <a:t>   Unit 14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05" y="2769502"/>
            <a:ext cx="4212076" cy="396456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235825" y="2923955"/>
            <a:ext cx="2859579" cy="2723158"/>
          </a:xfrm>
          <a:prstGeom prst="ellipse">
            <a:avLst/>
          </a:prstGeom>
          <a:solidFill>
            <a:srgbClr val="00B0F0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1283045" y="3159385"/>
            <a:ext cx="276513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Data Handling</a:t>
            </a:r>
          </a:p>
        </p:txBody>
      </p:sp>
    </p:spTree>
    <p:extLst>
      <p:ext uri="{BB962C8B-B14F-4D97-AF65-F5344CB8AC3E}">
        <p14:creationId xmlns:p14="http://schemas.microsoft.com/office/powerpoint/2010/main" val="3220382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9)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D6574FE-F3C8-45BE-98AC-C26C8578AF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0777" y="185577"/>
            <a:ext cx="9744189" cy="6591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1922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4020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10)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B660ED0-FD87-43C4-B058-33B9AE6144B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936"/>
          <a:stretch/>
        </p:blipFill>
        <p:spPr>
          <a:xfrm>
            <a:off x="1318953" y="556526"/>
            <a:ext cx="10646653" cy="5905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8991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115AF42-958E-47FC-B8E8-A4D2F30A3C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851"/>
          <a:stretch/>
        </p:blipFill>
        <p:spPr>
          <a:xfrm>
            <a:off x="1014152" y="385063"/>
            <a:ext cx="10835797" cy="6087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10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2)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3BBFC9D-CD5F-45B4-89B5-E24A3F90FF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118"/>
          <a:stretch/>
        </p:blipFill>
        <p:spPr>
          <a:xfrm>
            <a:off x="232489" y="1281970"/>
            <a:ext cx="11727021" cy="3262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660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3)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A7ACD62-AF55-443B-871C-F9087D493D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852"/>
          <a:stretch/>
        </p:blipFill>
        <p:spPr>
          <a:xfrm>
            <a:off x="205511" y="1302327"/>
            <a:ext cx="11780978" cy="4527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3010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4)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C4FC0BF-683A-42CC-A975-83CB5CB08D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156" t="7693"/>
          <a:stretch/>
        </p:blipFill>
        <p:spPr>
          <a:xfrm>
            <a:off x="570807" y="1107996"/>
            <a:ext cx="10928466" cy="5514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106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5)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37F21B3-57F9-49E9-AD89-9501CE8134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234" t="7512"/>
          <a:stretch/>
        </p:blipFill>
        <p:spPr>
          <a:xfrm>
            <a:off x="238298" y="1335578"/>
            <a:ext cx="11860882" cy="3918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5343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6)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35A85E9-B815-4603-8F8C-D950FE5C15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4376" y="0"/>
            <a:ext cx="75086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8444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7)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3CF6655-6A3B-43F5-A2C3-57F87EB54D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448"/>
          <a:stretch/>
        </p:blipFill>
        <p:spPr>
          <a:xfrm>
            <a:off x="586986" y="1014151"/>
            <a:ext cx="11018027" cy="5629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6724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8)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E29161E-677C-41CB-82D2-71FAD89D4F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2459" y="68423"/>
            <a:ext cx="7288384" cy="6721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4280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</TotalTime>
  <Words>28</Words>
  <Application>Microsoft Office PowerPoint</Application>
  <PresentationFormat>Widescreen</PresentationFormat>
  <Paragraphs>14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Deirdre Gale</cp:lastModifiedBy>
  <cp:revision>51</cp:revision>
  <dcterms:created xsi:type="dcterms:W3CDTF">2020-06-17T17:33:36Z</dcterms:created>
  <dcterms:modified xsi:type="dcterms:W3CDTF">2020-08-10T04:48:07Z</dcterms:modified>
</cp:coreProperties>
</file>