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FE93724-140F-4E3B-B288-313A9D7E48F3}"/>
    <pc:docChg chg="modSld">
      <pc:chgData name="Stewart Gale" userId="3647ddd2-6040-41ae-a96d-232c23482af8" providerId="ADAL" clId="{DFE93724-140F-4E3B-B288-313A9D7E48F3}" dt="2021-11-24T05:38:04.119" v="9" actId="1076"/>
      <pc:docMkLst>
        <pc:docMk/>
      </pc:docMkLst>
      <pc:sldChg chg="modSp mod">
        <pc:chgData name="Stewart Gale" userId="3647ddd2-6040-41ae-a96d-232c23482af8" providerId="ADAL" clId="{DFE93724-140F-4E3B-B288-313A9D7E48F3}" dt="2021-11-24T05:38:04.119" v="9" actId="1076"/>
        <pc:sldMkLst>
          <pc:docMk/>
          <pc:sldMk cId="3002882785" sldId="256"/>
        </pc:sldMkLst>
        <pc:spChg chg="mod">
          <ac:chgData name="Stewart Gale" userId="3647ddd2-6040-41ae-a96d-232c23482af8" providerId="ADAL" clId="{DFE93724-140F-4E3B-B288-313A9D7E48F3}" dt="2021-11-24T05:38:02.841" v="8" actId="1076"/>
          <ac:spMkLst>
            <pc:docMk/>
            <pc:sldMk cId="3002882785" sldId="256"/>
            <ac:spMk id="5" creationId="{00000000-0000-0000-0000-000000000000}"/>
          </ac:spMkLst>
        </pc:spChg>
        <pc:picChg chg="mod">
          <ac:chgData name="Stewart Gale" userId="3647ddd2-6040-41ae-a96d-232c23482af8" providerId="ADAL" clId="{DFE93724-140F-4E3B-B288-313A9D7E48F3}" dt="2021-11-24T05:38:04.119" v="9" actId="1076"/>
          <ac:picMkLst>
            <pc:docMk/>
            <pc:sldMk cId="3002882785" sldId="25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29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958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525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434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50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03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01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2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8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069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63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01535-E3AF-421F-8D31-0EB8A403F4EE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E3AE-ACCE-4E77-A592-A23010C90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9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36" t="16052" r="3128" b="19089"/>
          <a:stretch/>
        </p:blipFill>
        <p:spPr>
          <a:xfrm>
            <a:off x="610493" y="1181793"/>
            <a:ext cx="10660243" cy="54850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7089" y="191193"/>
            <a:ext cx="114489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/>
              <a:t>https://teacher.desmos.com/inequalities</a:t>
            </a:r>
          </a:p>
        </p:txBody>
      </p:sp>
    </p:spTree>
    <p:extLst>
      <p:ext uri="{BB962C8B-B14F-4D97-AF65-F5344CB8AC3E}">
        <p14:creationId xmlns:p14="http://schemas.microsoft.com/office/powerpoint/2010/main" val="3002882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2018-04-24T04:21:15Z</dcterms:created>
  <dcterms:modified xsi:type="dcterms:W3CDTF">2021-11-24T05:38:04Z</dcterms:modified>
</cp:coreProperties>
</file>