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3C7A1D-62C4-471B-B338-8A17651A6B81}" v="24" dt="2025-10-28T11:23:33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custSel modSld">
      <pc:chgData name="Stewart Gale" userId="3647ddd2-6040-41ae-a96d-232c23482af8" providerId="ADAL" clId="{ADDBF2C4-AD8D-4E1D-8386-BD3D3561C83C}" dt="2025-10-28T11:23:37.388" v="98" actId="1076"/>
      <pc:docMkLst>
        <pc:docMk/>
      </pc:docMkLst>
      <pc:sldChg chg="addSp delSp modSp mod modAnim">
        <pc:chgData name="Stewart Gale" userId="3647ddd2-6040-41ae-a96d-232c23482af8" providerId="ADAL" clId="{ADDBF2C4-AD8D-4E1D-8386-BD3D3561C83C}" dt="2025-10-28T11:06:06.796" v="22" actId="14100"/>
        <pc:sldMkLst>
          <pc:docMk/>
          <pc:sldMk cId="1255471823" sldId="259"/>
        </pc:sldMkLst>
        <pc:spChg chg="mod">
          <ac:chgData name="Stewart Gale" userId="3647ddd2-6040-41ae-a96d-232c23482af8" providerId="ADAL" clId="{ADDBF2C4-AD8D-4E1D-8386-BD3D3561C83C}" dt="2025-10-28T11:04:53.078" v="0" actId="1076"/>
          <ac:spMkLst>
            <pc:docMk/>
            <pc:sldMk cId="1255471823" sldId="259"/>
            <ac:spMk id="2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0-28T11:05:39.473" v="12" actId="208"/>
          <ac:spMkLst>
            <pc:docMk/>
            <pc:sldMk cId="1255471823" sldId="259"/>
            <ac:spMk id="3" creationId="{8DF2DE22-C730-761C-611A-8EEB4B771C30}"/>
          </ac:spMkLst>
        </pc:spChg>
        <pc:spChg chg="add del mod">
          <ac:chgData name="Stewart Gale" userId="3647ddd2-6040-41ae-a96d-232c23482af8" providerId="ADAL" clId="{ADDBF2C4-AD8D-4E1D-8386-BD3D3561C83C}" dt="2025-10-28T11:05:13.706" v="8" actId="478"/>
          <ac:spMkLst>
            <pc:docMk/>
            <pc:sldMk cId="1255471823" sldId="259"/>
            <ac:spMk id="6" creationId="{129FFB43-3BE2-B732-789A-CDD9A97550AA}"/>
          </ac:spMkLst>
        </pc:spChg>
        <pc:spChg chg="add mod">
          <ac:chgData name="Stewart Gale" userId="3647ddd2-6040-41ae-a96d-232c23482af8" providerId="ADAL" clId="{ADDBF2C4-AD8D-4E1D-8386-BD3D3561C83C}" dt="2025-10-28T11:05:39.473" v="12" actId="208"/>
          <ac:spMkLst>
            <pc:docMk/>
            <pc:sldMk cId="1255471823" sldId="259"/>
            <ac:spMk id="7" creationId="{79804CD6-C06C-C85F-567A-194185483EF5}"/>
          </ac:spMkLst>
        </pc:spChg>
        <pc:spChg chg="add mod">
          <ac:chgData name="Stewart Gale" userId="3647ddd2-6040-41ae-a96d-232c23482af8" providerId="ADAL" clId="{ADDBF2C4-AD8D-4E1D-8386-BD3D3561C83C}" dt="2025-10-28T11:05:46.369" v="14" actId="1076"/>
          <ac:spMkLst>
            <pc:docMk/>
            <pc:sldMk cId="1255471823" sldId="259"/>
            <ac:spMk id="8" creationId="{6FC446E3-8781-8366-5450-424EEBFF087B}"/>
          </ac:spMkLst>
        </pc:spChg>
        <pc:spChg chg="add mod">
          <ac:chgData name="Stewart Gale" userId="3647ddd2-6040-41ae-a96d-232c23482af8" providerId="ADAL" clId="{ADDBF2C4-AD8D-4E1D-8386-BD3D3561C83C}" dt="2025-10-28T11:05:49.893" v="16" actId="1076"/>
          <ac:spMkLst>
            <pc:docMk/>
            <pc:sldMk cId="1255471823" sldId="259"/>
            <ac:spMk id="9" creationId="{10A6A2EE-C062-0B84-5620-0403D4983727}"/>
          </ac:spMkLst>
        </pc:spChg>
        <pc:spChg chg="add mod">
          <ac:chgData name="Stewart Gale" userId="3647ddd2-6040-41ae-a96d-232c23482af8" providerId="ADAL" clId="{ADDBF2C4-AD8D-4E1D-8386-BD3D3561C83C}" dt="2025-10-28T11:05:54.077" v="18" actId="1076"/>
          <ac:spMkLst>
            <pc:docMk/>
            <pc:sldMk cId="1255471823" sldId="259"/>
            <ac:spMk id="10" creationId="{EB5FA76A-6242-2F85-ABF1-25BB3C221D99}"/>
          </ac:spMkLst>
        </pc:spChg>
        <pc:spChg chg="add mod">
          <ac:chgData name="Stewart Gale" userId="3647ddd2-6040-41ae-a96d-232c23482af8" providerId="ADAL" clId="{ADDBF2C4-AD8D-4E1D-8386-BD3D3561C83C}" dt="2025-10-28T11:06:03.232" v="20" actId="1076"/>
          <ac:spMkLst>
            <pc:docMk/>
            <pc:sldMk cId="1255471823" sldId="259"/>
            <ac:spMk id="11" creationId="{0A666EDA-A356-8F81-BB5F-9377AF6FE748}"/>
          </ac:spMkLst>
        </pc:spChg>
        <pc:spChg chg="add mod">
          <ac:chgData name="Stewart Gale" userId="3647ddd2-6040-41ae-a96d-232c23482af8" providerId="ADAL" clId="{ADDBF2C4-AD8D-4E1D-8386-BD3D3561C83C}" dt="2025-10-28T11:06:03.232" v="20" actId="1076"/>
          <ac:spMkLst>
            <pc:docMk/>
            <pc:sldMk cId="1255471823" sldId="259"/>
            <ac:spMk id="12" creationId="{BEF9B95E-84D4-86F2-A802-3B3A71774A32}"/>
          </ac:spMkLst>
        </pc:spChg>
        <pc:spChg chg="add mod">
          <ac:chgData name="Stewart Gale" userId="3647ddd2-6040-41ae-a96d-232c23482af8" providerId="ADAL" clId="{ADDBF2C4-AD8D-4E1D-8386-BD3D3561C83C}" dt="2025-10-28T11:06:03.232" v="20" actId="1076"/>
          <ac:spMkLst>
            <pc:docMk/>
            <pc:sldMk cId="1255471823" sldId="259"/>
            <ac:spMk id="13" creationId="{CB8A8114-28D1-2037-8737-0A8700586B27}"/>
          </ac:spMkLst>
        </pc:spChg>
        <pc:spChg chg="add mod">
          <ac:chgData name="Stewart Gale" userId="3647ddd2-6040-41ae-a96d-232c23482af8" providerId="ADAL" clId="{ADDBF2C4-AD8D-4E1D-8386-BD3D3561C83C}" dt="2025-10-28T11:06:03.232" v="20" actId="1076"/>
          <ac:spMkLst>
            <pc:docMk/>
            <pc:sldMk cId="1255471823" sldId="259"/>
            <ac:spMk id="14" creationId="{07E37026-3A9D-0FEA-7B6A-8E7EA7175105}"/>
          </ac:spMkLst>
        </pc:spChg>
        <pc:spChg chg="add mod">
          <ac:chgData name="Stewart Gale" userId="3647ddd2-6040-41ae-a96d-232c23482af8" providerId="ADAL" clId="{ADDBF2C4-AD8D-4E1D-8386-BD3D3561C83C}" dt="2025-10-28T11:06:06.796" v="22" actId="14100"/>
          <ac:spMkLst>
            <pc:docMk/>
            <pc:sldMk cId="1255471823" sldId="259"/>
            <ac:spMk id="15" creationId="{D7E7BE93-E129-65DD-40D8-AC18B4FA64E5}"/>
          </ac:spMkLst>
        </pc:spChg>
      </pc:sldChg>
      <pc:sldChg chg="addSp modSp mod modAnim">
        <pc:chgData name="Stewart Gale" userId="3647ddd2-6040-41ae-a96d-232c23482af8" providerId="ADAL" clId="{ADDBF2C4-AD8D-4E1D-8386-BD3D3561C83C}" dt="2025-10-28T11:06:51.794" v="36" actId="1076"/>
        <pc:sldMkLst>
          <pc:docMk/>
          <pc:sldMk cId="2450138585" sldId="261"/>
        </pc:sldMkLst>
        <pc:spChg chg="add mod">
          <ac:chgData name="Stewart Gale" userId="3647ddd2-6040-41ae-a96d-232c23482af8" providerId="ADAL" clId="{ADDBF2C4-AD8D-4E1D-8386-BD3D3561C83C}" dt="2025-10-28T11:06:26.854" v="28" actId="1037"/>
          <ac:spMkLst>
            <pc:docMk/>
            <pc:sldMk cId="2450138585" sldId="261"/>
            <ac:spMk id="2" creationId="{4E96BA3F-552E-2848-D756-D9BC9FE5D065}"/>
          </ac:spMkLst>
        </pc:spChg>
        <pc:spChg chg="mod">
          <ac:chgData name="Stewart Gale" userId="3647ddd2-6040-41ae-a96d-232c23482af8" providerId="ADAL" clId="{ADDBF2C4-AD8D-4E1D-8386-BD3D3561C83C}" dt="2025-10-28T11:06:21.361" v="25" actId="1076"/>
          <ac:spMkLst>
            <pc:docMk/>
            <pc:sldMk cId="2450138585" sldId="261"/>
            <ac:spMk id="3" creationId="{A702694F-97E3-4A20-A001-F703DF724D08}"/>
          </ac:spMkLst>
        </pc:spChg>
        <pc:spChg chg="mod">
          <ac:chgData name="Stewart Gale" userId="3647ddd2-6040-41ae-a96d-232c23482af8" providerId="ADAL" clId="{ADDBF2C4-AD8D-4E1D-8386-BD3D3561C83C}" dt="2025-10-28T11:06:33.122" v="29" actId="1076"/>
          <ac:spMkLst>
            <pc:docMk/>
            <pc:sldMk cId="2450138585" sldId="261"/>
            <ac:spMk id="5" creationId="{114B09FF-4F96-4D1F-A0BC-A2D654546D58}"/>
          </ac:spMkLst>
        </pc:spChg>
        <pc:spChg chg="add mod">
          <ac:chgData name="Stewart Gale" userId="3647ddd2-6040-41ae-a96d-232c23482af8" providerId="ADAL" clId="{ADDBF2C4-AD8D-4E1D-8386-BD3D3561C83C}" dt="2025-10-28T11:06:26.854" v="28" actId="1037"/>
          <ac:spMkLst>
            <pc:docMk/>
            <pc:sldMk cId="2450138585" sldId="261"/>
            <ac:spMk id="6" creationId="{279B51A9-23E0-8E06-EFB4-58AA42991A4E}"/>
          </ac:spMkLst>
        </pc:spChg>
        <pc:spChg chg="add mod">
          <ac:chgData name="Stewart Gale" userId="3647ddd2-6040-41ae-a96d-232c23482af8" providerId="ADAL" clId="{ADDBF2C4-AD8D-4E1D-8386-BD3D3561C83C}" dt="2025-10-28T11:06:26.854" v="28" actId="1037"/>
          <ac:spMkLst>
            <pc:docMk/>
            <pc:sldMk cId="2450138585" sldId="261"/>
            <ac:spMk id="7" creationId="{5DF7A991-898A-B739-0306-8F082A096282}"/>
          </ac:spMkLst>
        </pc:spChg>
        <pc:spChg chg="add mod">
          <ac:chgData name="Stewart Gale" userId="3647ddd2-6040-41ae-a96d-232c23482af8" providerId="ADAL" clId="{ADDBF2C4-AD8D-4E1D-8386-BD3D3561C83C}" dt="2025-10-28T11:06:26.854" v="28" actId="1037"/>
          <ac:spMkLst>
            <pc:docMk/>
            <pc:sldMk cId="2450138585" sldId="261"/>
            <ac:spMk id="8" creationId="{BA129DF8-411D-32B8-5C2B-688C398238AC}"/>
          </ac:spMkLst>
        </pc:spChg>
        <pc:spChg chg="add mod">
          <ac:chgData name="Stewart Gale" userId="3647ddd2-6040-41ae-a96d-232c23482af8" providerId="ADAL" clId="{ADDBF2C4-AD8D-4E1D-8386-BD3D3561C83C}" dt="2025-10-28T11:06:26.854" v="28" actId="1037"/>
          <ac:spMkLst>
            <pc:docMk/>
            <pc:sldMk cId="2450138585" sldId="261"/>
            <ac:spMk id="9" creationId="{3A652704-5573-5796-BF56-05D39F41E6E9}"/>
          </ac:spMkLst>
        </pc:spChg>
        <pc:spChg chg="add mod">
          <ac:chgData name="Stewart Gale" userId="3647ddd2-6040-41ae-a96d-232c23482af8" providerId="ADAL" clId="{ADDBF2C4-AD8D-4E1D-8386-BD3D3561C83C}" dt="2025-10-28T11:06:40.848" v="32" actId="14100"/>
          <ac:spMkLst>
            <pc:docMk/>
            <pc:sldMk cId="2450138585" sldId="261"/>
            <ac:spMk id="10" creationId="{3013B044-D246-5D60-221C-385ABD6F5B45}"/>
          </ac:spMkLst>
        </pc:spChg>
        <pc:spChg chg="add mod">
          <ac:chgData name="Stewart Gale" userId="3647ddd2-6040-41ae-a96d-232c23482af8" providerId="ADAL" clId="{ADDBF2C4-AD8D-4E1D-8386-BD3D3561C83C}" dt="2025-10-28T11:06:40.848" v="32" actId="14100"/>
          <ac:spMkLst>
            <pc:docMk/>
            <pc:sldMk cId="2450138585" sldId="261"/>
            <ac:spMk id="11" creationId="{8E2092FA-621A-AAB4-04AC-774B2AEC8CFF}"/>
          </ac:spMkLst>
        </pc:spChg>
        <pc:spChg chg="add mod">
          <ac:chgData name="Stewart Gale" userId="3647ddd2-6040-41ae-a96d-232c23482af8" providerId="ADAL" clId="{ADDBF2C4-AD8D-4E1D-8386-BD3D3561C83C}" dt="2025-10-28T11:06:43.956" v="33" actId="14100"/>
          <ac:spMkLst>
            <pc:docMk/>
            <pc:sldMk cId="2450138585" sldId="261"/>
            <ac:spMk id="12" creationId="{6A9277D6-9736-0242-035F-9665EB3677A2}"/>
          </ac:spMkLst>
        </pc:spChg>
        <pc:spChg chg="add mod">
          <ac:chgData name="Stewart Gale" userId="3647ddd2-6040-41ae-a96d-232c23482af8" providerId="ADAL" clId="{ADDBF2C4-AD8D-4E1D-8386-BD3D3561C83C}" dt="2025-10-28T11:06:40.848" v="32" actId="14100"/>
          <ac:spMkLst>
            <pc:docMk/>
            <pc:sldMk cId="2450138585" sldId="261"/>
            <ac:spMk id="13" creationId="{300876BA-1157-AA79-C8DD-887CE3A8F06E}"/>
          </ac:spMkLst>
        </pc:spChg>
        <pc:spChg chg="add mod">
          <ac:chgData name="Stewart Gale" userId="3647ddd2-6040-41ae-a96d-232c23482af8" providerId="ADAL" clId="{ADDBF2C4-AD8D-4E1D-8386-BD3D3561C83C}" dt="2025-10-28T11:06:51.794" v="36" actId="1076"/>
          <ac:spMkLst>
            <pc:docMk/>
            <pc:sldMk cId="2450138585" sldId="261"/>
            <ac:spMk id="14" creationId="{72E111E6-E32C-372F-56C1-1D51F1D57A66}"/>
          </ac:spMkLst>
        </pc:spChg>
      </pc:sldChg>
      <pc:sldChg chg="addSp delSp modSp mod delAnim modAnim">
        <pc:chgData name="Stewart Gale" userId="3647ddd2-6040-41ae-a96d-232c23482af8" providerId="ADAL" clId="{ADDBF2C4-AD8D-4E1D-8386-BD3D3561C83C}" dt="2025-10-28T11:15:09.434" v="81" actId="1076"/>
        <pc:sldMkLst>
          <pc:docMk/>
          <pc:sldMk cId="758649143" sldId="262"/>
        </pc:sldMkLst>
        <pc:spChg chg="add mod">
          <ac:chgData name="Stewart Gale" userId="3647ddd2-6040-41ae-a96d-232c23482af8" providerId="ADAL" clId="{ADDBF2C4-AD8D-4E1D-8386-BD3D3561C83C}" dt="2025-10-28T11:06:57.532" v="38" actId="1076"/>
          <ac:spMkLst>
            <pc:docMk/>
            <pc:sldMk cId="758649143" sldId="262"/>
            <ac:spMk id="2" creationId="{B2CB01FB-2093-0B21-1A21-E0DB70C159AA}"/>
          </ac:spMkLst>
        </pc:spChg>
        <pc:spChg chg="mod">
          <ac:chgData name="Stewart Gale" userId="3647ddd2-6040-41ae-a96d-232c23482af8" providerId="ADAL" clId="{ADDBF2C4-AD8D-4E1D-8386-BD3D3561C83C}" dt="2025-10-28T11:15:05.542" v="80" actId="20577"/>
          <ac:spMkLst>
            <pc:docMk/>
            <pc:sldMk cId="758649143" sldId="262"/>
            <ac:spMk id="3" creationId="{EA945DA4-E429-489D-9398-EAE95E8725CF}"/>
          </ac:spMkLst>
        </pc:spChg>
        <pc:spChg chg="add mod">
          <ac:chgData name="Stewart Gale" userId="3647ddd2-6040-41ae-a96d-232c23482af8" providerId="ADAL" clId="{ADDBF2C4-AD8D-4E1D-8386-BD3D3561C83C}" dt="2025-10-28T11:07:10.796" v="46" actId="1076"/>
          <ac:spMkLst>
            <pc:docMk/>
            <pc:sldMk cId="758649143" sldId="262"/>
            <ac:spMk id="6" creationId="{1BBA773E-427A-2E41-F237-BD9ABA866AF5}"/>
          </ac:spMkLst>
        </pc:spChg>
        <pc:spChg chg="add mod">
          <ac:chgData name="Stewart Gale" userId="3647ddd2-6040-41ae-a96d-232c23482af8" providerId="ADAL" clId="{ADDBF2C4-AD8D-4E1D-8386-BD3D3561C83C}" dt="2025-10-28T11:07:06.342" v="43" actId="1076"/>
          <ac:spMkLst>
            <pc:docMk/>
            <pc:sldMk cId="758649143" sldId="262"/>
            <ac:spMk id="7" creationId="{03911BA5-EC7A-3AA5-D262-F2A481D9FE41}"/>
          </ac:spMkLst>
        </pc:spChg>
        <pc:spChg chg="add mod">
          <ac:chgData name="Stewart Gale" userId="3647ddd2-6040-41ae-a96d-232c23482af8" providerId="ADAL" clId="{ADDBF2C4-AD8D-4E1D-8386-BD3D3561C83C}" dt="2025-10-28T11:15:09.434" v="81" actId="1076"/>
          <ac:spMkLst>
            <pc:docMk/>
            <pc:sldMk cId="758649143" sldId="262"/>
            <ac:spMk id="8" creationId="{CAD03253-88F3-3B85-EA82-5B48C88A0F96}"/>
          </ac:spMkLst>
        </pc:spChg>
        <pc:spChg chg="add del mod">
          <ac:chgData name="Stewart Gale" userId="3647ddd2-6040-41ae-a96d-232c23482af8" providerId="ADAL" clId="{ADDBF2C4-AD8D-4E1D-8386-BD3D3561C83C}" dt="2025-10-28T11:06:59.216" v="39" actId="478"/>
          <ac:spMkLst>
            <pc:docMk/>
            <pc:sldMk cId="758649143" sldId="262"/>
            <ac:spMk id="9" creationId="{34344506-96C1-AB88-E564-8C0893D1FA86}"/>
          </ac:spMkLst>
        </pc:spChg>
        <pc:spChg chg="add mod">
          <ac:chgData name="Stewart Gale" userId="3647ddd2-6040-41ae-a96d-232c23482af8" providerId="ADAL" clId="{ADDBF2C4-AD8D-4E1D-8386-BD3D3561C83C}" dt="2025-10-28T11:07:15.331" v="49" actId="14100"/>
          <ac:spMkLst>
            <pc:docMk/>
            <pc:sldMk cId="758649143" sldId="262"/>
            <ac:spMk id="10" creationId="{439C2880-D8D1-83D2-246D-12C9CE6E8FFC}"/>
          </ac:spMkLst>
        </pc:spChg>
        <pc:spChg chg="add mod">
          <ac:chgData name="Stewart Gale" userId="3647ddd2-6040-41ae-a96d-232c23482af8" providerId="ADAL" clId="{ADDBF2C4-AD8D-4E1D-8386-BD3D3561C83C}" dt="2025-10-28T11:07:18.458" v="52" actId="14100"/>
          <ac:spMkLst>
            <pc:docMk/>
            <pc:sldMk cId="758649143" sldId="262"/>
            <ac:spMk id="11" creationId="{A4EADD60-CBE5-EBF0-B9B2-025BFC912415}"/>
          </ac:spMkLst>
        </pc:spChg>
        <pc:spChg chg="add mod">
          <ac:chgData name="Stewart Gale" userId="3647ddd2-6040-41ae-a96d-232c23482af8" providerId="ADAL" clId="{ADDBF2C4-AD8D-4E1D-8386-BD3D3561C83C}" dt="2025-10-28T11:07:21.264" v="54" actId="14100"/>
          <ac:spMkLst>
            <pc:docMk/>
            <pc:sldMk cId="758649143" sldId="262"/>
            <ac:spMk id="12" creationId="{4B260A4C-EB77-3368-8ADE-03922A80C243}"/>
          </ac:spMkLst>
        </pc:spChg>
        <pc:spChg chg="add mod">
          <ac:chgData name="Stewart Gale" userId="3647ddd2-6040-41ae-a96d-232c23482af8" providerId="ADAL" clId="{ADDBF2C4-AD8D-4E1D-8386-BD3D3561C83C}" dt="2025-10-28T11:07:25.002" v="56" actId="14100"/>
          <ac:spMkLst>
            <pc:docMk/>
            <pc:sldMk cId="758649143" sldId="262"/>
            <ac:spMk id="13" creationId="{890C8C2A-0131-57C0-4C32-413C4248CF60}"/>
          </ac:spMkLst>
        </pc:spChg>
        <pc:spChg chg="add mod">
          <ac:chgData name="Stewart Gale" userId="3647ddd2-6040-41ae-a96d-232c23482af8" providerId="ADAL" clId="{ADDBF2C4-AD8D-4E1D-8386-BD3D3561C83C}" dt="2025-10-28T11:06:57.532" v="38" actId="1076"/>
          <ac:spMkLst>
            <pc:docMk/>
            <pc:sldMk cId="758649143" sldId="262"/>
            <ac:spMk id="14" creationId="{018ACAE7-E956-509A-D269-E0423700EBB2}"/>
          </ac:spMkLst>
        </pc:spChg>
      </pc:sldChg>
      <pc:sldChg chg="addSp delSp modSp mod delAnim modAnim">
        <pc:chgData name="Stewart Gale" userId="3647ddd2-6040-41ae-a96d-232c23482af8" providerId="ADAL" clId="{ADDBF2C4-AD8D-4E1D-8386-BD3D3561C83C}" dt="2025-10-28T11:23:37.388" v="98" actId="1076"/>
        <pc:sldMkLst>
          <pc:docMk/>
          <pc:sldMk cId="3791733998" sldId="263"/>
        </pc:sldMkLst>
        <pc:spChg chg="add mod">
          <ac:chgData name="Stewart Gale" userId="3647ddd2-6040-41ae-a96d-232c23482af8" providerId="ADAL" clId="{ADDBF2C4-AD8D-4E1D-8386-BD3D3561C83C}" dt="2025-10-28T11:07:40.231" v="64" actId="14100"/>
          <ac:spMkLst>
            <pc:docMk/>
            <pc:sldMk cId="3791733998" sldId="263"/>
            <ac:spMk id="2" creationId="{8D9589C2-19DE-2AB7-3CB1-0E15A77FB596}"/>
          </ac:spMkLst>
        </pc:spChg>
        <pc:spChg chg="add mod">
          <ac:chgData name="Stewart Gale" userId="3647ddd2-6040-41ae-a96d-232c23482af8" providerId="ADAL" clId="{ADDBF2C4-AD8D-4E1D-8386-BD3D3561C83C}" dt="2025-10-28T11:07:42.770" v="66" actId="14100"/>
          <ac:spMkLst>
            <pc:docMk/>
            <pc:sldMk cId="3791733998" sldId="263"/>
            <ac:spMk id="3" creationId="{D95B1657-0ED6-E5D9-1AAA-2F937968CF9E}"/>
          </ac:spMkLst>
        </pc:spChg>
        <pc:spChg chg="add mod">
          <ac:chgData name="Stewart Gale" userId="3647ddd2-6040-41ae-a96d-232c23482af8" providerId="ADAL" clId="{ADDBF2C4-AD8D-4E1D-8386-BD3D3561C83C}" dt="2025-10-28T11:22:38.044" v="85" actId="1076"/>
          <ac:spMkLst>
            <pc:docMk/>
            <pc:sldMk cId="3791733998" sldId="263"/>
            <ac:spMk id="5" creationId="{AB6457F0-FB62-D4E5-F370-10C94AD0810D}"/>
          </ac:spMkLst>
        </pc:spChg>
        <pc:spChg chg="mod">
          <ac:chgData name="Stewart Gale" userId="3647ddd2-6040-41ae-a96d-232c23482af8" providerId="ADAL" clId="{ADDBF2C4-AD8D-4E1D-8386-BD3D3561C83C}" dt="2025-10-28T11:22:34.890" v="84" actId="20577"/>
          <ac:spMkLst>
            <pc:docMk/>
            <pc:sldMk cId="3791733998" sldId="263"/>
            <ac:spMk id="6" creationId="{6B2456C1-EDC1-400C-80E4-AC78D4C9825C}"/>
          </ac:spMkLst>
        </pc:spChg>
        <pc:spChg chg="mod">
          <ac:chgData name="Stewart Gale" userId="3647ddd2-6040-41ae-a96d-232c23482af8" providerId="ADAL" clId="{ADDBF2C4-AD8D-4E1D-8386-BD3D3561C83C}" dt="2025-10-28T11:23:33.750" v="97" actId="20577"/>
          <ac:spMkLst>
            <pc:docMk/>
            <pc:sldMk cId="3791733998" sldId="263"/>
            <ac:spMk id="7" creationId="{BD272425-2D28-4B62-BA98-4112CDAFBE9A}"/>
          </ac:spMkLst>
        </pc:spChg>
        <pc:spChg chg="add del mod">
          <ac:chgData name="Stewart Gale" userId="3647ddd2-6040-41ae-a96d-232c23482af8" providerId="ADAL" clId="{ADDBF2C4-AD8D-4E1D-8386-BD3D3561C83C}" dt="2025-10-28T11:07:34.419" v="59" actId="478"/>
          <ac:spMkLst>
            <pc:docMk/>
            <pc:sldMk cId="3791733998" sldId="263"/>
            <ac:spMk id="8" creationId="{A110ADC8-D70E-AE97-E4CD-BD2386A9F709}"/>
          </ac:spMkLst>
        </pc:spChg>
        <pc:spChg chg="add del mod">
          <ac:chgData name="Stewart Gale" userId="3647ddd2-6040-41ae-a96d-232c23482af8" providerId="ADAL" clId="{ADDBF2C4-AD8D-4E1D-8386-BD3D3561C83C}" dt="2025-10-28T11:07:34.985" v="60" actId="478"/>
          <ac:spMkLst>
            <pc:docMk/>
            <pc:sldMk cId="3791733998" sldId="263"/>
            <ac:spMk id="9" creationId="{AC90023B-619B-42CC-6916-BC3F543F9328}"/>
          </ac:spMkLst>
        </pc:spChg>
        <pc:spChg chg="add mod">
          <ac:chgData name="Stewart Gale" userId="3647ddd2-6040-41ae-a96d-232c23482af8" providerId="ADAL" clId="{ADDBF2C4-AD8D-4E1D-8386-BD3D3561C83C}" dt="2025-10-28T11:23:02.762" v="91" actId="1076"/>
          <ac:spMkLst>
            <pc:docMk/>
            <pc:sldMk cId="3791733998" sldId="263"/>
            <ac:spMk id="10" creationId="{26F5691A-4341-2B13-6054-1385D7F49152}"/>
          </ac:spMkLst>
        </pc:spChg>
        <pc:spChg chg="add mod">
          <ac:chgData name="Stewart Gale" userId="3647ddd2-6040-41ae-a96d-232c23482af8" providerId="ADAL" clId="{ADDBF2C4-AD8D-4E1D-8386-BD3D3561C83C}" dt="2025-10-28T11:23:08.186" v="92" actId="1076"/>
          <ac:spMkLst>
            <pc:docMk/>
            <pc:sldMk cId="3791733998" sldId="263"/>
            <ac:spMk id="11" creationId="{A1752DB0-063F-340A-96DB-0C6FFF2E8E50}"/>
          </ac:spMkLst>
        </pc:spChg>
        <pc:spChg chg="add mod">
          <ac:chgData name="Stewart Gale" userId="3647ddd2-6040-41ae-a96d-232c23482af8" providerId="ADAL" clId="{ADDBF2C4-AD8D-4E1D-8386-BD3D3561C83C}" dt="2025-10-28T11:23:37.388" v="98" actId="1076"/>
          <ac:spMkLst>
            <pc:docMk/>
            <pc:sldMk cId="3791733998" sldId="263"/>
            <ac:spMk id="12" creationId="{6C583CED-48D1-38BE-144F-AFB9F0FEFA01}"/>
          </ac:spMkLst>
        </pc:spChg>
        <pc:spChg chg="add del mod">
          <ac:chgData name="Stewart Gale" userId="3647ddd2-6040-41ae-a96d-232c23482af8" providerId="ADAL" clId="{ADDBF2C4-AD8D-4E1D-8386-BD3D3561C83C}" dt="2025-10-28T11:07:36.493" v="62" actId="478"/>
          <ac:spMkLst>
            <pc:docMk/>
            <pc:sldMk cId="3791733998" sldId="263"/>
            <ac:spMk id="13" creationId="{B50874DD-0EEB-515D-577F-A731A8E2ADC3}"/>
          </ac:spMkLst>
        </pc:spChg>
        <pc:spChg chg="add del mod">
          <ac:chgData name="Stewart Gale" userId="3647ddd2-6040-41ae-a96d-232c23482af8" providerId="ADAL" clId="{ADDBF2C4-AD8D-4E1D-8386-BD3D3561C83C}" dt="2025-10-28T11:07:36" v="61" actId="478"/>
          <ac:spMkLst>
            <pc:docMk/>
            <pc:sldMk cId="3791733998" sldId="263"/>
            <ac:spMk id="14" creationId="{CDFD955A-78A8-C334-2F65-91601E7F247F}"/>
          </ac:spMkLst>
        </pc:spChg>
      </pc:sldChg>
    </pc:docChg>
  </pc:docChgLst>
  <pc:docChgLst>
    <pc:chgData name="Stewart Gale" userId="3647ddd2-6040-41ae-a96d-232c23482af8" providerId="ADAL" clId="{98227A90-3BE8-401D-B27C-EC3CEF0CA27F}"/>
    <pc:docChg chg="undo custSel modSld">
      <pc:chgData name="Stewart Gale" userId="3647ddd2-6040-41ae-a96d-232c23482af8" providerId="ADAL" clId="{98227A90-3BE8-401D-B27C-EC3CEF0CA27F}" dt="2024-10-29T11:30:00.212" v="398" actId="20577"/>
      <pc:docMkLst>
        <pc:docMk/>
      </pc:docMkLst>
      <pc:sldChg chg="modSp mod">
        <pc:chgData name="Stewart Gale" userId="3647ddd2-6040-41ae-a96d-232c23482af8" providerId="ADAL" clId="{98227A90-3BE8-401D-B27C-EC3CEF0CA27F}" dt="2021-10-25T04:25:42.940" v="13" actId="404"/>
        <pc:sldMkLst>
          <pc:docMk/>
          <pc:sldMk cId="1255471823" sldId="259"/>
        </pc:sldMkLst>
      </pc:sldChg>
      <pc:sldChg chg="addSp modSp mod">
        <pc:chgData name="Stewart Gale" userId="3647ddd2-6040-41ae-a96d-232c23482af8" providerId="ADAL" clId="{98227A90-3BE8-401D-B27C-EC3CEF0CA27F}" dt="2021-10-25T07:06:30.441" v="346" actId="14100"/>
        <pc:sldMkLst>
          <pc:docMk/>
          <pc:sldMk cId="2574760571" sldId="260"/>
        </pc:sldMkLst>
      </pc:sldChg>
      <pc:sldChg chg="addSp modSp mod">
        <pc:chgData name="Stewart Gale" userId="3647ddd2-6040-41ae-a96d-232c23482af8" providerId="ADAL" clId="{98227A90-3BE8-401D-B27C-EC3CEF0CA27F}" dt="2021-10-25T04:27:32.730" v="91" actId="14100"/>
        <pc:sldMkLst>
          <pc:docMk/>
          <pc:sldMk cId="2450138585" sldId="261"/>
        </pc:sldMkLst>
      </pc:sldChg>
      <pc:sldChg chg="addSp modSp mod">
        <pc:chgData name="Stewart Gale" userId="3647ddd2-6040-41ae-a96d-232c23482af8" providerId="ADAL" clId="{98227A90-3BE8-401D-B27C-EC3CEF0CA27F}" dt="2021-10-25T04:46:57.685" v="220" actId="1076"/>
        <pc:sldMkLst>
          <pc:docMk/>
          <pc:sldMk cId="758649143" sldId="262"/>
        </pc:sldMkLst>
      </pc:sldChg>
      <pc:sldChg chg="addSp delSp modSp mod">
        <pc:chgData name="Stewart Gale" userId="3647ddd2-6040-41ae-a96d-232c23482af8" providerId="ADAL" clId="{98227A90-3BE8-401D-B27C-EC3CEF0CA27F}" dt="2024-10-29T11:30:00.212" v="398" actId="20577"/>
        <pc:sldMkLst>
          <pc:docMk/>
          <pc:sldMk cId="3791733998" sldId="263"/>
        </pc:sldMkLst>
      </pc:sldChg>
      <pc:sldChg chg="addSp delSp modSp mod">
        <pc:chgData name="Stewart Gale" userId="3647ddd2-6040-41ae-a96d-232c23482af8" providerId="ADAL" clId="{98227A90-3BE8-401D-B27C-EC3CEF0CA27F}" dt="2021-10-25T07:10:03.170" v="396" actId="1076"/>
        <pc:sldMkLst>
          <pc:docMk/>
          <pc:sldMk cId="4003294284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91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61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525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0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900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866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39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1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16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4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23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7D664-A1D1-4629-A64B-5B027A7C70D5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57263-EB10-472C-BD21-7350BB8FE3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9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12" t="8827" r="11573" b="15096"/>
          <a:stretch/>
        </p:blipFill>
        <p:spPr>
          <a:xfrm>
            <a:off x="1030778" y="182880"/>
            <a:ext cx="9908771" cy="642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3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425" t="13804" r="20952" b="48015"/>
          <a:stretch/>
        </p:blipFill>
        <p:spPr>
          <a:xfrm>
            <a:off x="349134" y="224444"/>
            <a:ext cx="7198822" cy="6633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616" t="51699" r="25354" b="9258"/>
          <a:stretch/>
        </p:blipFill>
        <p:spPr>
          <a:xfrm>
            <a:off x="5918662" y="814647"/>
            <a:ext cx="5347183" cy="60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10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1646" y="2097741"/>
            <a:ext cx="79546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99980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12" t="8827" r="11573" b="73454"/>
          <a:stretch/>
        </p:blipFill>
        <p:spPr>
          <a:xfrm>
            <a:off x="510825" y="230692"/>
            <a:ext cx="11293773" cy="17056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2300" y="2378635"/>
            <a:ext cx="21694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1) </a:t>
            </a:r>
            <a:r>
              <a:rPr lang="en-US" sz="4800" dirty="0">
                <a:solidFill>
                  <a:srgbClr val="FF0000"/>
                </a:solidFill>
              </a:rPr>
              <a:t>ab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2) </a:t>
            </a:r>
            <a:r>
              <a:rPr lang="en-US" sz="4800" dirty="0" err="1">
                <a:solidFill>
                  <a:srgbClr val="FF0000"/>
                </a:solidFill>
              </a:rPr>
              <a:t>zy</a:t>
            </a:r>
            <a:endParaRPr lang="en-US" sz="4800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</a:rPr>
              <a:t>3) </a:t>
            </a:r>
            <a:r>
              <a:rPr lang="en-US" sz="4800" dirty="0">
                <a:solidFill>
                  <a:srgbClr val="FF0000"/>
                </a:solidFill>
              </a:rPr>
              <a:t>b</a:t>
            </a:r>
            <a:r>
              <a:rPr lang="en-US" sz="4800" baseline="30000" dirty="0">
                <a:solidFill>
                  <a:srgbClr val="FF0000"/>
                </a:solidFill>
              </a:rPr>
              <a:t>2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4) </a:t>
            </a:r>
            <a:r>
              <a:rPr lang="en-US" sz="4800" dirty="0">
                <a:solidFill>
                  <a:srgbClr val="FF0000"/>
                </a:solidFill>
              </a:rPr>
              <a:t>b</a:t>
            </a:r>
            <a:r>
              <a:rPr lang="en-US" sz="4800" baseline="30000" dirty="0">
                <a:solidFill>
                  <a:srgbClr val="FF0000"/>
                </a:solidFill>
              </a:rPr>
              <a:t>2</a:t>
            </a:r>
            <a:r>
              <a:rPr lang="en-US" sz="4800" dirty="0">
                <a:solidFill>
                  <a:srgbClr val="FF0000"/>
                </a:solidFill>
              </a:rPr>
              <a:t>c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5) </a:t>
            </a:r>
            <a:r>
              <a:rPr lang="en-US" sz="4800" dirty="0">
                <a:solidFill>
                  <a:srgbClr val="FF0000"/>
                </a:solidFill>
              </a:rPr>
              <a:t>d</a:t>
            </a:r>
            <a:r>
              <a:rPr lang="en-US" sz="48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03035" y="2378635"/>
            <a:ext cx="26864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6) </a:t>
            </a:r>
            <a:r>
              <a:rPr lang="en-US" sz="4800" dirty="0">
                <a:solidFill>
                  <a:srgbClr val="FF0000"/>
                </a:solidFill>
              </a:rPr>
              <a:t>3d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7) </a:t>
            </a:r>
            <a:r>
              <a:rPr lang="en-US" sz="4800" dirty="0">
                <a:solidFill>
                  <a:srgbClr val="FF0000"/>
                </a:solidFill>
              </a:rPr>
              <a:t>3cd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8) </a:t>
            </a:r>
            <a:r>
              <a:rPr lang="en-US" sz="4800" dirty="0">
                <a:solidFill>
                  <a:srgbClr val="FF0000"/>
                </a:solidFill>
              </a:rPr>
              <a:t>10d</a:t>
            </a:r>
            <a:r>
              <a:rPr lang="en-US" sz="4800" baseline="30000" dirty="0">
                <a:solidFill>
                  <a:srgbClr val="FF0000"/>
                </a:solidFill>
              </a:rPr>
              <a:t>2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9) </a:t>
            </a:r>
            <a:r>
              <a:rPr lang="en-US" sz="4800" dirty="0">
                <a:solidFill>
                  <a:srgbClr val="FF0000"/>
                </a:solidFill>
              </a:rPr>
              <a:t>12t</a:t>
            </a:r>
            <a:r>
              <a:rPr lang="en-US" sz="4800" baseline="30000" dirty="0">
                <a:solidFill>
                  <a:srgbClr val="FF0000"/>
                </a:solidFill>
              </a:rPr>
              <a:t>3</a:t>
            </a:r>
            <a:endParaRPr lang="en-US" sz="4800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</a:rPr>
              <a:t>10) </a:t>
            </a:r>
            <a:r>
              <a:rPr lang="en-US" sz="4800" dirty="0">
                <a:solidFill>
                  <a:srgbClr val="FF0000"/>
                </a:solidFill>
              </a:rPr>
              <a:t>7abc</a:t>
            </a:r>
            <a:endParaRPr lang="en-US" sz="4800" baseline="30000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F2DE22-C730-761C-611A-8EEB4B771C30}"/>
              </a:ext>
            </a:extLst>
          </p:cNvPr>
          <p:cNvSpPr/>
          <p:nvPr/>
        </p:nvSpPr>
        <p:spPr>
          <a:xfrm>
            <a:off x="3151391" y="2456220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804CD6-C06C-C85F-567A-194185483EF5}"/>
              </a:ext>
            </a:extLst>
          </p:cNvPr>
          <p:cNvSpPr/>
          <p:nvPr/>
        </p:nvSpPr>
        <p:spPr>
          <a:xfrm>
            <a:off x="3151391" y="3181004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C446E3-8781-8366-5450-424EEBFF087B}"/>
              </a:ext>
            </a:extLst>
          </p:cNvPr>
          <p:cNvSpPr/>
          <p:nvPr/>
        </p:nvSpPr>
        <p:spPr>
          <a:xfrm>
            <a:off x="3151391" y="3947861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A6A2EE-C062-0B84-5620-0403D4983727}"/>
              </a:ext>
            </a:extLst>
          </p:cNvPr>
          <p:cNvSpPr/>
          <p:nvPr/>
        </p:nvSpPr>
        <p:spPr>
          <a:xfrm>
            <a:off x="3167064" y="4574771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5FA76A-6242-2F85-ABF1-25BB3C221D99}"/>
              </a:ext>
            </a:extLst>
          </p:cNvPr>
          <p:cNvSpPr/>
          <p:nvPr/>
        </p:nvSpPr>
        <p:spPr>
          <a:xfrm>
            <a:off x="3167064" y="5299555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666EDA-A356-8F81-BB5F-9377AF6FE748}"/>
              </a:ext>
            </a:extLst>
          </p:cNvPr>
          <p:cNvSpPr/>
          <p:nvPr/>
        </p:nvSpPr>
        <p:spPr>
          <a:xfrm>
            <a:off x="7803747" y="2378635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F9B95E-84D4-86F2-A802-3B3A71774A32}"/>
              </a:ext>
            </a:extLst>
          </p:cNvPr>
          <p:cNvSpPr/>
          <p:nvPr/>
        </p:nvSpPr>
        <p:spPr>
          <a:xfrm>
            <a:off x="7803747" y="3103419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8A8114-28D1-2037-8737-0A8700586B27}"/>
              </a:ext>
            </a:extLst>
          </p:cNvPr>
          <p:cNvSpPr/>
          <p:nvPr/>
        </p:nvSpPr>
        <p:spPr>
          <a:xfrm>
            <a:off x="7803747" y="3870276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E37026-3A9D-0FEA-7B6A-8E7EA7175105}"/>
              </a:ext>
            </a:extLst>
          </p:cNvPr>
          <p:cNvSpPr/>
          <p:nvPr/>
        </p:nvSpPr>
        <p:spPr>
          <a:xfrm>
            <a:off x="7819420" y="4497186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E7BE93-E129-65DD-40D8-AC18B4FA64E5}"/>
              </a:ext>
            </a:extLst>
          </p:cNvPr>
          <p:cNvSpPr/>
          <p:nvPr/>
        </p:nvSpPr>
        <p:spPr>
          <a:xfrm>
            <a:off x="8035551" y="5330736"/>
            <a:ext cx="1496376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47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12" t="27183" r="11573" b="52863"/>
          <a:stretch/>
        </p:blipFill>
        <p:spPr>
          <a:xfrm>
            <a:off x="253837" y="358588"/>
            <a:ext cx="11700782" cy="19901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02694F-97E3-4A20-A001-F703DF724D08}"/>
              </a:ext>
            </a:extLst>
          </p:cNvPr>
          <p:cNvSpPr txBox="1"/>
          <p:nvPr/>
        </p:nvSpPr>
        <p:spPr>
          <a:xfrm>
            <a:off x="2140741" y="2616422"/>
            <a:ext cx="26864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1) </a:t>
            </a:r>
            <a:r>
              <a:rPr lang="en-US" sz="4800" dirty="0">
                <a:solidFill>
                  <a:srgbClr val="FF0000"/>
                </a:solidFill>
              </a:rPr>
              <a:t>3ab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2) </a:t>
            </a:r>
            <a:r>
              <a:rPr lang="en-US" sz="4800" dirty="0">
                <a:solidFill>
                  <a:srgbClr val="FF0000"/>
                </a:solidFill>
              </a:rPr>
              <a:t>6ab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3) </a:t>
            </a:r>
            <a:r>
              <a:rPr lang="en-US" sz="4800" dirty="0">
                <a:solidFill>
                  <a:srgbClr val="FF0000"/>
                </a:solidFill>
              </a:rPr>
              <a:t>20xy</a:t>
            </a:r>
            <a:endParaRPr lang="en-US" sz="4800" baseline="30000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rgbClr val="FF0000"/>
                </a:solidFill>
              </a:rPr>
              <a:t>4) </a:t>
            </a:r>
            <a:r>
              <a:rPr lang="en-US" sz="4800" dirty="0">
                <a:solidFill>
                  <a:srgbClr val="FF0000"/>
                </a:solidFill>
              </a:rPr>
              <a:t>40gh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5) </a:t>
            </a:r>
            <a:r>
              <a:rPr lang="en-US" sz="4800" dirty="0">
                <a:solidFill>
                  <a:srgbClr val="FF0000"/>
                </a:solidFill>
              </a:rPr>
              <a:t>4abc</a:t>
            </a:r>
            <a:endParaRPr lang="en-US" sz="4800" baseline="30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B09FF-4F96-4D1F-A0BC-A2D654546D58}"/>
              </a:ext>
            </a:extLst>
          </p:cNvPr>
          <p:cNvSpPr txBox="1"/>
          <p:nvPr/>
        </p:nvSpPr>
        <p:spPr>
          <a:xfrm>
            <a:off x="7053159" y="2713760"/>
            <a:ext cx="38863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6) </a:t>
            </a:r>
            <a:r>
              <a:rPr lang="en-US" sz="4800" dirty="0">
                <a:solidFill>
                  <a:srgbClr val="FF0000"/>
                </a:solidFill>
              </a:rPr>
              <a:t>6ab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7) </a:t>
            </a:r>
            <a:r>
              <a:rPr lang="en-US" sz="4800" dirty="0">
                <a:solidFill>
                  <a:srgbClr val="FF0000"/>
                </a:solidFill>
              </a:rPr>
              <a:t>24cd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8) </a:t>
            </a:r>
            <a:r>
              <a:rPr lang="en-US" sz="4800" dirty="0">
                <a:solidFill>
                  <a:srgbClr val="FF0000"/>
                </a:solidFill>
              </a:rPr>
              <a:t>-2abcd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9) </a:t>
            </a:r>
            <a:r>
              <a:rPr lang="en-US" sz="4800" dirty="0">
                <a:solidFill>
                  <a:srgbClr val="FF0000"/>
                </a:solidFill>
              </a:rPr>
              <a:t>36st</a:t>
            </a:r>
          </a:p>
          <a:p>
            <a:r>
              <a:rPr lang="en-US" sz="4800" b="1" dirty="0">
                <a:solidFill>
                  <a:srgbClr val="FF0000"/>
                </a:solidFill>
              </a:rPr>
              <a:t>10) </a:t>
            </a:r>
            <a:r>
              <a:rPr lang="en-US" sz="4800" dirty="0">
                <a:solidFill>
                  <a:srgbClr val="FF0000"/>
                </a:solidFill>
              </a:rPr>
              <a:t>-21abcdef</a:t>
            </a:r>
            <a:endParaRPr lang="en-US" sz="4800" baseline="300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96BA3F-552E-2848-D756-D9BC9FE5D065}"/>
              </a:ext>
            </a:extLst>
          </p:cNvPr>
          <p:cNvSpPr/>
          <p:nvPr/>
        </p:nvSpPr>
        <p:spPr>
          <a:xfrm>
            <a:off x="2879841" y="2802774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9B51A9-23E0-8E06-EFB4-58AA42991A4E}"/>
              </a:ext>
            </a:extLst>
          </p:cNvPr>
          <p:cNvSpPr/>
          <p:nvPr/>
        </p:nvSpPr>
        <p:spPr>
          <a:xfrm>
            <a:off x="2879841" y="3527558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F7A991-898A-B739-0306-8F082A096282}"/>
              </a:ext>
            </a:extLst>
          </p:cNvPr>
          <p:cNvSpPr/>
          <p:nvPr/>
        </p:nvSpPr>
        <p:spPr>
          <a:xfrm>
            <a:off x="2879841" y="4294415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129DF8-411D-32B8-5C2B-688C398238AC}"/>
              </a:ext>
            </a:extLst>
          </p:cNvPr>
          <p:cNvSpPr/>
          <p:nvPr/>
        </p:nvSpPr>
        <p:spPr>
          <a:xfrm>
            <a:off x="2895514" y="4921325"/>
            <a:ext cx="1227598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52704-5573-5796-BF56-05D39F41E6E9}"/>
              </a:ext>
            </a:extLst>
          </p:cNvPr>
          <p:cNvSpPr/>
          <p:nvPr/>
        </p:nvSpPr>
        <p:spPr>
          <a:xfrm>
            <a:off x="2895514" y="5646109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13B044-D246-5D60-221C-385ABD6F5B45}"/>
              </a:ext>
            </a:extLst>
          </p:cNvPr>
          <p:cNvSpPr/>
          <p:nvPr/>
        </p:nvSpPr>
        <p:spPr>
          <a:xfrm>
            <a:off x="7742788" y="2802774"/>
            <a:ext cx="1340252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2092FA-621A-AAB4-04AC-774B2AEC8CFF}"/>
              </a:ext>
            </a:extLst>
          </p:cNvPr>
          <p:cNvSpPr/>
          <p:nvPr/>
        </p:nvSpPr>
        <p:spPr>
          <a:xfrm>
            <a:off x="7742788" y="3527558"/>
            <a:ext cx="1340252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9277D6-9736-0242-035F-9665EB3677A2}"/>
              </a:ext>
            </a:extLst>
          </p:cNvPr>
          <p:cNvSpPr/>
          <p:nvPr/>
        </p:nvSpPr>
        <p:spPr>
          <a:xfrm>
            <a:off x="7742787" y="4294415"/>
            <a:ext cx="1783597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0876BA-1157-AA79-C8DD-887CE3A8F06E}"/>
              </a:ext>
            </a:extLst>
          </p:cNvPr>
          <p:cNvSpPr/>
          <p:nvPr/>
        </p:nvSpPr>
        <p:spPr>
          <a:xfrm>
            <a:off x="7758461" y="4921325"/>
            <a:ext cx="1340252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E111E6-E32C-372F-56C1-1D51F1D57A66}"/>
              </a:ext>
            </a:extLst>
          </p:cNvPr>
          <p:cNvSpPr/>
          <p:nvPr/>
        </p:nvSpPr>
        <p:spPr>
          <a:xfrm>
            <a:off x="7988574" y="5710368"/>
            <a:ext cx="2715576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13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12" t="46360" r="14357" b="34393"/>
          <a:stretch/>
        </p:blipFill>
        <p:spPr>
          <a:xfrm>
            <a:off x="307625" y="131483"/>
            <a:ext cx="11699104" cy="19901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945DA4-E429-489D-9398-EAE95E8725CF}"/>
                  </a:ext>
                </a:extLst>
              </p:cNvPr>
              <p:cNvSpPr txBox="1"/>
              <p:nvPr/>
            </p:nvSpPr>
            <p:spPr>
              <a:xfrm>
                <a:off x="2077748" y="2815928"/>
                <a:ext cx="3996085" cy="3063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FF0000"/>
                    </a:solidFill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4800" i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2)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–6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 </a:t>
                </a: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4)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12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945DA4-E429-489D-9398-EAE95E872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748" y="2815928"/>
                <a:ext cx="3996085" cy="3063787"/>
              </a:xfrm>
              <a:prstGeom prst="rect">
                <a:avLst/>
              </a:prstGeom>
              <a:blipFill>
                <a:blip r:embed="rId3"/>
                <a:stretch>
                  <a:fillRect l="-7023" t="-3976" b="-9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20E4A8-6C93-4E37-9FAB-F4BE472A1864}"/>
                  </a:ext>
                </a:extLst>
              </p:cNvPr>
              <p:cNvSpPr txBox="1"/>
              <p:nvPr/>
            </p:nvSpPr>
            <p:spPr>
              <a:xfrm>
                <a:off x="7053159" y="2815928"/>
                <a:ext cx="3886391" cy="3055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FF0000"/>
                    </a:solidFill>
                  </a:rPr>
                  <a:t>5)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6)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81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7)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32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8)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36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4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20E4A8-6C93-4E37-9FAB-F4BE472A1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159" y="2815928"/>
                <a:ext cx="3886391" cy="3055388"/>
              </a:xfrm>
              <a:prstGeom prst="rect">
                <a:avLst/>
              </a:prstGeom>
              <a:blipFill>
                <a:blip r:embed="rId4"/>
                <a:stretch>
                  <a:fillRect l="-7053" t="-3992" b="-9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2CB01FB-2093-0B21-1A21-E0DB70C159AA}"/>
              </a:ext>
            </a:extLst>
          </p:cNvPr>
          <p:cNvSpPr/>
          <p:nvPr/>
        </p:nvSpPr>
        <p:spPr>
          <a:xfrm>
            <a:off x="2795927" y="2893513"/>
            <a:ext cx="1154601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BA773E-427A-2E41-F237-BD9ABA866AF5}"/>
              </a:ext>
            </a:extLst>
          </p:cNvPr>
          <p:cNvSpPr/>
          <p:nvPr/>
        </p:nvSpPr>
        <p:spPr>
          <a:xfrm>
            <a:off x="2700927" y="3518215"/>
            <a:ext cx="1477603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11BA5-EC7A-3AA5-D262-F2A481D9FE41}"/>
              </a:ext>
            </a:extLst>
          </p:cNvPr>
          <p:cNvSpPr/>
          <p:nvPr/>
        </p:nvSpPr>
        <p:spPr>
          <a:xfrm>
            <a:off x="2840262" y="4265496"/>
            <a:ext cx="1936239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D03253-88F3-3B85-EA82-5B48C88A0F96}"/>
              </a:ext>
            </a:extLst>
          </p:cNvPr>
          <p:cNvSpPr/>
          <p:nvPr/>
        </p:nvSpPr>
        <p:spPr>
          <a:xfrm>
            <a:off x="2795927" y="5104694"/>
            <a:ext cx="1849069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9C2880-D8D1-83D2-246D-12C9CE6E8FFC}"/>
              </a:ext>
            </a:extLst>
          </p:cNvPr>
          <p:cNvSpPr/>
          <p:nvPr/>
        </p:nvSpPr>
        <p:spPr>
          <a:xfrm>
            <a:off x="7680087" y="2843829"/>
            <a:ext cx="2854909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EADD60-CBE5-EBF0-B9B2-025BFC912415}"/>
              </a:ext>
            </a:extLst>
          </p:cNvPr>
          <p:cNvSpPr/>
          <p:nvPr/>
        </p:nvSpPr>
        <p:spPr>
          <a:xfrm>
            <a:off x="7680087" y="3613288"/>
            <a:ext cx="1715986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260A4C-EB77-3368-8ADE-03922A80C243}"/>
              </a:ext>
            </a:extLst>
          </p:cNvPr>
          <p:cNvSpPr/>
          <p:nvPr/>
        </p:nvSpPr>
        <p:spPr>
          <a:xfrm>
            <a:off x="7725374" y="4379910"/>
            <a:ext cx="1573797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0C8C2A-0131-57C0-4C32-413C4248CF60}"/>
              </a:ext>
            </a:extLst>
          </p:cNvPr>
          <p:cNvSpPr/>
          <p:nvPr/>
        </p:nvSpPr>
        <p:spPr>
          <a:xfrm>
            <a:off x="7680087" y="5094889"/>
            <a:ext cx="1619084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8ACAE7-E956-509A-D269-E0423700EBB2}"/>
              </a:ext>
            </a:extLst>
          </p:cNvPr>
          <p:cNvSpPr/>
          <p:nvPr/>
        </p:nvSpPr>
        <p:spPr>
          <a:xfrm>
            <a:off x="7680087" y="5768029"/>
            <a:ext cx="1496376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64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12" t="65465" r="26872" b="15096"/>
          <a:stretch/>
        </p:blipFill>
        <p:spPr>
          <a:xfrm>
            <a:off x="452636" y="170708"/>
            <a:ext cx="11286728" cy="23248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2456C1-EDC1-400C-80E4-AC78D4C9825C}"/>
                  </a:ext>
                </a:extLst>
              </p:cNvPr>
              <p:cNvSpPr txBox="1"/>
              <p:nvPr/>
            </p:nvSpPr>
            <p:spPr>
              <a:xfrm>
                <a:off x="2138708" y="3278758"/>
                <a:ext cx="3996085" cy="2371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FF0000"/>
                    </a:solidFill>
                  </a:rPr>
                  <a:t>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4800" i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2)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-3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4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4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800" b="1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2456C1-EDC1-400C-80E4-AC78D4C98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708" y="3278758"/>
                <a:ext cx="3996085" cy="2371547"/>
              </a:xfrm>
              <a:prstGeom prst="rect">
                <a:avLst/>
              </a:prstGeom>
              <a:blipFill>
                <a:blip r:embed="rId3"/>
                <a:stretch>
                  <a:fillRect l="-7023" t="-5656" b="-102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272425-2D28-4B62-BA98-4112CDAFBE9A}"/>
                  </a:ext>
                </a:extLst>
              </p:cNvPr>
              <p:cNvSpPr txBox="1"/>
              <p:nvPr/>
            </p:nvSpPr>
            <p:spPr>
              <a:xfrm>
                <a:off x="7108577" y="3270358"/>
                <a:ext cx="3886391" cy="2379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FF0000"/>
                    </a:solidFill>
                  </a:rPr>
                  <a:t>4)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5)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-9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6) </a:t>
                </a:r>
                <a:r>
                  <a:rPr lang="en-US" sz="4800" dirty="0">
                    <a:solidFill>
                      <a:srgbClr val="FF0000"/>
                    </a:solidFill>
                  </a:rPr>
                  <a:t>-9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sSup>
                      <m:sSupPr>
                        <m:ctrlP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endParaRPr lang="en-US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272425-2D28-4B62-BA98-4112CDAFB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577" y="3270358"/>
                <a:ext cx="3886391" cy="2379947"/>
              </a:xfrm>
              <a:prstGeom prst="rect">
                <a:avLst/>
              </a:prstGeom>
              <a:blipFill>
                <a:blip r:embed="rId4"/>
                <a:stretch>
                  <a:fillRect l="-7053" t="-5627" b="-9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8D9589C2-19DE-2AB7-3CB1-0E15A77FB596}"/>
              </a:ext>
            </a:extLst>
          </p:cNvPr>
          <p:cNvSpPr/>
          <p:nvPr/>
        </p:nvSpPr>
        <p:spPr>
          <a:xfrm>
            <a:off x="2787614" y="3323705"/>
            <a:ext cx="1485128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5B1657-0ED6-E5D9-1AAA-2F937968CF9E}"/>
              </a:ext>
            </a:extLst>
          </p:cNvPr>
          <p:cNvSpPr/>
          <p:nvPr/>
        </p:nvSpPr>
        <p:spPr>
          <a:xfrm>
            <a:off x="2854115" y="4048489"/>
            <a:ext cx="1861972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6457F0-FB62-D4E5-F370-10C94AD0810D}"/>
              </a:ext>
            </a:extLst>
          </p:cNvPr>
          <p:cNvSpPr/>
          <p:nvPr/>
        </p:nvSpPr>
        <p:spPr>
          <a:xfrm>
            <a:off x="2787614" y="4708809"/>
            <a:ext cx="2050394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F5691A-4341-2B13-6054-1385D7F49152}"/>
              </a:ext>
            </a:extLst>
          </p:cNvPr>
          <p:cNvSpPr/>
          <p:nvPr/>
        </p:nvSpPr>
        <p:spPr>
          <a:xfrm>
            <a:off x="7822356" y="3270358"/>
            <a:ext cx="1582030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752DB0-063F-340A-96DB-0C6FFF2E8E50}"/>
              </a:ext>
            </a:extLst>
          </p:cNvPr>
          <p:cNvSpPr/>
          <p:nvPr/>
        </p:nvSpPr>
        <p:spPr>
          <a:xfrm>
            <a:off x="7728144" y="4070528"/>
            <a:ext cx="1970038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583CED-48D1-38BE-144F-AFB9F0FEFA01}"/>
              </a:ext>
            </a:extLst>
          </p:cNvPr>
          <p:cNvSpPr/>
          <p:nvPr/>
        </p:nvSpPr>
        <p:spPr>
          <a:xfrm>
            <a:off x="7822356" y="4795312"/>
            <a:ext cx="1970038" cy="724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73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425" t="13804" r="20952" b="48015"/>
          <a:stretch/>
        </p:blipFill>
        <p:spPr>
          <a:xfrm>
            <a:off x="349134" y="224444"/>
            <a:ext cx="7198822" cy="66335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E6498B-9066-4964-B419-D7232AEA6761}"/>
              </a:ext>
            </a:extLst>
          </p:cNvPr>
          <p:cNvSpPr txBox="1"/>
          <p:nvPr/>
        </p:nvSpPr>
        <p:spPr>
          <a:xfrm>
            <a:off x="4583083" y="768526"/>
            <a:ext cx="14297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24ac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E573E9A-9F92-4FFF-903A-54E6C111ECCB}"/>
                  </a:ext>
                </a:extLst>
              </p:cNvPr>
              <p:cNvSpPr txBox="1"/>
              <p:nvPr/>
            </p:nvSpPr>
            <p:spPr>
              <a:xfrm>
                <a:off x="4535978" y="2284214"/>
                <a:ext cx="193132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18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E573E9A-9F92-4FFF-903A-54E6C111E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78" y="2284214"/>
                <a:ext cx="1931324" cy="830997"/>
              </a:xfrm>
              <a:prstGeom prst="rect">
                <a:avLst/>
              </a:prstGeom>
              <a:blipFill>
                <a:blip r:embed="rId3"/>
                <a:stretch>
                  <a:fillRect l="-14196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EFB351-28EA-47E9-B2CD-8399FF6D35B4}"/>
                  </a:ext>
                </a:extLst>
              </p:cNvPr>
              <p:cNvSpPr txBox="1"/>
              <p:nvPr/>
            </p:nvSpPr>
            <p:spPr>
              <a:xfrm>
                <a:off x="4720243" y="3825826"/>
                <a:ext cx="123167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EFB351-28EA-47E9-B2CD-8399FF6D3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243" y="3825826"/>
                <a:ext cx="1231670" cy="830997"/>
              </a:xfrm>
              <a:prstGeom prst="rect">
                <a:avLst/>
              </a:prstGeom>
              <a:blipFill>
                <a:blip r:embed="rId4"/>
                <a:stretch>
                  <a:fillRect l="-22277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063318-F9F4-4AC6-BC41-59569A0C64C3}"/>
                  </a:ext>
                </a:extLst>
              </p:cNvPr>
              <p:cNvSpPr txBox="1"/>
              <p:nvPr/>
            </p:nvSpPr>
            <p:spPr>
              <a:xfrm>
                <a:off x="4781202" y="5480059"/>
                <a:ext cx="148659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063318-F9F4-4AC6-BC41-59569A0C6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202" y="5480059"/>
                <a:ext cx="1486593" cy="830997"/>
              </a:xfrm>
              <a:prstGeom prst="rect">
                <a:avLst/>
              </a:prstGeom>
              <a:blipFill>
                <a:blip r:embed="rId5"/>
                <a:stretch>
                  <a:fillRect l="-18443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76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616" t="51699" r="25354" b="9258"/>
          <a:stretch/>
        </p:blipFill>
        <p:spPr>
          <a:xfrm>
            <a:off x="217110" y="109423"/>
            <a:ext cx="5932678" cy="6705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970E55-1069-4A4F-B5E2-1E11201EE3CE}"/>
                  </a:ext>
                </a:extLst>
              </p:cNvPr>
              <p:cNvSpPr txBox="1"/>
              <p:nvPr/>
            </p:nvSpPr>
            <p:spPr>
              <a:xfrm>
                <a:off x="4056609" y="713108"/>
                <a:ext cx="218347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970E55-1069-4A4F-B5E2-1E11201EE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609" y="713108"/>
                <a:ext cx="2183477" cy="830997"/>
              </a:xfrm>
              <a:prstGeom prst="rect">
                <a:avLst/>
              </a:prstGeom>
              <a:blipFill>
                <a:blip r:embed="rId3"/>
                <a:stretch>
                  <a:fillRect l="-12535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050DC86-F180-492B-A7C1-E6186806501B}"/>
              </a:ext>
            </a:extLst>
          </p:cNvPr>
          <p:cNvSpPr txBox="1"/>
          <p:nvPr/>
        </p:nvSpPr>
        <p:spPr>
          <a:xfrm>
            <a:off x="6491423" y="3013501"/>
            <a:ext cx="872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6a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C32500-8BD3-4648-8087-0AAB3D1BB9F6}"/>
                  </a:ext>
                </a:extLst>
              </p:cNvPr>
              <p:cNvSpPr txBox="1"/>
              <p:nvPr/>
            </p:nvSpPr>
            <p:spPr>
              <a:xfrm>
                <a:off x="4276896" y="5230677"/>
                <a:ext cx="150876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33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C32500-8BD3-4648-8087-0AAB3D1BB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896" y="5230677"/>
                <a:ext cx="1508763" cy="830997"/>
              </a:xfrm>
              <a:prstGeom prst="rect">
                <a:avLst/>
              </a:prstGeom>
              <a:blipFill>
                <a:blip r:embed="rId4"/>
                <a:stretch>
                  <a:fillRect l="-18623" t="-16176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3294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udents xmlns="f1bd4111-08f5-4cb2-a6ce-dc46c48156c9">
      <UserInfo>
        <DisplayName/>
        <AccountId xsi:nil="true"/>
        <AccountType/>
      </UserInfo>
    </Students>
    <Student_Groups xmlns="f1bd4111-08f5-4cb2-a6ce-dc46c48156c9">
      <UserInfo>
        <DisplayName/>
        <AccountId xsi:nil="true"/>
        <AccountType/>
      </UserInfo>
    </Student_Groups>
    <TeamsChannelId xmlns="f1bd4111-08f5-4cb2-a6ce-dc46c48156c9" xsi:nil="true"/>
    <CultureName xmlns="f1bd4111-08f5-4cb2-a6ce-dc46c48156c9" xsi:nil="true"/>
    <Templates xmlns="f1bd4111-08f5-4cb2-a6ce-dc46c48156c9" xsi:nil="true"/>
    <Has_Teacher_Only_SectionGroup xmlns="f1bd4111-08f5-4cb2-a6ce-dc46c48156c9" xsi:nil="true"/>
    <AppVersion xmlns="f1bd4111-08f5-4cb2-a6ce-dc46c48156c9" xsi:nil="true"/>
    <Invited_Teachers xmlns="f1bd4111-08f5-4cb2-a6ce-dc46c48156c9" xsi:nil="true"/>
    <Invited_Students xmlns="f1bd4111-08f5-4cb2-a6ce-dc46c48156c9" xsi:nil="true"/>
    <LMS_Mappings xmlns="f1bd4111-08f5-4cb2-a6ce-dc46c48156c9" xsi:nil="true"/>
    <Teachers xmlns="f1bd4111-08f5-4cb2-a6ce-dc46c48156c9">
      <UserInfo>
        <DisplayName/>
        <AccountId xsi:nil="true"/>
        <AccountType/>
      </UserInfo>
    </Teachers>
    <Self_Registration_Enabled xmlns="f1bd4111-08f5-4cb2-a6ce-dc46c48156c9" xsi:nil="true"/>
    <Math_Settings xmlns="f1bd4111-08f5-4cb2-a6ce-dc46c48156c9" xsi:nil="true"/>
    <DefaultSectionNames xmlns="f1bd4111-08f5-4cb2-a6ce-dc46c48156c9" xsi:nil="true"/>
    <NotebookType xmlns="f1bd4111-08f5-4cb2-a6ce-dc46c48156c9" xsi:nil="true"/>
    <Distribution_Groups xmlns="f1bd4111-08f5-4cb2-a6ce-dc46c48156c9" xsi:nil="true"/>
    <Is_Collaboration_Space_Locked xmlns="f1bd4111-08f5-4cb2-a6ce-dc46c48156c9" xsi:nil="true"/>
    <FolderType xmlns="f1bd4111-08f5-4cb2-a6ce-dc46c48156c9" xsi:nil="true"/>
    <Owner xmlns="f1bd4111-08f5-4cb2-a6ce-dc46c48156c9">
      <UserInfo>
        <DisplayName/>
        <AccountId xsi:nil="true"/>
        <AccountType/>
      </UserInfo>
    </Owner>
    <IsNotebookLocked xmlns="f1bd4111-08f5-4cb2-a6ce-dc46c48156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1646C01D6A2F4888228D60301DE75E" ma:contentTypeVersion="33" ma:contentTypeDescription="Create a new document." ma:contentTypeScope="" ma:versionID="715b36c128a6c6078e8f1d3912422621">
  <xsd:schema xmlns:xsd="http://www.w3.org/2001/XMLSchema" xmlns:xs="http://www.w3.org/2001/XMLSchema" xmlns:p="http://schemas.microsoft.com/office/2006/metadata/properties" xmlns:ns3="89730faa-4f23-41c9-9390-7e8182e02d69" xmlns:ns4="f1bd4111-08f5-4cb2-a6ce-dc46c48156c9" targetNamespace="http://schemas.microsoft.com/office/2006/metadata/properties" ma:root="true" ma:fieldsID="a5ab15c57e44fe24573da80dbc2eaa8b" ns3:_="" ns4:_="">
    <xsd:import namespace="89730faa-4f23-41c9-9390-7e8182e02d69"/>
    <xsd:import namespace="f1bd4111-08f5-4cb2-a6ce-dc46c48156c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Templat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TeamsChannelId" minOccurs="0"/>
                <xsd:element ref="ns4:IsNotebookLocked" minOccurs="0"/>
                <xsd:element ref="ns4:Math_Settings" minOccurs="0"/>
                <xsd:element ref="ns4:Distribution_Groups" minOccurs="0"/>
                <xsd:element ref="ns4:LMS_Mapping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30faa-4f23-41c9-9390-7e8182e02d6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d4111-08f5-4cb2-a6ce-dc46c48156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chers" ma:index="2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TeamsChannelId" ma:index="29" nillable="true" ma:displayName="Teams Channel Id" ma:internalName="TeamsChannelId">
      <xsd:simpleType>
        <xsd:restriction base="dms:Text"/>
      </xsd:simpleType>
    </xsd:element>
    <xsd:element name="IsNotebookLocked" ma:index="30" nillable="true" ma:displayName="Is Notebook Locked" ma:internalName="IsNotebookLocked">
      <xsd:simpleType>
        <xsd:restriction base="dms:Boolean"/>
      </xsd:simpleType>
    </xsd:element>
    <xsd:element name="Math_Settings" ma:index="31" nillable="true" ma:displayName="Math Settings" ma:internalName="Math_Settings">
      <xsd:simpleType>
        <xsd:restriction base="dms:Text"/>
      </xsd:simple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Tags" ma:index="34" nillable="true" ma:displayName="Tags" ma:internalName="MediaServiceAutoTags" ma:readOnly="true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F9CF6E-86A1-49F6-8B3C-E45A285C00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295208-59E3-4909-A513-4303246DE806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f1bd4111-08f5-4cb2-a6ce-dc46c48156c9"/>
    <ds:schemaRef ds:uri="http://schemas.microsoft.com/office/infopath/2007/PartnerControls"/>
    <ds:schemaRef ds:uri="http://purl.org/dc/dcmitype/"/>
    <ds:schemaRef ds:uri="http://purl.org/dc/elements/1.1/"/>
    <ds:schemaRef ds:uri="89730faa-4f23-41c9-9390-7e8182e02d69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F1EF52-59C8-469F-91FC-84F118C432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730faa-4f23-41c9-9390-7e8182e02d69"/>
    <ds:schemaRef ds:uri="f1bd4111-08f5-4cb2-a6ce-dc46c48156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142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2020-09-20T06:35:55Z</dcterms:created>
  <dcterms:modified xsi:type="dcterms:W3CDTF">2025-10-28T11:23:38Z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0x010100B61646C01D6A2F4888228D60301DE75E</vt:lpwstr>
  </property>
</Properties>
</file>