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5973A-78BC-40FF-BE7C-CB2454D85F1B}" type="datetimeFigureOut">
              <a:rPr lang="en-GB" smtClean="0"/>
              <a:t>10/01/2020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00EE8-BEC8-4326-ACE2-0C2CC111BD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9106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5973A-78BC-40FF-BE7C-CB2454D85F1B}" type="datetimeFigureOut">
              <a:rPr lang="en-GB" smtClean="0"/>
              <a:t>10/01/2020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00EE8-BEC8-4326-ACE2-0C2CC111BD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9461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5973A-78BC-40FF-BE7C-CB2454D85F1B}" type="datetimeFigureOut">
              <a:rPr lang="en-GB" smtClean="0"/>
              <a:t>10/01/2020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00EE8-BEC8-4326-ACE2-0C2CC111BD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5495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5973A-78BC-40FF-BE7C-CB2454D85F1B}" type="datetimeFigureOut">
              <a:rPr lang="en-GB" smtClean="0"/>
              <a:t>10/01/2020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00EE8-BEC8-4326-ACE2-0C2CC111BD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1586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5973A-78BC-40FF-BE7C-CB2454D85F1B}" type="datetimeFigureOut">
              <a:rPr lang="en-GB" smtClean="0"/>
              <a:t>10/01/2020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00EE8-BEC8-4326-ACE2-0C2CC111BD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3998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5973A-78BC-40FF-BE7C-CB2454D85F1B}" type="datetimeFigureOut">
              <a:rPr lang="en-GB" smtClean="0"/>
              <a:t>10/01/2020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00EE8-BEC8-4326-ACE2-0C2CC111BD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2465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5973A-78BC-40FF-BE7C-CB2454D85F1B}" type="datetimeFigureOut">
              <a:rPr lang="en-GB" smtClean="0"/>
              <a:t>10/01/2020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00EE8-BEC8-4326-ACE2-0C2CC111BD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9780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5973A-78BC-40FF-BE7C-CB2454D85F1B}" type="datetimeFigureOut">
              <a:rPr lang="en-GB" smtClean="0"/>
              <a:t>10/01/2020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00EE8-BEC8-4326-ACE2-0C2CC111BD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9146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5973A-78BC-40FF-BE7C-CB2454D85F1B}" type="datetimeFigureOut">
              <a:rPr lang="en-GB" smtClean="0"/>
              <a:t>10/01/2020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00EE8-BEC8-4326-ACE2-0C2CC111BD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4028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5973A-78BC-40FF-BE7C-CB2454D85F1B}" type="datetimeFigureOut">
              <a:rPr lang="en-GB" smtClean="0"/>
              <a:t>10/01/2020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00EE8-BEC8-4326-ACE2-0C2CC111BD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5091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5973A-78BC-40FF-BE7C-CB2454D85F1B}" type="datetimeFigureOut">
              <a:rPr lang="en-GB" smtClean="0"/>
              <a:t>10/01/2020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00EE8-BEC8-4326-ACE2-0C2CC111BD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0559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D5973A-78BC-40FF-BE7C-CB2454D85F1B}" type="datetimeFigureOut">
              <a:rPr lang="en-GB" smtClean="0"/>
              <a:t>10/01/2020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300EE8-BEC8-4326-ACE2-0C2CC111BD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867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s.diagnosticquestions.com/uploads/Questions/3b3f47cf-0082-46e3-9835-003ac23134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631" y="294857"/>
            <a:ext cx="5738228" cy="430367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0590" y="294857"/>
            <a:ext cx="5759116" cy="431933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677518" y="4741725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7" name="TextBox 6"/>
          <p:cNvSpPr txBox="1"/>
          <p:nvPr/>
        </p:nvSpPr>
        <p:spPr>
          <a:xfrm>
            <a:off x="1629665" y="5808252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4192872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24742" y="2078181"/>
            <a:ext cx="950421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694959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s.diagnosticquestions.com/uploads/Questions/3b3f47cf-0082-46e3-9835-003ac23134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631" y="294857"/>
            <a:ext cx="5738228" cy="430367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0590" y="294857"/>
            <a:ext cx="5759116" cy="431933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574511" y="5301449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2" name="Rectangle 1"/>
          <p:cNvSpPr/>
          <p:nvPr/>
        </p:nvSpPr>
        <p:spPr>
          <a:xfrm>
            <a:off x="240631" y="294857"/>
            <a:ext cx="5738228" cy="430367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7279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mages.diagnosticquestions.com/uploads/Questions/3b3f47cf-0082-46e3-9835-003ac23134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130" y="145228"/>
            <a:ext cx="6658932" cy="499419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2813" t="36603" r="62068" b="47488"/>
          <a:stretch/>
        </p:blipFill>
        <p:spPr>
          <a:xfrm>
            <a:off x="898248" y="4761791"/>
            <a:ext cx="4859701" cy="205187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905165" y="1719618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C</a:t>
            </a:r>
            <a:endParaRPr lang="en-GB" sz="115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557180" y="3527491"/>
            <a:ext cx="368489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They don’t understand the effect of </a:t>
            </a:r>
            <a:r>
              <a:rPr lang="en-GB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4400" baseline="30000" dirty="0" smtClean="0"/>
              <a:t>2</a:t>
            </a:r>
            <a:r>
              <a:rPr lang="en-GB" sz="4400" dirty="0" smtClean="0"/>
              <a:t>.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1068078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590" y="189562"/>
            <a:ext cx="6796444" cy="509733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0723" t="36722" r="34954" b="47489"/>
          <a:stretch/>
        </p:blipFill>
        <p:spPr>
          <a:xfrm>
            <a:off x="1107520" y="4794988"/>
            <a:ext cx="4766808" cy="206301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905165" y="1719618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 smtClean="0"/>
              <a:t>B</a:t>
            </a:r>
            <a:endParaRPr lang="en-GB" sz="115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647006" y="3394604"/>
            <a:ext cx="368489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They did</a:t>
            </a:r>
          </a:p>
          <a:p>
            <a:pPr algn="ctr"/>
            <a:r>
              <a:rPr lang="en-GB" sz="4400" dirty="0" smtClean="0"/>
              <a:t>1 – 1 + 1</a:t>
            </a:r>
          </a:p>
          <a:p>
            <a:pPr algn="ctr"/>
            <a:r>
              <a:rPr lang="en-GB" sz="4400" dirty="0"/>
              <a:t>i</a:t>
            </a:r>
            <a:r>
              <a:rPr lang="en-GB" sz="4400" dirty="0" smtClean="0"/>
              <a:t>nstead of</a:t>
            </a:r>
          </a:p>
          <a:p>
            <a:pPr algn="ctr"/>
            <a:r>
              <a:rPr lang="en-GB" sz="4400" dirty="0" smtClean="0"/>
              <a:t>1 + 1 + 1 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874324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38</Words>
  <Application>Microsoft Office PowerPoint</Application>
  <PresentationFormat>Widescreen</PresentationFormat>
  <Paragraphs>11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2020-01-10T10:10:55Z</dcterms:created>
  <dcterms:modified xsi:type="dcterms:W3CDTF">2020-01-10T10:16:20Z</dcterms:modified>
</cp:coreProperties>
</file>