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533" r:id="rId2"/>
    <p:sldId id="548" r:id="rId3"/>
    <p:sldId id="534" r:id="rId4"/>
    <p:sldId id="535" r:id="rId5"/>
    <p:sldId id="537" r:id="rId6"/>
    <p:sldId id="542" r:id="rId7"/>
    <p:sldId id="543" r:id="rId8"/>
    <p:sldId id="541" r:id="rId9"/>
    <p:sldId id="546" r:id="rId10"/>
    <p:sldId id="551" r:id="rId11"/>
    <p:sldId id="545" r:id="rId12"/>
    <p:sldId id="547" r:id="rId13"/>
    <p:sldId id="549" r:id="rId14"/>
    <p:sldId id="550" r:id="rId15"/>
    <p:sldId id="26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A6EDD0-58B5-4000-8AAE-942A2B5C24FA}" v="123" dt="2025-10-02T17:04:12.1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90" autoAdjust="0"/>
    <p:restoredTop sz="88534" autoAdjust="0"/>
  </p:normalViewPr>
  <p:slideViewPr>
    <p:cSldViewPr>
      <p:cViewPr varScale="1">
        <p:scale>
          <a:sx n="89" d="100"/>
          <a:sy n="89" d="100"/>
        </p:scale>
        <p:origin x="72" y="372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DDBF2C4-AD8D-4E1D-8386-BD3D3561C83C}"/>
    <pc:docChg chg="undo custSel addSld delSld modSld sldOrd">
      <pc:chgData name="Stewart Gale" userId="3647ddd2-6040-41ae-a96d-232c23482af8" providerId="ADAL" clId="{ADDBF2C4-AD8D-4E1D-8386-BD3D3561C83C}" dt="2025-10-02T17:49:12.883" v="573" actId="20577"/>
      <pc:docMkLst>
        <pc:docMk/>
      </pc:docMkLst>
      <pc:sldChg chg="modSp add mod">
        <pc:chgData name="Stewart Gale" userId="3647ddd2-6040-41ae-a96d-232c23482af8" providerId="ADAL" clId="{ADDBF2C4-AD8D-4E1D-8386-BD3D3561C83C}" dt="2025-10-02T08:03:14.433" v="498" actId="1076"/>
        <pc:sldMkLst>
          <pc:docMk/>
          <pc:sldMk cId="2693172711" sldId="261"/>
        </pc:sldMkLst>
        <pc:spChg chg="mod">
          <ac:chgData name="Stewart Gale" userId="3647ddd2-6040-41ae-a96d-232c23482af8" providerId="ADAL" clId="{ADDBF2C4-AD8D-4E1D-8386-BD3D3561C83C}" dt="2025-10-02T08:03:06.755" v="496" actId="20577"/>
          <ac:spMkLst>
            <pc:docMk/>
            <pc:sldMk cId="2693172711" sldId="261"/>
            <ac:spMk id="7" creationId="{00000000-0000-0000-0000-000000000000}"/>
          </ac:spMkLst>
        </pc:spChg>
        <pc:spChg chg="mod">
          <ac:chgData name="Stewart Gale" userId="3647ddd2-6040-41ae-a96d-232c23482af8" providerId="ADAL" clId="{ADDBF2C4-AD8D-4E1D-8386-BD3D3561C83C}" dt="2025-10-02T08:03:14.433" v="498" actId="1076"/>
          <ac:spMkLst>
            <pc:docMk/>
            <pc:sldMk cId="2693172711" sldId="261"/>
            <ac:spMk id="8" creationId="{00000000-0000-0000-0000-000000000000}"/>
          </ac:spMkLst>
        </pc:spChg>
        <pc:spChg chg="mod">
          <ac:chgData name="Stewart Gale" userId="3647ddd2-6040-41ae-a96d-232c23482af8" providerId="ADAL" clId="{ADDBF2C4-AD8D-4E1D-8386-BD3D3561C83C}" dt="2025-10-02T08:03:12.550" v="497" actId="1076"/>
          <ac:spMkLst>
            <pc:docMk/>
            <pc:sldMk cId="2693172711" sldId="261"/>
            <ac:spMk id="20" creationId="{45434084-D582-423F-9C43-5D4318991158}"/>
          </ac:spMkLst>
        </pc:spChg>
        <pc:spChg chg="mod">
          <ac:chgData name="Stewart Gale" userId="3647ddd2-6040-41ae-a96d-232c23482af8" providerId="ADAL" clId="{ADDBF2C4-AD8D-4E1D-8386-BD3D3561C83C}" dt="2025-10-02T08:03:12.550" v="497" actId="1076"/>
          <ac:spMkLst>
            <pc:docMk/>
            <pc:sldMk cId="2693172711" sldId="261"/>
            <ac:spMk id="27" creationId="{00000000-0000-0000-0000-000000000000}"/>
          </ac:spMkLst>
        </pc:spChg>
        <pc:spChg chg="mod">
          <ac:chgData name="Stewart Gale" userId="3647ddd2-6040-41ae-a96d-232c23482af8" providerId="ADAL" clId="{ADDBF2C4-AD8D-4E1D-8386-BD3D3561C83C}" dt="2025-10-02T08:03:12.550" v="497" actId="1076"/>
          <ac:spMkLst>
            <pc:docMk/>
            <pc:sldMk cId="2693172711" sldId="261"/>
            <ac:spMk id="29" creationId="{00000000-0000-0000-0000-000000000000}"/>
          </ac:spMkLst>
        </pc:spChg>
        <pc:spChg chg="mod">
          <ac:chgData name="Stewart Gale" userId="3647ddd2-6040-41ae-a96d-232c23482af8" providerId="ADAL" clId="{ADDBF2C4-AD8D-4E1D-8386-BD3D3561C83C}" dt="2025-10-02T08:03:12.550" v="497" actId="1076"/>
          <ac:spMkLst>
            <pc:docMk/>
            <pc:sldMk cId="2693172711" sldId="261"/>
            <ac:spMk id="35" creationId="{BBDB7501-868D-4502-A8D7-A3F7FF1802DB}"/>
          </ac:spMkLst>
        </pc:spChg>
        <pc:spChg chg="mod">
          <ac:chgData name="Stewart Gale" userId="3647ddd2-6040-41ae-a96d-232c23482af8" providerId="ADAL" clId="{ADDBF2C4-AD8D-4E1D-8386-BD3D3561C83C}" dt="2025-10-02T08:03:12.550" v="497" actId="1076"/>
          <ac:spMkLst>
            <pc:docMk/>
            <pc:sldMk cId="2693172711" sldId="261"/>
            <ac:spMk id="37" creationId="{42A9227B-EED2-444B-B0DB-CA9E1C89D081}"/>
          </ac:spMkLst>
        </pc:spChg>
        <pc:spChg chg="mod">
          <ac:chgData name="Stewart Gale" userId="3647ddd2-6040-41ae-a96d-232c23482af8" providerId="ADAL" clId="{ADDBF2C4-AD8D-4E1D-8386-BD3D3561C83C}" dt="2025-10-02T08:03:12.550" v="497" actId="1076"/>
          <ac:spMkLst>
            <pc:docMk/>
            <pc:sldMk cId="2693172711" sldId="261"/>
            <ac:spMk id="40" creationId="{AA0CFC20-E7D7-4CE1-9996-029D07DEEB92}"/>
          </ac:spMkLst>
        </pc:spChg>
        <pc:spChg chg="mod">
          <ac:chgData name="Stewart Gale" userId="3647ddd2-6040-41ae-a96d-232c23482af8" providerId="ADAL" clId="{ADDBF2C4-AD8D-4E1D-8386-BD3D3561C83C}" dt="2025-10-02T08:03:12.550" v="497" actId="1076"/>
          <ac:spMkLst>
            <pc:docMk/>
            <pc:sldMk cId="2693172711" sldId="261"/>
            <ac:spMk id="43" creationId="{BB0BDE55-6F09-430A-89D3-CB1789EA70AA}"/>
          </ac:spMkLst>
        </pc:spChg>
        <pc:spChg chg="mod">
          <ac:chgData name="Stewart Gale" userId="3647ddd2-6040-41ae-a96d-232c23482af8" providerId="ADAL" clId="{ADDBF2C4-AD8D-4E1D-8386-BD3D3561C83C}" dt="2025-10-02T08:03:12.550" v="497" actId="1076"/>
          <ac:spMkLst>
            <pc:docMk/>
            <pc:sldMk cId="2693172711" sldId="261"/>
            <ac:spMk id="45" creationId="{98DB8273-0755-47F9-83EF-B9F1B6402B93}"/>
          </ac:spMkLst>
        </pc:spChg>
        <pc:cxnChg chg="mod">
          <ac:chgData name="Stewart Gale" userId="3647ddd2-6040-41ae-a96d-232c23482af8" providerId="ADAL" clId="{ADDBF2C4-AD8D-4E1D-8386-BD3D3561C83C}" dt="2025-10-02T08:03:12.550" v="497" actId="1076"/>
          <ac:cxnSpMkLst>
            <pc:docMk/>
            <pc:sldMk cId="2693172711" sldId="261"/>
            <ac:cxnSpMk id="33" creationId="{4AC8C961-6525-4282-B69D-38D78F42B096}"/>
          </ac:cxnSpMkLst>
        </pc:cxnChg>
        <pc:cxnChg chg="mod">
          <ac:chgData name="Stewart Gale" userId="3647ddd2-6040-41ae-a96d-232c23482af8" providerId="ADAL" clId="{ADDBF2C4-AD8D-4E1D-8386-BD3D3561C83C}" dt="2025-10-02T08:03:12.550" v="497" actId="1076"/>
          <ac:cxnSpMkLst>
            <pc:docMk/>
            <pc:sldMk cId="2693172711" sldId="261"/>
            <ac:cxnSpMk id="44" creationId="{DDD05D9E-E409-4703-A3FA-C15B16CEC50F}"/>
          </ac:cxnSpMkLst>
        </pc:cxnChg>
      </pc:sldChg>
      <pc:sldChg chg="modSp mod">
        <pc:chgData name="Stewart Gale" userId="3647ddd2-6040-41ae-a96d-232c23482af8" providerId="ADAL" clId="{ADDBF2C4-AD8D-4E1D-8386-BD3D3561C83C}" dt="2025-10-02T17:49:12.883" v="573" actId="20577"/>
        <pc:sldMkLst>
          <pc:docMk/>
          <pc:sldMk cId="1634853826" sldId="533"/>
        </pc:sldMkLst>
        <pc:spChg chg="mod">
          <ac:chgData name="Stewart Gale" userId="3647ddd2-6040-41ae-a96d-232c23482af8" providerId="ADAL" clId="{ADDBF2C4-AD8D-4E1D-8386-BD3D3561C83C}" dt="2025-10-02T17:49:12.883" v="573" actId="20577"/>
          <ac:spMkLst>
            <pc:docMk/>
            <pc:sldMk cId="1634853826" sldId="533"/>
            <ac:spMk id="5" creationId="{00000000-0000-0000-0000-000000000000}"/>
          </ac:spMkLst>
        </pc:spChg>
      </pc:sldChg>
      <pc:sldChg chg="addSp delSp modSp mod ord modAnim">
        <pc:chgData name="Stewart Gale" userId="3647ddd2-6040-41ae-a96d-232c23482af8" providerId="ADAL" clId="{ADDBF2C4-AD8D-4E1D-8386-BD3D3561C83C}" dt="2025-10-02T07:59:46.431" v="440" actId="14100"/>
        <pc:sldMkLst>
          <pc:docMk/>
          <pc:sldMk cId="773774487" sldId="534"/>
        </pc:sldMkLst>
        <pc:spChg chg="mod">
          <ac:chgData name="Stewart Gale" userId="3647ddd2-6040-41ae-a96d-232c23482af8" providerId="ADAL" clId="{ADDBF2C4-AD8D-4E1D-8386-BD3D3561C83C}" dt="2025-10-02T07:55:40.727" v="349" actId="1076"/>
          <ac:spMkLst>
            <pc:docMk/>
            <pc:sldMk cId="773774487" sldId="534"/>
            <ac:spMk id="2" creationId="{00000000-0000-0000-0000-000000000000}"/>
          </ac:spMkLst>
        </pc:spChg>
        <pc:picChg chg="add mod modCrop">
          <ac:chgData name="Stewart Gale" userId="3647ddd2-6040-41ae-a96d-232c23482af8" providerId="ADAL" clId="{ADDBF2C4-AD8D-4E1D-8386-BD3D3561C83C}" dt="2025-10-02T07:59:42.616" v="439" actId="1076"/>
          <ac:picMkLst>
            <pc:docMk/>
            <pc:sldMk cId="773774487" sldId="534"/>
            <ac:picMk id="3" creationId="{4E0D6806-EB78-F66A-CD66-A1201507E56E}"/>
          </ac:picMkLst>
        </pc:picChg>
        <pc:picChg chg="del mod">
          <ac:chgData name="Stewart Gale" userId="3647ddd2-6040-41ae-a96d-232c23482af8" providerId="ADAL" clId="{ADDBF2C4-AD8D-4E1D-8386-BD3D3561C83C}" dt="2025-10-02T07:56:53.356" v="351" actId="478"/>
          <ac:picMkLst>
            <pc:docMk/>
            <pc:sldMk cId="773774487" sldId="534"/>
            <ac:picMk id="8" creationId="{00000000-0000-0000-0000-000000000000}"/>
          </ac:picMkLst>
        </pc:picChg>
        <pc:cxnChg chg="add mod">
          <ac:chgData name="Stewart Gale" userId="3647ddd2-6040-41ae-a96d-232c23482af8" providerId="ADAL" clId="{ADDBF2C4-AD8D-4E1D-8386-BD3D3561C83C}" dt="2025-10-02T07:59:46.431" v="440" actId="14100"/>
          <ac:cxnSpMkLst>
            <pc:docMk/>
            <pc:sldMk cId="773774487" sldId="534"/>
            <ac:cxnSpMk id="4" creationId="{A659D327-53A2-83CE-E3CD-2A2A8EB1A726}"/>
          </ac:cxnSpMkLst>
        </pc:cxnChg>
      </pc:sldChg>
      <pc:sldChg chg="addSp delSp modSp mod delAnim modAnim">
        <pc:chgData name="Stewart Gale" userId="3647ddd2-6040-41ae-a96d-232c23482af8" providerId="ADAL" clId="{ADDBF2C4-AD8D-4E1D-8386-BD3D3561C83C}" dt="2025-10-02T08:00:21.722" v="442"/>
        <pc:sldMkLst>
          <pc:docMk/>
          <pc:sldMk cId="168884268" sldId="535"/>
        </pc:sldMkLst>
        <pc:spChg chg="add del mod">
          <ac:chgData name="Stewart Gale" userId="3647ddd2-6040-41ae-a96d-232c23482af8" providerId="ADAL" clId="{ADDBF2C4-AD8D-4E1D-8386-BD3D3561C83C}" dt="2025-10-02T07:33:07.962" v="10" actId="478"/>
          <ac:spMkLst>
            <pc:docMk/>
            <pc:sldMk cId="168884268" sldId="535"/>
            <ac:spMk id="3" creationId="{09A5BE48-1F79-3786-E261-0C5878772A7F}"/>
          </ac:spMkLst>
        </pc:spChg>
        <pc:spChg chg="mod">
          <ac:chgData name="Stewart Gale" userId="3647ddd2-6040-41ae-a96d-232c23482af8" providerId="ADAL" clId="{ADDBF2C4-AD8D-4E1D-8386-BD3D3561C83C}" dt="2025-10-02T07:33:23.221" v="15" actId="1076"/>
          <ac:spMkLst>
            <pc:docMk/>
            <pc:sldMk cId="168884268" sldId="535"/>
            <ac:spMk id="52" creationId="{00000000-0000-0000-0000-000000000000}"/>
          </ac:spMkLst>
        </pc:spChg>
        <pc:picChg chg="add mod modCrop">
          <ac:chgData name="Stewart Gale" userId="3647ddd2-6040-41ae-a96d-232c23482af8" providerId="ADAL" clId="{ADDBF2C4-AD8D-4E1D-8386-BD3D3561C83C}" dt="2025-10-02T07:33:20.070" v="14" actId="1076"/>
          <ac:picMkLst>
            <pc:docMk/>
            <pc:sldMk cId="168884268" sldId="535"/>
            <ac:picMk id="4" creationId="{C2F209EB-05F9-72EC-7C3B-FC5DAB5E06DD}"/>
          </ac:picMkLst>
        </pc:picChg>
        <pc:picChg chg="del mod">
          <ac:chgData name="Stewart Gale" userId="3647ddd2-6040-41ae-a96d-232c23482af8" providerId="ADAL" clId="{ADDBF2C4-AD8D-4E1D-8386-BD3D3561C83C}" dt="2025-10-02T07:33:07.962" v="10" actId="478"/>
          <ac:picMkLst>
            <pc:docMk/>
            <pc:sldMk cId="168884268" sldId="535"/>
            <ac:picMk id="21" creationId="{00000000-0000-0000-0000-000000000000}"/>
          </ac:picMkLst>
        </pc:picChg>
        <pc:cxnChg chg="mod">
          <ac:chgData name="Stewart Gale" userId="3647ddd2-6040-41ae-a96d-232c23482af8" providerId="ADAL" clId="{ADDBF2C4-AD8D-4E1D-8386-BD3D3561C83C}" dt="2025-10-02T07:32:29.457" v="3" actId="14100"/>
          <ac:cxnSpMkLst>
            <pc:docMk/>
            <pc:sldMk cId="168884268" sldId="535"/>
            <ac:cxnSpMk id="12" creationId="{7CEEE65F-2563-4338-B6D1-4F463CE1229D}"/>
          </ac:cxnSpMkLst>
        </pc:cxnChg>
      </pc:sldChg>
      <pc:sldChg chg="modSp mod">
        <pc:chgData name="Stewart Gale" userId="3647ddd2-6040-41ae-a96d-232c23482af8" providerId="ADAL" clId="{ADDBF2C4-AD8D-4E1D-8386-BD3D3561C83C}" dt="2025-10-02T07:55:10.664" v="339" actId="1076"/>
        <pc:sldMkLst>
          <pc:docMk/>
          <pc:sldMk cId="2366109835" sldId="537"/>
        </pc:sldMkLst>
        <pc:spChg chg="mod">
          <ac:chgData name="Stewart Gale" userId="3647ddd2-6040-41ae-a96d-232c23482af8" providerId="ADAL" clId="{ADDBF2C4-AD8D-4E1D-8386-BD3D3561C83C}" dt="2025-10-02T07:37:45.409" v="96" actId="1076"/>
          <ac:spMkLst>
            <pc:docMk/>
            <pc:sldMk cId="2366109835" sldId="537"/>
            <ac:spMk id="2" creationId="{00000000-0000-0000-0000-000000000000}"/>
          </ac:spMkLst>
        </pc:spChg>
        <pc:spChg chg="mod">
          <ac:chgData name="Stewart Gale" userId="3647ddd2-6040-41ae-a96d-232c23482af8" providerId="ADAL" clId="{ADDBF2C4-AD8D-4E1D-8386-BD3D3561C83C}" dt="2025-10-02T07:55:10.664" v="339" actId="1076"/>
          <ac:spMkLst>
            <pc:docMk/>
            <pc:sldMk cId="2366109835" sldId="537"/>
            <ac:spMk id="9" creationId="{00000000-0000-0000-0000-000000000000}"/>
          </ac:spMkLst>
        </pc:spChg>
      </pc:sldChg>
      <pc:sldChg chg="del">
        <pc:chgData name="Stewart Gale" userId="3647ddd2-6040-41ae-a96d-232c23482af8" providerId="ADAL" clId="{ADDBF2C4-AD8D-4E1D-8386-BD3D3561C83C}" dt="2025-10-02T07:51:03.925" v="242" actId="47"/>
        <pc:sldMkLst>
          <pc:docMk/>
          <pc:sldMk cId="2533351648" sldId="539"/>
        </pc:sldMkLst>
      </pc:sldChg>
      <pc:sldChg chg="del ord">
        <pc:chgData name="Stewart Gale" userId="3647ddd2-6040-41ae-a96d-232c23482af8" providerId="ADAL" clId="{ADDBF2C4-AD8D-4E1D-8386-BD3D3561C83C}" dt="2025-10-02T07:50:09.236" v="235" actId="47"/>
        <pc:sldMkLst>
          <pc:docMk/>
          <pc:sldMk cId="1435689596" sldId="540"/>
        </pc:sldMkLst>
      </pc:sldChg>
      <pc:sldChg chg="addSp delSp modSp mod delAnim">
        <pc:chgData name="Stewart Gale" userId="3647ddd2-6040-41ae-a96d-232c23482af8" providerId="ADAL" clId="{ADDBF2C4-AD8D-4E1D-8386-BD3D3561C83C}" dt="2025-10-02T07:34:45.746" v="30" actId="1076"/>
        <pc:sldMkLst>
          <pc:docMk/>
          <pc:sldMk cId="2978999700" sldId="542"/>
        </pc:sldMkLst>
        <pc:spChg chg="add del mod">
          <ac:chgData name="Stewart Gale" userId="3647ddd2-6040-41ae-a96d-232c23482af8" providerId="ADAL" clId="{ADDBF2C4-AD8D-4E1D-8386-BD3D3561C83C}" dt="2025-10-02T07:34:18.222" v="22" actId="478"/>
          <ac:spMkLst>
            <pc:docMk/>
            <pc:sldMk cId="2978999700" sldId="542"/>
            <ac:spMk id="3" creationId="{403B69B8-551D-B94E-6C68-D9423D9DC3E6}"/>
          </ac:spMkLst>
        </pc:spChg>
        <pc:spChg chg="mod">
          <ac:chgData name="Stewart Gale" userId="3647ddd2-6040-41ae-a96d-232c23482af8" providerId="ADAL" clId="{ADDBF2C4-AD8D-4E1D-8386-BD3D3561C83C}" dt="2025-10-02T07:34:37.439" v="29" actId="1076"/>
          <ac:spMkLst>
            <pc:docMk/>
            <pc:sldMk cId="2978999700" sldId="542"/>
            <ac:spMk id="6" creationId="{092BAF3D-BCC6-09B4-8AD9-4A9FC726AA8A}"/>
          </ac:spMkLst>
        </pc:spChg>
        <pc:spChg chg="del">
          <ac:chgData name="Stewart Gale" userId="3647ddd2-6040-41ae-a96d-232c23482af8" providerId="ADAL" clId="{ADDBF2C4-AD8D-4E1D-8386-BD3D3561C83C}" dt="2025-10-02T07:34:18.222" v="22" actId="478"/>
          <ac:spMkLst>
            <pc:docMk/>
            <pc:sldMk cId="2978999700" sldId="542"/>
            <ac:spMk id="13" creationId="{AB3DE98F-CAEC-4946-DC3B-8CC64EC37ADC}"/>
          </ac:spMkLst>
        </pc:spChg>
        <pc:spChg chg="del">
          <ac:chgData name="Stewart Gale" userId="3647ddd2-6040-41ae-a96d-232c23482af8" providerId="ADAL" clId="{ADDBF2C4-AD8D-4E1D-8386-BD3D3561C83C}" dt="2025-10-02T07:34:18.222" v="22" actId="478"/>
          <ac:spMkLst>
            <pc:docMk/>
            <pc:sldMk cId="2978999700" sldId="542"/>
            <ac:spMk id="14" creationId="{D61CFBE7-D90F-6D3A-B71E-ACCB53DF8654}"/>
          </ac:spMkLst>
        </pc:spChg>
        <pc:spChg chg="mod">
          <ac:chgData name="Stewart Gale" userId="3647ddd2-6040-41ae-a96d-232c23482af8" providerId="ADAL" clId="{ADDBF2C4-AD8D-4E1D-8386-BD3D3561C83C}" dt="2025-10-02T07:34:45.746" v="30" actId="1076"/>
          <ac:spMkLst>
            <pc:docMk/>
            <pc:sldMk cId="2978999700" sldId="542"/>
            <ac:spMk id="52" creationId="{00000000-0000-0000-0000-000000000000}"/>
          </ac:spMkLst>
        </pc:spChg>
        <pc:grpChg chg="del">
          <ac:chgData name="Stewart Gale" userId="3647ddd2-6040-41ae-a96d-232c23482af8" providerId="ADAL" clId="{ADDBF2C4-AD8D-4E1D-8386-BD3D3561C83C}" dt="2025-10-02T07:34:18.222" v="22" actId="478"/>
          <ac:grpSpMkLst>
            <pc:docMk/>
            <pc:sldMk cId="2978999700" sldId="542"/>
            <ac:grpSpMk id="8" creationId="{00000000-0000-0000-0000-000000000000}"/>
          </ac:grpSpMkLst>
        </pc:grpChg>
        <pc:picChg chg="add mod modCrop">
          <ac:chgData name="Stewart Gale" userId="3647ddd2-6040-41ae-a96d-232c23482af8" providerId="ADAL" clId="{ADDBF2C4-AD8D-4E1D-8386-BD3D3561C83C}" dt="2025-10-02T07:34:34.051" v="28" actId="1076"/>
          <ac:picMkLst>
            <pc:docMk/>
            <pc:sldMk cId="2978999700" sldId="542"/>
            <ac:picMk id="4" creationId="{31F6712F-ACC2-9015-6FB7-035FA7728AD4}"/>
          </ac:picMkLst>
        </pc:picChg>
        <pc:cxnChg chg="mod">
          <ac:chgData name="Stewart Gale" userId="3647ddd2-6040-41ae-a96d-232c23482af8" providerId="ADAL" clId="{ADDBF2C4-AD8D-4E1D-8386-BD3D3561C83C}" dt="2025-10-02T07:33:53.734" v="16" actId="14100"/>
          <ac:cxnSpMkLst>
            <pc:docMk/>
            <pc:sldMk cId="2978999700" sldId="542"/>
            <ac:cxnSpMk id="11" creationId="{BB8DAAE3-E9D9-9229-6B24-06347300EDC7}"/>
          </ac:cxnSpMkLst>
        </pc:cxnChg>
      </pc:sldChg>
      <pc:sldChg chg="addSp delSp modSp mod">
        <pc:chgData name="Stewart Gale" userId="3647ddd2-6040-41ae-a96d-232c23482af8" providerId="ADAL" clId="{ADDBF2C4-AD8D-4E1D-8386-BD3D3561C83C}" dt="2025-10-02T08:00:51.152" v="446" actId="1076"/>
        <pc:sldMkLst>
          <pc:docMk/>
          <pc:sldMk cId="3621687664" sldId="543"/>
        </pc:sldMkLst>
        <pc:spChg chg="add del mod">
          <ac:chgData name="Stewart Gale" userId="3647ddd2-6040-41ae-a96d-232c23482af8" providerId="ADAL" clId="{ADDBF2C4-AD8D-4E1D-8386-BD3D3561C83C}" dt="2025-10-02T07:35:15.030" v="36" actId="478"/>
          <ac:spMkLst>
            <pc:docMk/>
            <pc:sldMk cId="3621687664" sldId="543"/>
            <ac:spMk id="8" creationId="{1193141D-7B8F-D804-40F2-AD59B4EB8369}"/>
          </ac:spMkLst>
        </pc:spChg>
        <pc:spChg chg="mod">
          <ac:chgData name="Stewart Gale" userId="3647ddd2-6040-41ae-a96d-232c23482af8" providerId="ADAL" clId="{ADDBF2C4-AD8D-4E1D-8386-BD3D3561C83C}" dt="2025-10-02T07:35:35.244" v="44" actId="1076"/>
          <ac:spMkLst>
            <pc:docMk/>
            <pc:sldMk cId="3621687664" sldId="543"/>
            <ac:spMk id="16" creationId="{80899CD9-6C87-0A6A-0BF3-523402C71269}"/>
          </ac:spMkLst>
        </pc:spChg>
        <pc:spChg chg="mod">
          <ac:chgData name="Stewart Gale" userId="3647ddd2-6040-41ae-a96d-232c23482af8" providerId="ADAL" clId="{ADDBF2C4-AD8D-4E1D-8386-BD3D3561C83C}" dt="2025-10-02T08:00:51.152" v="446" actId="1076"/>
          <ac:spMkLst>
            <pc:docMk/>
            <pc:sldMk cId="3621687664" sldId="543"/>
            <ac:spMk id="52" creationId="{00000000-0000-0000-0000-000000000000}"/>
          </ac:spMkLst>
        </pc:spChg>
        <pc:grpChg chg="del">
          <ac:chgData name="Stewart Gale" userId="3647ddd2-6040-41ae-a96d-232c23482af8" providerId="ADAL" clId="{ADDBF2C4-AD8D-4E1D-8386-BD3D3561C83C}" dt="2025-10-02T07:35:15.030" v="36" actId="478"/>
          <ac:grpSpMkLst>
            <pc:docMk/>
            <pc:sldMk cId="3621687664" sldId="543"/>
            <ac:grpSpMk id="4" creationId="{9F045679-08AB-273C-2289-392226F5FCA5}"/>
          </ac:grpSpMkLst>
        </pc:grpChg>
        <pc:picChg chg="add mod modCrop">
          <ac:chgData name="Stewart Gale" userId="3647ddd2-6040-41ae-a96d-232c23482af8" providerId="ADAL" clId="{ADDBF2C4-AD8D-4E1D-8386-BD3D3561C83C}" dt="2025-10-02T07:35:26.149" v="42" actId="1076"/>
          <ac:picMkLst>
            <pc:docMk/>
            <pc:sldMk cId="3621687664" sldId="543"/>
            <ac:picMk id="12" creationId="{C9E39D42-EDC5-44B2-9FCE-2154ADEF8374}"/>
          </ac:picMkLst>
        </pc:picChg>
        <pc:cxnChg chg="mod">
          <ac:chgData name="Stewart Gale" userId="3647ddd2-6040-41ae-a96d-232c23482af8" providerId="ADAL" clId="{ADDBF2C4-AD8D-4E1D-8386-BD3D3561C83C}" dt="2025-10-02T07:34:53.420" v="31" actId="14100"/>
          <ac:cxnSpMkLst>
            <pc:docMk/>
            <pc:sldMk cId="3621687664" sldId="543"/>
            <ac:cxnSpMk id="11" creationId="{BB8DAAE3-E9D9-9229-6B24-06347300EDC7}"/>
          </ac:cxnSpMkLst>
        </pc:cxnChg>
      </pc:sldChg>
      <pc:sldChg chg="modSp del mod">
        <pc:chgData name="Stewart Gale" userId="3647ddd2-6040-41ae-a96d-232c23482af8" providerId="ADAL" clId="{ADDBF2C4-AD8D-4E1D-8386-BD3D3561C83C}" dt="2025-10-02T07:46:22.055" v="192" actId="47"/>
        <pc:sldMkLst>
          <pc:docMk/>
          <pc:sldMk cId="517782436" sldId="544"/>
        </pc:sldMkLst>
        <pc:spChg chg="mod">
          <ac:chgData name="Stewart Gale" userId="3647ddd2-6040-41ae-a96d-232c23482af8" providerId="ADAL" clId="{ADDBF2C4-AD8D-4E1D-8386-BD3D3561C83C}" dt="2025-10-02T07:39:36.669" v="103" actId="1076"/>
          <ac:spMkLst>
            <pc:docMk/>
            <pc:sldMk cId="517782436" sldId="544"/>
            <ac:spMk id="5" creationId="{00000000-0000-0000-0000-000000000000}"/>
          </ac:spMkLst>
        </pc:spChg>
        <pc:spChg chg="mod">
          <ac:chgData name="Stewart Gale" userId="3647ddd2-6040-41ae-a96d-232c23482af8" providerId="ADAL" clId="{ADDBF2C4-AD8D-4E1D-8386-BD3D3561C83C}" dt="2025-10-02T07:39:13.156" v="101" actId="1076"/>
          <ac:spMkLst>
            <pc:docMk/>
            <pc:sldMk cId="517782436" sldId="544"/>
            <ac:spMk id="6" creationId="{77EAF9A5-0C7C-3850-6F01-51F6AB67FD63}"/>
          </ac:spMkLst>
        </pc:spChg>
        <pc:spChg chg="mod">
          <ac:chgData name="Stewart Gale" userId="3647ddd2-6040-41ae-a96d-232c23482af8" providerId="ADAL" clId="{ADDBF2C4-AD8D-4E1D-8386-BD3D3561C83C}" dt="2025-10-02T07:39:45.678" v="104" actId="1076"/>
          <ac:spMkLst>
            <pc:docMk/>
            <pc:sldMk cId="517782436" sldId="544"/>
            <ac:spMk id="21" creationId="{639EF11C-8741-0A8E-77F1-C762A5402389}"/>
          </ac:spMkLst>
        </pc:spChg>
        <pc:spChg chg="mod">
          <ac:chgData name="Stewart Gale" userId="3647ddd2-6040-41ae-a96d-232c23482af8" providerId="ADAL" clId="{ADDBF2C4-AD8D-4E1D-8386-BD3D3561C83C}" dt="2025-10-02T07:39:45.678" v="104" actId="1076"/>
          <ac:spMkLst>
            <pc:docMk/>
            <pc:sldMk cId="517782436" sldId="544"/>
            <ac:spMk id="28" creationId="{1DB08277-E494-B508-F6C2-60ABC7C817D6}"/>
          </ac:spMkLst>
        </pc:spChg>
        <pc:spChg chg="mod">
          <ac:chgData name="Stewart Gale" userId="3647ddd2-6040-41ae-a96d-232c23482af8" providerId="ADAL" clId="{ADDBF2C4-AD8D-4E1D-8386-BD3D3561C83C}" dt="2025-10-02T07:39:36.669" v="103" actId="1076"/>
          <ac:spMkLst>
            <pc:docMk/>
            <pc:sldMk cId="517782436" sldId="544"/>
            <ac:spMk id="29" creationId="{6346F959-D115-A3D4-DB34-7385815109C7}"/>
          </ac:spMkLst>
        </pc:spChg>
        <pc:spChg chg="mod">
          <ac:chgData name="Stewart Gale" userId="3647ddd2-6040-41ae-a96d-232c23482af8" providerId="ADAL" clId="{ADDBF2C4-AD8D-4E1D-8386-BD3D3561C83C}" dt="2025-10-02T07:39:36.669" v="103" actId="1076"/>
          <ac:spMkLst>
            <pc:docMk/>
            <pc:sldMk cId="517782436" sldId="544"/>
            <ac:spMk id="31" creationId="{C0701A81-7F49-2253-A626-6446A049F745}"/>
          </ac:spMkLst>
        </pc:spChg>
        <pc:spChg chg="mod">
          <ac:chgData name="Stewart Gale" userId="3647ddd2-6040-41ae-a96d-232c23482af8" providerId="ADAL" clId="{ADDBF2C4-AD8D-4E1D-8386-BD3D3561C83C}" dt="2025-10-02T07:39:36.669" v="103" actId="1076"/>
          <ac:spMkLst>
            <pc:docMk/>
            <pc:sldMk cId="517782436" sldId="544"/>
            <ac:spMk id="38" creationId="{5FA1DFD6-2BF7-6626-CDF5-0467B76AF266}"/>
          </ac:spMkLst>
        </pc:spChg>
        <pc:spChg chg="mod">
          <ac:chgData name="Stewart Gale" userId="3647ddd2-6040-41ae-a96d-232c23482af8" providerId="ADAL" clId="{ADDBF2C4-AD8D-4E1D-8386-BD3D3561C83C}" dt="2025-10-02T07:39:45.678" v="104" actId="1076"/>
          <ac:spMkLst>
            <pc:docMk/>
            <pc:sldMk cId="517782436" sldId="544"/>
            <ac:spMk id="40" creationId="{8F99652E-FBF4-6BC0-1B19-BFFA035FF1D4}"/>
          </ac:spMkLst>
        </pc:spChg>
        <pc:spChg chg="mod">
          <ac:chgData name="Stewart Gale" userId="3647ddd2-6040-41ae-a96d-232c23482af8" providerId="ADAL" clId="{ADDBF2C4-AD8D-4E1D-8386-BD3D3561C83C}" dt="2025-10-02T07:39:36.669" v="103" actId="1076"/>
          <ac:spMkLst>
            <pc:docMk/>
            <pc:sldMk cId="517782436" sldId="544"/>
            <ac:spMk id="41" creationId="{81DF795C-26AE-F516-1074-0A86F7FAD742}"/>
          </ac:spMkLst>
        </pc:spChg>
        <pc:picChg chg="mod">
          <ac:chgData name="Stewart Gale" userId="3647ddd2-6040-41ae-a96d-232c23482af8" providerId="ADAL" clId="{ADDBF2C4-AD8D-4E1D-8386-BD3D3561C83C}" dt="2025-10-02T07:39:45.678" v="104" actId="1076"/>
          <ac:picMkLst>
            <pc:docMk/>
            <pc:sldMk cId="517782436" sldId="544"/>
            <ac:picMk id="2" creationId="{21132C09-4699-5A75-04F3-170F5E474BEF}"/>
          </ac:picMkLst>
        </pc:picChg>
        <pc:cxnChg chg="mod">
          <ac:chgData name="Stewart Gale" userId="3647ddd2-6040-41ae-a96d-232c23482af8" providerId="ADAL" clId="{ADDBF2C4-AD8D-4E1D-8386-BD3D3561C83C}" dt="2025-10-02T07:39:45.678" v="104" actId="1076"/>
          <ac:cxnSpMkLst>
            <pc:docMk/>
            <pc:sldMk cId="517782436" sldId="544"/>
            <ac:cxnSpMk id="3" creationId="{BD60FDB2-0AAA-88DD-3629-80A96608C0CE}"/>
          </ac:cxnSpMkLst>
        </pc:cxnChg>
        <pc:cxnChg chg="mod">
          <ac:chgData name="Stewart Gale" userId="3647ddd2-6040-41ae-a96d-232c23482af8" providerId="ADAL" clId="{ADDBF2C4-AD8D-4E1D-8386-BD3D3561C83C}" dt="2025-10-02T07:39:45.678" v="104" actId="1076"/>
          <ac:cxnSpMkLst>
            <pc:docMk/>
            <pc:sldMk cId="517782436" sldId="544"/>
            <ac:cxnSpMk id="9" creationId="{93D2D3F3-D044-6119-7E5C-E3BDC58EC442}"/>
          </ac:cxnSpMkLst>
        </pc:cxnChg>
        <pc:cxnChg chg="mod">
          <ac:chgData name="Stewart Gale" userId="3647ddd2-6040-41ae-a96d-232c23482af8" providerId="ADAL" clId="{ADDBF2C4-AD8D-4E1D-8386-BD3D3561C83C}" dt="2025-10-02T07:39:26.801" v="102" actId="1076"/>
          <ac:cxnSpMkLst>
            <pc:docMk/>
            <pc:sldMk cId="517782436" sldId="544"/>
            <ac:cxnSpMk id="15" creationId="{9120F0F4-D8C5-A1CE-B730-65FA27F1AF03}"/>
          </ac:cxnSpMkLst>
        </pc:cxnChg>
        <pc:cxnChg chg="mod">
          <ac:chgData name="Stewart Gale" userId="3647ddd2-6040-41ae-a96d-232c23482af8" providerId="ADAL" clId="{ADDBF2C4-AD8D-4E1D-8386-BD3D3561C83C}" dt="2025-10-02T07:39:36.669" v="103" actId="1076"/>
          <ac:cxnSpMkLst>
            <pc:docMk/>
            <pc:sldMk cId="517782436" sldId="544"/>
            <ac:cxnSpMk id="18" creationId="{1F64B640-C5D4-776B-35D9-BC83B47EE09D}"/>
          </ac:cxnSpMkLst>
        </pc:cxnChg>
        <pc:cxnChg chg="mod">
          <ac:chgData name="Stewart Gale" userId="3647ddd2-6040-41ae-a96d-232c23482af8" providerId="ADAL" clId="{ADDBF2C4-AD8D-4E1D-8386-BD3D3561C83C}" dt="2025-10-02T07:39:36.669" v="103" actId="1076"/>
          <ac:cxnSpMkLst>
            <pc:docMk/>
            <pc:sldMk cId="517782436" sldId="544"/>
            <ac:cxnSpMk id="19" creationId="{C6404753-4FB5-3234-A8D4-2B783F9D8114}"/>
          </ac:cxnSpMkLst>
        </pc:cxnChg>
        <pc:cxnChg chg="mod">
          <ac:chgData name="Stewart Gale" userId="3647ddd2-6040-41ae-a96d-232c23482af8" providerId="ADAL" clId="{ADDBF2C4-AD8D-4E1D-8386-BD3D3561C83C}" dt="2025-10-02T07:39:36.669" v="103" actId="1076"/>
          <ac:cxnSpMkLst>
            <pc:docMk/>
            <pc:sldMk cId="517782436" sldId="544"/>
            <ac:cxnSpMk id="20" creationId="{4AFDD2C7-72EE-B796-D005-1F8AEAC37FEC}"/>
          </ac:cxnSpMkLst>
        </pc:cxnChg>
      </pc:sldChg>
      <pc:sldChg chg="addSp delSp modSp add mod ord delAnim modAnim">
        <pc:chgData name="Stewart Gale" userId="3647ddd2-6040-41ae-a96d-232c23482af8" providerId="ADAL" clId="{ADDBF2C4-AD8D-4E1D-8386-BD3D3561C83C}" dt="2025-10-02T07:50:42.722" v="240"/>
        <pc:sldMkLst>
          <pc:docMk/>
          <pc:sldMk cId="2609566977" sldId="545"/>
        </pc:sldMkLst>
        <pc:spChg chg="del">
          <ac:chgData name="Stewart Gale" userId="3647ddd2-6040-41ae-a96d-232c23482af8" providerId="ADAL" clId="{ADDBF2C4-AD8D-4E1D-8386-BD3D3561C83C}" dt="2025-10-02T07:39:59.021" v="106" actId="478"/>
          <ac:spMkLst>
            <pc:docMk/>
            <pc:sldMk cId="2609566977" sldId="545"/>
            <ac:spMk id="5" creationId="{0A82065C-0201-65C4-2E73-33913073042B}"/>
          </ac:spMkLst>
        </pc:spChg>
        <pc:spChg chg="add mod">
          <ac:chgData name="Stewart Gale" userId="3647ddd2-6040-41ae-a96d-232c23482af8" providerId="ADAL" clId="{ADDBF2C4-AD8D-4E1D-8386-BD3D3561C83C}" dt="2025-10-02T07:46:08.372" v="189" actId="1076"/>
          <ac:spMkLst>
            <pc:docMk/>
            <pc:sldMk cId="2609566977" sldId="545"/>
            <ac:spMk id="10" creationId="{596B859F-53E4-75FC-DA3A-3F6BA91209B8}"/>
          </ac:spMkLst>
        </pc:spChg>
        <pc:spChg chg="add del mod">
          <ac:chgData name="Stewart Gale" userId="3647ddd2-6040-41ae-a96d-232c23482af8" providerId="ADAL" clId="{ADDBF2C4-AD8D-4E1D-8386-BD3D3561C83C}" dt="2025-10-02T07:44:26.893" v="151" actId="478"/>
          <ac:spMkLst>
            <pc:docMk/>
            <pc:sldMk cId="2609566977" sldId="545"/>
            <ac:spMk id="11" creationId="{7861154C-A0EB-C2BC-CE8C-8AC1A6B2DA3C}"/>
          </ac:spMkLst>
        </pc:spChg>
        <pc:spChg chg="add mod">
          <ac:chgData name="Stewart Gale" userId="3647ddd2-6040-41ae-a96d-232c23482af8" providerId="ADAL" clId="{ADDBF2C4-AD8D-4E1D-8386-BD3D3561C83C}" dt="2025-10-02T07:40:28.458" v="114" actId="1076"/>
          <ac:spMkLst>
            <pc:docMk/>
            <pc:sldMk cId="2609566977" sldId="545"/>
            <ac:spMk id="16" creationId="{294FE72F-EA0E-0D71-3AF1-1F1D5FB45F3A}"/>
          </ac:spMkLst>
        </pc:spChg>
        <pc:spChg chg="add mod">
          <ac:chgData name="Stewart Gale" userId="3647ddd2-6040-41ae-a96d-232c23482af8" providerId="ADAL" clId="{ADDBF2C4-AD8D-4E1D-8386-BD3D3561C83C}" dt="2025-10-02T07:40:28.458" v="114" actId="1076"/>
          <ac:spMkLst>
            <pc:docMk/>
            <pc:sldMk cId="2609566977" sldId="545"/>
            <ac:spMk id="17" creationId="{DEE0A63C-2381-B8A5-B3A0-B2431A6F9EAB}"/>
          </ac:spMkLst>
        </pc:spChg>
        <pc:spChg chg="del mod">
          <ac:chgData name="Stewart Gale" userId="3647ddd2-6040-41ae-a96d-232c23482af8" providerId="ADAL" clId="{ADDBF2C4-AD8D-4E1D-8386-BD3D3561C83C}" dt="2025-10-02T07:42:36.303" v="133" actId="478"/>
          <ac:spMkLst>
            <pc:docMk/>
            <pc:sldMk cId="2609566977" sldId="545"/>
            <ac:spMk id="21" creationId="{9E17C33A-1015-7E5B-26CA-28E2FD733BD5}"/>
          </ac:spMkLst>
        </pc:spChg>
        <pc:spChg chg="add mod">
          <ac:chgData name="Stewart Gale" userId="3647ddd2-6040-41ae-a96d-232c23482af8" providerId="ADAL" clId="{ADDBF2C4-AD8D-4E1D-8386-BD3D3561C83C}" dt="2025-10-02T07:50:40.536" v="239" actId="1076"/>
          <ac:spMkLst>
            <pc:docMk/>
            <pc:sldMk cId="2609566977" sldId="545"/>
            <ac:spMk id="26" creationId="{D6CB98A0-AAB9-93BF-FF17-FC4DB57BD82C}"/>
          </ac:spMkLst>
        </pc:spChg>
        <pc:spChg chg="del mod">
          <ac:chgData name="Stewart Gale" userId="3647ddd2-6040-41ae-a96d-232c23482af8" providerId="ADAL" clId="{ADDBF2C4-AD8D-4E1D-8386-BD3D3561C83C}" dt="2025-10-02T07:42:36.303" v="133" actId="478"/>
          <ac:spMkLst>
            <pc:docMk/>
            <pc:sldMk cId="2609566977" sldId="545"/>
            <ac:spMk id="28" creationId="{37E5B758-6F6D-5D99-1601-3FB0259A5F26}"/>
          </ac:spMkLst>
        </pc:spChg>
        <pc:spChg chg="del">
          <ac:chgData name="Stewart Gale" userId="3647ddd2-6040-41ae-a96d-232c23482af8" providerId="ADAL" clId="{ADDBF2C4-AD8D-4E1D-8386-BD3D3561C83C}" dt="2025-10-02T07:40:13.789" v="110" actId="478"/>
          <ac:spMkLst>
            <pc:docMk/>
            <pc:sldMk cId="2609566977" sldId="545"/>
            <ac:spMk id="29" creationId="{4F1F8D21-3EB7-8F03-665E-CA852A2EF3E0}"/>
          </ac:spMkLst>
        </pc:spChg>
        <pc:spChg chg="del">
          <ac:chgData name="Stewart Gale" userId="3647ddd2-6040-41ae-a96d-232c23482af8" providerId="ADAL" clId="{ADDBF2C4-AD8D-4E1D-8386-BD3D3561C83C}" dt="2025-10-02T07:40:13.789" v="110" actId="478"/>
          <ac:spMkLst>
            <pc:docMk/>
            <pc:sldMk cId="2609566977" sldId="545"/>
            <ac:spMk id="31" creationId="{BA4C0302-588D-1470-9539-D6176FB4D1F0}"/>
          </ac:spMkLst>
        </pc:spChg>
        <pc:spChg chg="add del mod">
          <ac:chgData name="Stewart Gale" userId="3647ddd2-6040-41ae-a96d-232c23482af8" providerId="ADAL" clId="{ADDBF2C4-AD8D-4E1D-8386-BD3D3561C83C}" dt="2025-10-02T07:44:23.556" v="150" actId="478"/>
          <ac:spMkLst>
            <pc:docMk/>
            <pc:sldMk cId="2609566977" sldId="545"/>
            <ac:spMk id="33" creationId="{05099A5F-D1ED-EAFD-C3C9-8B25F89D11B7}"/>
          </ac:spMkLst>
        </pc:spChg>
        <pc:spChg chg="add del mod">
          <ac:chgData name="Stewart Gale" userId="3647ddd2-6040-41ae-a96d-232c23482af8" providerId="ADAL" clId="{ADDBF2C4-AD8D-4E1D-8386-BD3D3561C83C}" dt="2025-10-02T07:43:29.534" v="140" actId="478"/>
          <ac:spMkLst>
            <pc:docMk/>
            <pc:sldMk cId="2609566977" sldId="545"/>
            <ac:spMk id="34" creationId="{FFF026EA-EB2D-C155-8FB3-4F1B0621E6CF}"/>
          </ac:spMkLst>
        </pc:spChg>
        <pc:spChg chg="add mod">
          <ac:chgData name="Stewart Gale" userId="3647ddd2-6040-41ae-a96d-232c23482af8" providerId="ADAL" clId="{ADDBF2C4-AD8D-4E1D-8386-BD3D3561C83C}" dt="2025-10-02T07:46:08.372" v="189" actId="1076"/>
          <ac:spMkLst>
            <pc:docMk/>
            <pc:sldMk cId="2609566977" sldId="545"/>
            <ac:spMk id="35" creationId="{FDF82A30-F49D-A7C2-BA54-0EF60408F382}"/>
          </ac:spMkLst>
        </pc:spChg>
        <pc:spChg chg="add del mod">
          <ac:chgData name="Stewart Gale" userId="3647ddd2-6040-41ae-a96d-232c23482af8" providerId="ADAL" clId="{ADDBF2C4-AD8D-4E1D-8386-BD3D3561C83C}" dt="2025-10-02T07:44:23.556" v="150" actId="478"/>
          <ac:spMkLst>
            <pc:docMk/>
            <pc:sldMk cId="2609566977" sldId="545"/>
            <ac:spMk id="36" creationId="{07B88C3E-B756-93F1-0C55-74964DC034CD}"/>
          </ac:spMkLst>
        </pc:spChg>
        <pc:spChg chg="del">
          <ac:chgData name="Stewart Gale" userId="3647ddd2-6040-41ae-a96d-232c23482af8" providerId="ADAL" clId="{ADDBF2C4-AD8D-4E1D-8386-BD3D3561C83C}" dt="2025-10-02T07:40:13.789" v="110" actId="478"/>
          <ac:spMkLst>
            <pc:docMk/>
            <pc:sldMk cId="2609566977" sldId="545"/>
            <ac:spMk id="38" creationId="{2978D1C7-A4AA-C76D-793A-8E1618C34ED1}"/>
          </ac:spMkLst>
        </pc:spChg>
        <pc:spChg chg="del">
          <ac:chgData name="Stewart Gale" userId="3647ddd2-6040-41ae-a96d-232c23482af8" providerId="ADAL" clId="{ADDBF2C4-AD8D-4E1D-8386-BD3D3561C83C}" dt="2025-10-02T07:40:13.789" v="110" actId="478"/>
          <ac:spMkLst>
            <pc:docMk/>
            <pc:sldMk cId="2609566977" sldId="545"/>
            <ac:spMk id="40" creationId="{D2F93A8B-545A-119E-C838-2E5FD34368C5}"/>
          </ac:spMkLst>
        </pc:spChg>
        <pc:spChg chg="del">
          <ac:chgData name="Stewart Gale" userId="3647ddd2-6040-41ae-a96d-232c23482af8" providerId="ADAL" clId="{ADDBF2C4-AD8D-4E1D-8386-BD3D3561C83C}" dt="2025-10-02T07:40:13.789" v="110" actId="478"/>
          <ac:spMkLst>
            <pc:docMk/>
            <pc:sldMk cId="2609566977" sldId="545"/>
            <ac:spMk id="41" creationId="{3266C2A6-6521-9027-1D93-95C010907C00}"/>
          </ac:spMkLst>
        </pc:spChg>
        <pc:spChg chg="add del mod">
          <ac:chgData name="Stewart Gale" userId="3647ddd2-6040-41ae-a96d-232c23482af8" providerId="ADAL" clId="{ADDBF2C4-AD8D-4E1D-8386-BD3D3561C83C}" dt="2025-10-02T07:44:14.452" v="149" actId="478"/>
          <ac:spMkLst>
            <pc:docMk/>
            <pc:sldMk cId="2609566977" sldId="545"/>
            <ac:spMk id="42" creationId="{FECBDC88-904F-96D5-8CF9-65ACDCCC91F6}"/>
          </ac:spMkLst>
        </pc:spChg>
        <pc:spChg chg="add mod">
          <ac:chgData name="Stewart Gale" userId="3647ddd2-6040-41ae-a96d-232c23482af8" providerId="ADAL" clId="{ADDBF2C4-AD8D-4E1D-8386-BD3D3561C83C}" dt="2025-10-02T07:46:18.836" v="191" actId="1076"/>
          <ac:spMkLst>
            <pc:docMk/>
            <pc:sldMk cId="2609566977" sldId="545"/>
            <ac:spMk id="43" creationId="{C33B9B67-1B5B-BF4B-DCAE-F09724678C2F}"/>
          </ac:spMkLst>
        </pc:spChg>
        <pc:picChg chg="del mod">
          <ac:chgData name="Stewart Gale" userId="3647ddd2-6040-41ae-a96d-232c23482af8" providerId="ADAL" clId="{ADDBF2C4-AD8D-4E1D-8386-BD3D3561C83C}" dt="2025-10-02T07:42:36.303" v="133" actId="478"/>
          <ac:picMkLst>
            <pc:docMk/>
            <pc:sldMk cId="2609566977" sldId="545"/>
            <ac:picMk id="2" creationId="{76CA80C7-8F7B-B9BC-8448-AAAC63F4F1ED}"/>
          </ac:picMkLst>
        </pc:picChg>
        <pc:picChg chg="add mod">
          <ac:chgData name="Stewart Gale" userId="3647ddd2-6040-41ae-a96d-232c23482af8" providerId="ADAL" clId="{ADDBF2C4-AD8D-4E1D-8386-BD3D3561C83C}" dt="2025-10-02T07:46:08.372" v="189" actId="1076"/>
          <ac:picMkLst>
            <pc:docMk/>
            <pc:sldMk cId="2609566977" sldId="545"/>
            <ac:picMk id="4" creationId="{2CB96529-B34D-529D-743F-A57A59CFEE7B}"/>
          </ac:picMkLst>
        </pc:picChg>
        <pc:picChg chg="add mod">
          <ac:chgData name="Stewart Gale" userId="3647ddd2-6040-41ae-a96d-232c23482af8" providerId="ADAL" clId="{ADDBF2C4-AD8D-4E1D-8386-BD3D3561C83C}" dt="2025-10-02T07:42:52.665" v="136" actId="1076"/>
          <ac:picMkLst>
            <pc:docMk/>
            <pc:sldMk cId="2609566977" sldId="545"/>
            <ac:picMk id="12" creationId="{9ECA4135-9908-6288-A3BD-A2ECD314094F}"/>
          </ac:picMkLst>
        </pc:picChg>
        <pc:cxnChg chg="del mod">
          <ac:chgData name="Stewart Gale" userId="3647ddd2-6040-41ae-a96d-232c23482af8" providerId="ADAL" clId="{ADDBF2C4-AD8D-4E1D-8386-BD3D3561C83C}" dt="2025-10-02T07:42:36.303" v="133" actId="478"/>
          <ac:cxnSpMkLst>
            <pc:docMk/>
            <pc:sldMk cId="2609566977" sldId="545"/>
            <ac:cxnSpMk id="3" creationId="{4B619735-1197-018C-FFAF-3FDD62C56036}"/>
          </ac:cxnSpMkLst>
        </pc:cxnChg>
        <pc:cxnChg chg="add del mod">
          <ac:chgData name="Stewart Gale" userId="3647ddd2-6040-41ae-a96d-232c23482af8" providerId="ADAL" clId="{ADDBF2C4-AD8D-4E1D-8386-BD3D3561C83C}" dt="2025-10-02T07:42:49.374" v="135" actId="478"/>
          <ac:cxnSpMkLst>
            <pc:docMk/>
            <pc:sldMk cId="2609566977" sldId="545"/>
            <ac:cxnSpMk id="7" creationId="{F2B0CA92-B914-B095-9B31-A4F86B48CBB1}"/>
          </ac:cxnSpMkLst>
        </pc:cxnChg>
        <pc:cxnChg chg="add mod">
          <ac:chgData name="Stewart Gale" userId="3647ddd2-6040-41ae-a96d-232c23482af8" providerId="ADAL" clId="{ADDBF2C4-AD8D-4E1D-8386-BD3D3561C83C}" dt="2025-10-02T07:46:08.372" v="189" actId="1076"/>
          <ac:cxnSpMkLst>
            <pc:docMk/>
            <pc:sldMk cId="2609566977" sldId="545"/>
            <ac:cxnSpMk id="8" creationId="{C50130B4-EA5D-CFDB-E813-339F98671330}"/>
          </ac:cxnSpMkLst>
        </pc:cxnChg>
        <pc:cxnChg chg="del mod">
          <ac:chgData name="Stewart Gale" userId="3647ddd2-6040-41ae-a96d-232c23482af8" providerId="ADAL" clId="{ADDBF2C4-AD8D-4E1D-8386-BD3D3561C83C}" dt="2025-10-02T07:42:36.303" v="133" actId="478"/>
          <ac:cxnSpMkLst>
            <pc:docMk/>
            <pc:sldMk cId="2609566977" sldId="545"/>
            <ac:cxnSpMk id="9" creationId="{F7775552-DC44-2830-FA93-D4142D98A99E}"/>
          </ac:cxnSpMkLst>
        </pc:cxnChg>
        <pc:cxnChg chg="add mod">
          <ac:chgData name="Stewart Gale" userId="3647ddd2-6040-41ae-a96d-232c23482af8" providerId="ADAL" clId="{ADDBF2C4-AD8D-4E1D-8386-BD3D3561C83C}" dt="2025-10-02T07:40:28.458" v="114" actId="1076"/>
          <ac:cxnSpMkLst>
            <pc:docMk/>
            <pc:sldMk cId="2609566977" sldId="545"/>
            <ac:cxnSpMk id="13" creationId="{7DD97343-A93F-B42C-7974-978CBDCCD298}"/>
          </ac:cxnSpMkLst>
        </pc:cxnChg>
        <pc:cxnChg chg="add mod">
          <ac:chgData name="Stewart Gale" userId="3647ddd2-6040-41ae-a96d-232c23482af8" providerId="ADAL" clId="{ADDBF2C4-AD8D-4E1D-8386-BD3D3561C83C}" dt="2025-10-02T07:40:28.458" v="114" actId="1076"/>
          <ac:cxnSpMkLst>
            <pc:docMk/>
            <pc:sldMk cId="2609566977" sldId="545"/>
            <ac:cxnSpMk id="14" creationId="{945EB816-7F32-C1CA-3CF7-DCE940A0904D}"/>
          </ac:cxnSpMkLst>
        </pc:cxnChg>
        <pc:cxnChg chg="del">
          <ac:chgData name="Stewart Gale" userId="3647ddd2-6040-41ae-a96d-232c23482af8" providerId="ADAL" clId="{ADDBF2C4-AD8D-4E1D-8386-BD3D3561C83C}" dt="2025-10-02T07:40:13.789" v="110" actId="478"/>
          <ac:cxnSpMkLst>
            <pc:docMk/>
            <pc:sldMk cId="2609566977" sldId="545"/>
            <ac:cxnSpMk id="15" creationId="{7562BEF2-49BD-F60F-E181-E6500A7C5794}"/>
          </ac:cxnSpMkLst>
        </pc:cxnChg>
        <pc:cxnChg chg="del mod">
          <ac:chgData name="Stewart Gale" userId="3647ddd2-6040-41ae-a96d-232c23482af8" providerId="ADAL" clId="{ADDBF2C4-AD8D-4E1D-8386-BD3D3561C83C}" dt="2025-10-02T07:40:13.789" v="110" actId="478"/>
          <ac:cxnSpMkLst>
            <pc:docMk/>
            <pc:sldMk cId="2609566977" sldId="545"/>
            <ac:cxnSpMk id="18" creationId="{957A5CCA-93F8-33B8-85A1-9FAC0B7E55AF}"/>
          </ac:cxnSpMkLst>
        </pc:cxnChg>
        <pc:cxnChg chg="del mod">
          <ac:chgData name="Stewart Gale" userId="3647ddd2-6040-41ae-a96d-232c23482af8" providerId="ADAL" clId="{ADDBF2C4-AD8D-4E1D-8386-BD3D3561C83C}" dt="2025-10-02T07:40:13.789" v="110" actId="478"/>
          <ac:cxnSpMkLst>
            <pc:docMk/>
            <pc:sldMk cId="2609566977" sldId="545"/>
            <ac:cxnSpMk id="19" creationId="{44EC2FCF-5933-393A-3654-6391326919BB}"/>
          </ac:cxnSpMkLst>
        </pc:cxnChg>
        <pc:cxnChg chg="del mod">
          <ac:chgData name="Stewart Gale" userId="3647ddd2-6040-41ae-a96d-232c23482af8" providerId="ADAL" clId="{ADDBF2C4-AD8D-4E1D-8386-BD3D3561C83C}" dt="2025-10-02T07:40:13.789" v="110" actId="478"/>
          <ac:cxnSpMkLst>
            <pc:docMk/>
            <pc:sldMk cId="2609566977" sldId="545"/>
            <ac:cxnSpMk id="20" creationId="{56ACAB9B-BBC0-FDA6-406D-A4E239DC7023}"/>
          </ac:cxnSpMkLst>
        </pc:cxnChg>
        <pc:cxnChg chg="add del mod">
          <ac:chgData name="Stewart Gale" userId="3647ddd2-6040-41ae-a96d-232c23482af8" providerId="ADAL" clId="{ADDBF2C4-AD8D-4E1D-8386-BD3D3561C83C}" dt="2025-10-02T07:42:36.303" v="133" actId="478"/>
          <ac:cxnSpMkLst>
            <pc:docMk/>
            <pc:sldMk cId="2609566977" sldId="545"/>
            <ac:cxnSpMk id="22" creationId="{BAC4D917-1F69-7E27-D100-3D2FDAAA7A18}"/>
          </ac:cxnSpMkLst>
        </pc:cxnChg>
        <pc:cxnChg chg="add mod">
          <ac:chgData name="Stewart Gale" userId="3647ddd2-6040-41ae-a96d-232c23482af8" providerId="ADAL" clId="{ADDBF2C4-AD8D-4E1D-8386-BD3D3561C83C}" dt="2025-10-02T07:46:08.372" v="189" actId="1076"/>
          <ac:cxnSpMkLst>
            <pc:docMk/>
            <pc:sldMk cId="2609566977" sldId="545"/>
            <ac:cxnSpMk id="24" creationId="{508E3873-16B0-89F0-25C4-40427BE2EB22}"/>
          </ac:cxnSpMkLst>
        </pc:cxnChg>
        <pc:cxnChg chg="add del mod">
          <ac:chgData name="Stewart Gale" userId="3647ddd2-6040-41ae-a96d-232c23482af8" providerId="ADAL" clId="{ADDBF2C4-AD8D-4E1D-8386-BD3D3561C83C}" dt="2025-10-02T07:46:01.857" v="188" actId="478"/>
          <ac:cxnSpMkLst>
            <pc:docMk/>
            <pc:sldMk cId="2609566977" sldId="545"/>
            <ac:cxnSpMk id="27" creationId="{FB552173-9526-4412-9C37-1FDC5394C24F}"/>
          </ac:cxnSpMkLst>
        </pc:cxnChg>
        <pc:cxnChg chg="add mod">
          <ac:chgData name="Stewart Gale" userId="3647ddd2-6040-41ae-a96d-232c23482af8" providerId="ADAL" clId="{ADDBF2C4-AD8D-4E1D-8386-BD3D3561C83C}" dt="2025-10-02T07:50:24.310" v="236" actId="14100"/>
          <ac:cxnSpMkLst>
            <pc:docMk/>
            <pc:sldMk cId="2609566977" sldId="545"/>
            <ac:cxnSpMk id="30" creationId="{190DA7AE-6442-D1DD-9F77-72076D9AE37A}"/>
          </ac:cxnSpMkLst>
        </pc:cxnChg>
        <pc:cxnChg chg="add del mod">
          <ac:chgData name="Stewart Gale" userId="3647ddd2-6040-41ae-a96d-232c23482af8" providerId="ADAL" clId="{ADDBF2C4-AD8D-4E1D-8386-BD3D3561C83C}" dt="2025-10-02T07:43:27.442" v="139" actId="478"/>
          <ac:cxnSpMkLst>
            <pc:docMk/>
            <pc:sldMk cId="2609566977" sldId="545"/>
            <ac:cxnSpMk id="32" creationId="{47857ABA-6C2F-8AD5-DFA5-97D7F00F3204}"/>
          </ac:cxnSpMkLst>
        </pc:cxnChg>
        <pc:cxnChg chg="add mod">
          <ac:chgData name="Stewart Gale" userId="3647ddd2-6040-41ae-a96d-232c23482af8" providerId="ADAL" clId="{ADDBF2C4-AD8D-4E1D-8386-BD3D3561C83C}" dt="2025-10-02T07:48:14.234" v="211" actId="1582"/>
          <ac:cxnSpMkLst>
            <pc:docMk/>
            <pc:sldMk cId="2609566977" sldId="545"/>
            <ac:cxnSpMk id="37" creationId="{B5ADB55B-0AB0-5B81-0D00-A399BC868DB2}"/>
          </ac:cxnSpMkLst>
        </pc:cxnChg>
      </pc:sldChg>
      <pc:sldChg chg="delSp modSp add mod modAnim">
        <pc:chgData name="Stewart Gale" userId="3647ddd2-6040-41ae-a96d-232c23482af8" providerId="ADAL" clId="{ADDBF2C4-AD8D-4E1D-8386-BD3D3561C83C}" dt="2025-10-02T07:49:57.709" v="234" actId="1076"/>
        <pc:sldMkLst>
          <pc:docMk/>
          <pc:sldMk cId="2706489451" sldId="546"/>
        </pc:sldMkLst>
        <pc:spChg chg="del mod">
          <ac:chgData name="Stewart Gale" userId="3647ddd2-6040-41ae-a96d-232c23482af8" providerId="ADAL" clId="{ADDBF2C4-AD8D-4E1D-8386-BD3D3561C83C}" dt="2025-10-02T07:49:34.955" v="226" actId="478"/>
          <ac:spMkLst>
            <pc:docMk/>
            <pc:sldMk cId="2706489451" sldId="546"/>
            <ac:spMk id="14" creationId="{17055D45-4458-9F61-B0A0-39C62DFCFE19}"/>
          </ac:spMkLst>
        </pc:spChg>
        <pc:spChg chg="mod">
          <ac:chgData name="Stewart Gale" userId="3647ddd2-6040-41ae-a96d-232c23482af8" providerId="ADAL" clId="{ADDBF2C4-AD8D-4E1D-8386-BD3D3561C83C}" dt="2025-10-02T07:49:05.448" v="218" actId="1076"/>
          <ac:spMkLst>
            <pc:docMk/>
            <pc:sldMk cId="2706489451" sldId="546"/>
            <ac:spMk id="16" creationId="{1AB347AA-4DB7-F290-10E4-A5C90BDD93B9}"/>
          </ac:spMkLst>
        </pc:spChg>
        <pc:spChg chg="mod">
          <ac:chgData name="Stewart Gale" userId="3647ddd2-6040-41ae-a96d-232c23482af8" providerId="ADAL" clId="{ADDBF2C4-AD8D-4E1D-8386-BD3D3561C83C}" dt="2025-10-02T07:49:57.709" v="234" actId="1076"/>
          <ac:spMkLst>
            <pc:docMk/>
            <pc:sldMk cId="2706489451" sldId="546"/>
            <ac:spMk id="52" creationId="{F4C1383A-C110-FAE6-F92F-1767955DE959}"/>
          </ac:spMkLst>
        </pc:spChg>
        <pc:cxnChg chg="mod">
          <ac:chgData name="Stewart Gale" userId="3647ddd2-6040-41ae-a96d-232c23482af8" providerId="ADAL" clId="{ADDBF2C4-AD8D-4E1D-8386-BD3D3561C83C}" dt="2025-10-02T07:49:00.728" v="217" actId="14100"/>
          <ac:cxnSpMkLst>
            <pc:docMk/>
            <pc:sldMk cId="2706489451" sldId="546"/>
            <ac:cxnSpMk id="11" creationId="{EC0BCED5-44D3-EC77-F639-D4DA26C7A0E5}"/>
          </ac:cxnSpMkLst>
        </pc:cxnChg>
        <pc:cxnChg chg="del mod">
          <ac:chgData name="Stewart Gale" userId="3647ddd2-6040-41ae-a96d-232c23482af8" providerId="ADAL" clId="{ADDBF2C4-AD8D-4E1D-8386-BD3D3561C83C}" dt="2025-10-02T07:49:34.955" v="226" actId="478"/>
          <ac:cxnSpMkLst>
            <pc:docMk/>
            <pc:sldMk cId="2706489451" sldId="546"/>
            <ac:cxnSpMk id="18" creationId="{CE98D39F-CF4C-350E-DD14-0FA43DFACFCB}"/>
          </ac:cxnSpMkLst>
        </pc:cxnChg>
      </pc:sldChg>
      <pc:sldChg chg="modSp add mod modAnim">
        <pc:chgData name="Stewart Gale" userId="3647ddd2-6040-41ae-a96d-232c23482af8" providerId="ADAL" clId="{ADDBF2C4-AD8D-4E1D-8386-BD3D3561C83C}" dt="2025-10-02T08:01:14.341" v="447"/>
        <pc:sldMkLst>
          <pc:docMk/>
          <pc:sldMk cId="1115523413" sldId="547"/>
        </pc:sldMkLst>
        <pc:spChg chg="mod">
          <ac:chgData name="Stewart Gale" userId="3647ddd2-6040-41ae-a96d-232c23482af8" providerId="ADAL" clId="{ADDBF2C4-AD8D-4E1D-8386-BD3D3561C83C}" dt="2025-10-02T07:53:58.082" v="289" actId="1076"/>
          <ac:spMkLst>
            <pc:docMk/>
            <pc:sldMk cId="1115523413" sldId="547"/>
            <ac:spMk id="6" creationId="{FD7E6171-D8AA-58BC-96B0-796FA35AAFB6}"/>
          </ac:spMkLst>
        </pc:spChg>
        <pc:spChg chg="mod">
          <ac:chgData name="Stewart Gale" userId="3647ddd2-6040-41ae-a96d-232c23482af8" providerId="ADAL" clId="{ADDBF2C4-AD8D-4E1D-8386-BD3D3561C83C}" dt="2025-10-02T07:52:46.903" v="276" actId="1076"/>
          <ac:spMkLst>
            <pc:docMk/>
            <pc:sldMk cId="1115523413" sldId="547"/>
            <ac:spMk id="10" creationId="{F57370F3-AA91-03FD-A796-E67BA87D3B36}"/>
          </ac:spMkLst>
        </pc:spChg>
        <pc:spChg chg="mod">
          <ac:chgData name="Stewart Gale" userId="3647ddd2-6040-41ae-a96d-232c23482af8" providerId="ADAL" clId="{ADDBF2C4-AD8D-4E1D-8386-BD3D3561C83C}" dt="2025-10-02T07:51:28.185" v="248" actId="20577"/>
          <ac:spMkLst>
            <pc:docMk/>
            <pc:sldMk cId="1115523413" sldId="547"/>
            <ac:spMk id="16" creationId="{E136095A-CBBC-FFCB-D8D3-82B7BE140D89}"/>
          </ac:spMkLst>
        </pc:spChg>
        <pc:spChg chg="mod">
          <ac:chgData name="Stewart Gale" userId="3647ddd2-6040-41ae-a96d-232c23482af8" providerId="ADAL" clId="{ADDBF2C4-AD8D-4E1D-8386-BD3D3561C83C}" dt="2025-10-02T07:52:13.306" v="264" actId="1076"/>
          <ac:spMkLst>
            <pc:docMk/>
            <pc:sldMk cId="1115523413" sldId="547"/>
            <ac:spMk id="17" creationId="{5506E289-ED63-C141-3B48-3036E8A4BDF8}"/>
          </ac:spMkLst>
        </pc:spChg>
        <pc:spChg chg="mod">
          <ac:chgData name="Stewart Gale" userId="3647ddd2-6040-41ae-a96d-232c23482af8" providerId="ADAL" clId="{ADDBF2C4-AD8D-4E1D-8386-BD3D3561C83C}" dt="2025-10-02T07:53:53.148" v="288" actId="20577"/>
          <ac:spMkLst>
            <pc:docMk/>
            <pc:sldMk cId="1115523413" sldId="547"/>
            <ac:spMk id="26" creationId="{C749E1ED-F1B8-E9D4-7E48-9461E92E7E53}"/>
          </ac:spMkLst>
        </pc:spChg>
        <pc:spChg chg="mod">
          <ac:chgData name="Stewart Gale" userId="3647ddd2-6040-41ae-a96d-232c23482af8" providerId="ADAL" clId="{ADDBF2C4-AD8D-4E1D-8386-BD3D3561C83C}" dt="2025-10-02T07:52:56.113" v="279" actId="1076"/>
          <ac:spMkLst>
            <pc:docMk/>
            <pc:sldMk cId="1115523413" sldId="547"/>
            <ac:spMk id="35" creationId="{73BCF33B-A1A8-A518-C79D-BADD08DB223E}"/>
          </ac:spMkLst>
        </pc:spChg>
        <pc:spChg chg="mod">
          <ac:chgData name="Stewart Gale" userId="3647ddd2-6040-41ae-a96d-232c23482af8" providerId="ADAL" clId="{ADDBF2C4-AD8D-4E1D-8386-BD3D3561C83C}" dt="2025-10-02T07:51:59.114" v="257" actId="1076"/>
          <ac:spMkLst>
            <pc:docMk/>
            <pc:sldMk cId="1115523413" sldId="547"/>
            <ac:spMk id="43" creationId="{747380B7-157F-8C07-2064-0AD47DFD7890}"/>
          </ac:spMkLst>
        </pc:spChg>
        <pc:picChg chg="mod">
          <ac:chgData name="Stewart Gale" userId="3647ddd2-6040-41ae-a96d-232c23482af8" providerId="ADAL" clId="{ADDBF2C4-AD8D-4E1D-8386-BD3D3561C83C}" dt="2025-10-02T07:51:23.428" v="246" actId="1076"/>
          <ac:picMkLst>
            <pc:docMk/>
            <pc:sldMk cId="1115523413" sldId="547"/>
            <ac:picMk id="12" creationId="{395C5D28-4CD2-86E6-BD7A-9AEE8E96B038}"/>
          </ac:picMkLst>
        </pc:picChg>
        <pc:cxnChg chg="mod">
          <ac:chgData name="Stewart Gale" userId="3647ddd2-6040-41ae-a96d-232c23482af8" providerId="ADAL" clId="{ADDBF2C4-AD8D-4E1D-8386-BD3D3561C83C}" dt="2025-10-02T07:51:16.194" v="243" actId="14100"/>
          <ac:cxnSpMkLst>
            <pc:docMk/>
            <pc:sldMk cId="1115523413" sldId="547"/>
            <ac:cxnSpMk id="13" creationId="{0FCD67AF-8983-00A4-B588-D9F90FAE609E}"/>
          </ac:cxnSpMkLst>
        </pc:cxnChg>
        <pc:cxnChg chg="mod">
          <ac:chgData name="Stewart Gale" userId="3647ddd2-6040-41ae-a96d-232c23482af8" providerId="ADAL" clId="{ADDBF2C4-AD8D-4E1D-8386-BD3D3561C83C}" dt="2025-10-02T07:52:51.842" v="278" actId="14100"/>
          <ac:cxnSpMkLst>
            <pc:docMk/>
            <pc:sldMk cId="1115523413" sldId="547"/>
            <ac:cxnSpMk id="24" creationId="{92307342-FE8F-10CD-B940-CB2D1C5A6C91}"/>
          </ac:cxnSpMkLst>
        </pc:cxnChg>
        <pc:cxnChg chg="mod">
          <ac:chgData name="Stewart Gale" userId="3647ddd2-6040-41ae-a96d-232c23482af8" providerId="ADAL" clId="{ADDBF2C4-AD8D-4E1D-8386-BD3D3561C83C}" dt="2025-10-02T07:51:56.539" v="256" actId="14100"/>
          <ac:cxnSpMkLst>
            <pc:docMk/>
            <pc:sldMk cId="1115523413" sldId="547"/>
            <ac:cxnSpMk id="30" creationId="{435F3849-7A23-776D-EDC4-23F222BAE53A}"/>
          </ac:cxnSpMkLst>
        </pc:cxnChg>
        <pc:cxnChg chg="mod">
          <ac:chgData name="Stewart Gale" userId="3647ddd2-6040-41ae-a96d-232c23482af8" providerId="ADAL" clId="{ADDBF2C4-AD8D-4E1D-8386-BD3D3561C83C}" dt="2025-10-02T07:51:52.344" v="254" actId="1076"/>
          <ac:cxnSpMkLst>
            <pc:docMk/>
            <pc:sldMk cId="1115523413" sldId="547"/>
            <ac:cxnSpMk id="37" creationId="{D708E0E3-A5B3-5730-24AB-F27DEABD59C7}"/>
          </ac:cxnSpMkLst>
        </pc:cxnChg>
      </pc:sldChg>
      <pc:sldChg chg="addSp delSp modSp add mod">
        <pc:chgData name="Stewart Gale" userId="3647ddd2-6040-41ae-a96d-232c23482af8" providerId="ADAL" clId="{ADDBF2C4-AD8D-4E1D-8386-BD3D3561C83C}" dt="2025-10-02T17:02:23.322" v="499" actId="732"/>
        <pc:sldMkLst>
          <pc:docMk/>
          <pc:sldMk cId="1412982416" sldId="548"/>
        </pc:sldMkLst>
        <pc:spChg chg="mod">
          <ac:chgData name="Stewart Gale" userId="3647ddd2-6040-41ae-a96d-232c23482af8" providerId="ADAL" clId="{ADDBF2C4-AD8D-4E1D-8386-BD3D3561C83C}" dt="2025-10-02T07:59:15.102" v="433" actId="404"/>
          <ac:spMkLst>
            <pc:docMk/>
            <pc:sldMk cId="1412982416" sldId="548"/>
            <ac:spMk id="2" creationId="{4B0FF707-D6D6-AF77-79A6-9C983EF309A6}"/>
          </ac:spMkLst>
        </pc:spChg>
        <pc:picChg chg="mod modCrop">
          <ac:chgData name="Stewart Gale" userId="3647ddd2-6040-41ae-a96d-232c23482af8" providerId="ADAL" clId="{ADDBF2C4-AD8D-4E1D-8386-BD3D3561C83C}" dt="2025-10-02T17:02:23.322" v="499" actId="732"/>
          <ac:picMkLst>
            <pc:docMk/>
            <pc:sldMk cId="1412982416" sldId="548"/>
            <ac:picMk id="3" creationId="{FC1607BF-7E9A-C877-E348-8C19C1552429}"/>
          </ac:picMkLst>
        </pc:picChg>
        <pc:picChg chg="add del mod">
          <ac:chgData name="Stewart Gale" userId="3647ddd2-6040-41ae-a96d-232c23482af8" providerId="ADAL" clId="{ADDBF2C4-AD8D-4E1D-8386-BD3D3561C83C}" dt="2025-10-02T07:58:38.076" v="408" actId="478"/>
          <ac:picMkLst>
            <pc:docMk/>
            <pc:sldMk cId="1412982416" sldId="548"/>
            <ac:picMk id="4" creationId="{2ACDAC56-F048-4F3B-78C5-6B1CDDA78AE8}"/>
          </ac:picMkLst>
        </pc:picChg>
        <pc:picChg chg="add del mod modCrop">
          <ac:chgData name="Stewart Gale" userId="3647ddd2-6040-41ae-a96d-232c23482af8" providerId="ADAL" clId="{ADDBF2C4-AD8D-4E1D-8386-BD3D3561C83C}" dt="2025-10-02T07:58:38.076" v="408" actId="478"/>
          <ac:picMkLst>
            <pc:docMk/>
            <pc:sldMk cId="1412982416" sldId="548"/>
            <ac:picMk id="5" creationId="{67B1AB55-082D-B41D-8F1F-0D1B51162E25}"/>
          </ac:picMkLst>
        </pc:picChg>
        <pc:picChg chg="add mod">
          <ac:chgData name="Stewart Gale" userId="3647ddd2-6040-41ae-a96d-232c23482af8" providerId="ADAL" clId="{ADDBF2C4-AD8D-4E1D-8386-BD3D3561C83C}" dt="2025-10-02T07:58:50.479" v="413" actId="1076"/>
          <ac:picMkLst>
            <pc:docMk/>
            <pc:sldMk cId="1412982416" sldId="548"/>
            <ac:picMk id="6" creationId="{D20E7C25-D67E-C160-0E5F-E01AF3A24603}"/>
          </ac:picMkLst>
        </pc:picChg>
        <pc:picChg chg="add mod">
          <ac:chgData name="Stewart Gale" userId="3647ddd2-6040-41ae-a96d-232c23482af8" providerId="ADAL" clId="{ADDBF2C4-AD8D-4E1D-8386-BD3D3561C83C}" dt="2025-10-02T07:58:50.479" v="413" actId="1076"/>
          <ac:picMkLst>
            <pc:docMk/>
            <pc:sldMk cId="1412982416" sldId="548"/>
            <ac:picMk id="7" creationId="{E241282A-8F48-88ED-C167-1734ED40A289}"/>
          </ac:picMkLst>
        </pc:picChg>
        <pc:picChg chg="add mod">
          <ac:chgData name="Stewart Gale" userId="3647ddd2-6040-41ae-a96d-232c23482af8" providerId="ADAL" clId="{ADDBF2C4-AD8D-4E1D-8386-BD3D3561C83C}" dt="2025-10-02T07:59:21.546" v="434" actId="1076"/>
          <ac:picMkLst>
            <pc:docMk/>
            <pc:sldMk cId="1412982416" sldId="548"/>
            <ac:picMk id="8" creationId="{DE409807-E236-3819-F9EC-7C1B528A675B}"/>
          </ac:picMkLst>
        </pc:picChg>
      </pc:sldChg>
      <pc:sldChg chg="add">
        <pc:chgData name="Stewart Gale" userId="3647ddd2-6040-41ae-a96d-232c23482af8" providerId="ADAL" clId="{ADDBF2C4-AD8D-4E1D-8386-BD3D3561C83C}" dt="2025-10-02T08:01:40.985" v="448"/>
        <pc:sldMkLst>
          <pc:docMk/>
          <pc:sldMk cId="199000820" sldId="549"/>
        </pc:sldMkLst>
      </pc:sldChg>
      <pc:sldChg chg="add">
        <pc:chgData name="Stewart Gale" userId="3647ddd2-6040-41ae-a96d-232c23482af8" providerId="ADAL" clId="{ADDBF2C4-AD8D-4E1D-8386-BD3D3561C83C}" dt="2025-10-02T08:01:40.985" v="448"/>
        <pc:sldMkLst>
          <pc:docMk/>
          <pc:sldMk cId="1421398244" sldId="550"/>
        </pc:sldMkLst>
      </pc:sldChg>
      <pc:sldChg chg="delSp modSp add mod ord modAnim">
        <pc:chgData name="Stewart Gale" userId="3647ddd2-6040-41ae-a96d-232c23482af8" providerId="ADAL" clId="{ADDBF2C4-AD8D-4E1D-8386-BD3D3561C83C}" dt="2025-10-02T17:05:34.154" v="571" actId="1076"/>
        <pc:sldMkLst>
          <pc:docMk/>
          <pc:sldMk cId="727453267" sldId="551"/>
        </pc:sldMkLst>
        <pc:spChg chg="mod">
          <ac:chgData name="Stewart Gale" userId="3647ddd2-6040-41ae-a96d-232c23482af8" providerId="ADAL" clId="{ADDBF2C4-AD8D-4E1D-8386-BD3D3561C83C}" dt="2025-10-02T17:05:34.154" v="571" actId="1076"/>
          <ac:spMkLst>
            <pc:docMk/>
            <pc:sldMk cId="727453267" sldId="551"/>
            <ac:spMk id="6" creationId="{ABAEB6A3-D5A0-AB56-5A13-5BE4FCCA4325}"/>
          </ac:spMkLst>
        </pc:spChg>
        <pc:spChg chg="del">
          <ac:chgData name="Stewart Gale" userId="3647ddd2-6040-41ae-a96d-232c23482af8" providerId="ADAL" clId="{ADDBF2C4-AD8D-4E1D-8386-BD3D3561C83C}" dt="2025-10-02T17:03:12.470" v="503" actId="478"/>
          <ac:spMkLst>
            <pc:docMk/>
            <pc:sldMk cId="727453267" sldId="551"/>
            <ac:spMk id="10" creationId="{6B85D64F-B63D-1789-E5A7-6E064C072791}"/>
          </ac:spMkLst>
        </pc:spChg>
        <pc:spChg chg="del">
          <ac:chgData name="Stewart Gale" userId="3647ddd2-6040-41ae-a96d-232c23482af8" providerId="ADAL" clId="{ADDBF2C4-AD8D-4E1D-8386-BD3D3561C83C}" dt="2025-10-02T17:03:25.195" v="505" actId="478"/>
          <ac:spMkLst>
            <pc:docMk/>
            <pc:sldMk cId="727453267" sldId="551"/>
            <ac:spMk id="16" creationId="{ABEC204C-C0F9-93B1-670C-E164CECD3B52}"/>
          </ac:spMkLst>
        </pc:spChg>
        <pc:spChg chg="del">
          <ac:chgData name="Stewart Gale" userId="3647ddd2-6040-41ae-a96d-232c23482af8" providerId="ADAL" clId="{ADDBF2C4-AD8D-4E1D-8386-BD3D3561C83C}" dt="2025-10-02T17:03:23.225" v="504" actId="478"/>
          <ac:spMkLst>
            <pc:docMk/>
            <pc:sldMk cId="727453267" sldId="551"/>
            <ac:spMk id="17" creationId="{6B054FF4-C2A3-0D05-9826-558E51C9DC85}"/>
          </ac:spMkLst>
        </pc:spChg>
        <pc:spChg chg="del">
          <ac:chgData name="Stewart Gale" userId="3647ddd2-6040-41ae-a96d-232c23482af8" providerId="ADAL" clId="{ADDBF2C4-AD8D-4E1D-8386-BD3D3561C83C}" dt="2025-10-02T17:03:12.470" v="503" actId="478"/>
          <ac:spMkLst>
            <pc:docMk/>
            <pc:sldMk cId="727453267" sldId="551"/>
            <ac:spMk id="26" creationId="{ECCA8DB9-0068-473A-73F9-DC894949CD7D}"/>
          </ac:spMkLst>
        </pc:spChg>
        <pc:spChg chg="del">
          <ac:chgData name="Stewart Gale" userId="3647ddd2-6040-41ae-a96d-232c23482af8" providerId="ADAL" clId="{ADDBF2C4-AD8D-4E1D-8386-BD3D3561C83C}" dt="2025-10-02T17:03:12.470" v="503" actId="478"/>
          <ac:spMkLst>
            <pc:docMk/>
            <pc:sldMk cId="727453267" sldId="551"/>
            <ac:spMk id="35" creationId="{60031154-35D1-AEE4-8FF3-7CB6970214E9}"/>
          </ac:spMkLst>
        </pc:spChg>
        <pc:spChg chg="del mod">
          <ac:chgData name="Stewart Gale" userId="3647ddd2-6040-41ae-a96d-232c23482af8" providerId="ADAL" clId="{ADDBF2C4-AD8D-4E1D-8386-BD3D3561C83C}" dt="2025-10-02T17:04:34.491" v="559" actId="478"/>
          <ac:spMkLst>
            <pc:docMk/>
            <pc:sldMk cId="727453267" sldId="551"/>
            <ac:spMk id="43" creationId="{8750C0F7-2CDB-4090-E1BB-A23789EE6979}"/>
          </ac:spMkLst>
        </pc:spChg>
        <pc:picChg chg="del">
          <ac:chgData name="Stewart Gale" userId="3647ddd2-6040-41ae-a96d-232c23482af8" providerId="ADAL" clId="{ADDBF2C4-AD8D-4E1D-8386-BD3D3561C83C}" dt="2025-10-02T17:03:12.470" v="503" actId="478"/>
          <ac:picMkLst>
            <pc:docMk/>
            <pc:sldMk cId="727453267" sldId="551"/>
            <ac:picMk id="4" creationId="{1F8A2C9D-835B-4E22-8312-CAC9E93BB97F}"/>
          </ac:picMkLst>
        </pc:picChg>
        <pc:picChg chg="mod">
          <ac:chgData name="Stewart Gale" userId="3647ddd2-6040-41ae-a96d-232c23482af8" providerId="ADAL" clId="{ADDBF2C4-AD8D-4E1D-8386-BD3D3561C83C}" dt="2025-10-02T17:04:12.152" v="554" actId="1076"/>
          <ac:picMkLst>
            <pc:docMk/>
            <pc:sldMk cId="727453267" sldId="551"/>
            <ac:picMk id="12" creationId="{A278F72E-A60B-3EB1-55A4-C3A81BE58EA1}"/>
          </ac:picMkLst>
        </pc:picChg>
        <pc:cxnChg chg="del">
          <ac:chgData name="Stewart Gale" userId="3647ddd2-6040-41ae-a96d-232c23482af8" providerId="ADAL" clId="{ADDBF2C4-AD8D-4E1D-8386-BD3D3561C83C}" dt="2025-10-02T17:03:12.470" v="503" actId="478"/>
          <ac:cxnSpMkLst>
            <pc:docMk/>
            <pc:sldMk cId="727453267" sldId="551"/>
            <ac:cxnSpMk id="8" creationId="{07FA4D67-B9F0-1CE1-8759-E763D58849BC}"/>
          </ac:cxnSpMkLst>
        </pc:cxnChg>
        <pc:cxnChg chg="mod">
          <ac:chgData name="Stewart Gale" userId="3647ddd2-6040-41ae-a96d-232c23482af8" providerId="ADAL" clId="{ADDBF2C4-AD8D-4E1D-8386-BD3D3561C83C}" dt="2025-10-02T17:04:38.748" v="560" actId="14100"/>
          <ac:cxnSpMkLst>
            <pc:docMk/>
            <pc:sldMk cId="727453267" sldId="551"/>
            <ac:cxnSpMk id="13" creationId="{DF5652EE-4FF7-02EA-8573-D26A0D447F74}"/>
          </ac:cxnSpMkLst>
        </pc:cxnChg>
        <pc:cxnChg chg="mod">
          <ac:chgData name="Stewart Gale" userId="3647ddd2-6040-41ae-a96d-232c23482af8" providerId="ADAL" clId="{ADDBF2C4-AD8D-4E1D-8386-BD3D3561C83C}" dt="2025-10-02T17:04:12.152" v="554" actId="1076"/>
          <ac:cxnSpMkLst>
            <pc:docMk/>
            <pc:sldMk cId="727453267" sldId="551"/>
            <ac:cxnSpMk id="14" creationId="{4FCFC089-B19A-94AF-F160-530EFBCEDF09}"/>
          </ac:cxnSpMkLst>
        </pc:cxnChg>
        <pc:cxnChg chg="del">
          <ac:chgData name="Stewart Gale" userId="3647ddd2-6040-41ae-a96d-232c23482af8" providerId="ADAL" clId="{ADDBF2C4-AD8D-4E1D-8386-BD3D3561C83C}" dt="2025-10-02T17:03:12.470" v="503" actId="478"/>
          <ac:cxnSpMkLst>
            <pc:docMk/>
            <pc:sldMk cId="727453267" sldId="551"/>
            <ac:cxnSpMk id="24" creationId="{AA1FD9C7-F5F8-E9E0-D47A-2B569AAD18C9}"/>
          </ac:cxnSpMkLst>
        </pc:cxnChg>
        <pc:cxnChg chg="mod">
          <ac:chgData name="Stewart Gale" userId="3647ddd2-6040-41ae-a96d-232c23482af8" providerId="ADAL" clId="{ADDBF2C4-AD8D-4E1D-8386-BD3D3561C83C}" dt="2025-10-02T17:05:12.041" v="568" actId="14100"/>
          <ac:cxnSpMkLst>
            <pc:docMk/>
            <pc:sldMk cId="727453267" sldId="551"/>
            <ac:cxnSpMk id="30" creationId="{9E854744-5C54-AB37-7903-745ACCAF427E}"/>
          </ac:cxnSpMkLst>
        </pc:cxnChg>
        <pc:cxnChg chg="mod">
          <ac:chgData name="Stewart Gale" userId="3647ddd2-6040-41ae-a96d-232c23482af8" providerId="ADAL" clId="{ADDBF2C4-AD8D-4E1D-8386-BD3D3561C83C}" dt="2025-10-02T17:05:19.124" v="570" actId="14100"/>
          <ac:cxnSpMkLst>
            <pc:docMk/>
            <pc:sldMk cId="727453267" sldId="551"/>
            <ac:cxnSpMk id="37" creationId="{A0820930-A383-F8D5-EFD5-44AC30B5565D}"/>
          </ac:cxnSpMkLst>
        </pc:cxnChg>
      </pc:sldChg>
      <pc:sldChg chg="new del">
        <pc:chgData name="Stewart Gale" userId="3647ddd2-6040-41ae-a96d-232c23482af8" providerId="ADAL" clId="{ADDBF2C4-AD8D-4E1D-8386-BD3D3561C83C}" dt="2025-10-02T08:01:52.479" v="450" actId="47"/>
        <pc:sldMkLst>
          <pc:docMk/>
          <pc:sldMk cId="3522151115" sldId="551"/>
        </pc:sldMkLst>
      </pc:sldChg>
    </pc:docChg>
  </pc:docChgLst>
  <pc:docChgLst>
    <pc:chgData name="Stewart Gale" userId="3647ddd2-6040-41ae-a96d-232c23482af8" providerId="ADAL" clId="{7287FA65-4FC8-4C1C-B1D9-1EA191633333}"/>
    <pc:docChg chg="undo custSel addSld delSld modSld sldOrd modMainMaster modNotesMaster">
      <pc:chgData name="Stewart Gale" userId="3647ddd2-6040-41ae-a96d-232c23482af8" providerId="ADAL" clId="{7287FA65-4FC8-4C1C-B1D9-1EA191633333}" dt="2024-11-01T07:41:28.354" v="650" actId="20577"/>
      <pc:docMkLst>
        <pc:docMk/>
      </pc:docMkLst>
      <pc:sldChg chg="delSp modSp mod">
        <pc:chgData name="Stewart Gale" userId="3647ddd2-6040-41ae-a96d-232c23482af8" providerId="ADAL" clId="{7287FA65-4FC8-4C1C-B1D9-1EA191633333}" dt="2024-06-23T07:12:54.400" v="5" actId="1076"/>
        <pc:sldMkLst>
          <pc:docMk/>
          <pc:sldMk cId="1634853826" sldId="533"/>
        </pc:sldMkLst>
      </pc:sldChg>
      <pc:sldChg chg="delSp modSp mod">
        <pc:chgData name="Stewart Gale" userId="3647ddd2-6040-41ae-a96d-232c23482af8" providerId="ADAL" clId="{7287FA65-4FC8-4C1C-B1D9-1EA191633333}" dt="2024-06-23T07:13:49.927" v="14" actId="14100"/>
        <pc:sldMkLst>
          <pc:docMk/>
          <pc:sldMk cId="773774487" sldId="534"/>
        </pc:sldMkLst>
      </pc:sldChg>
      <pc:sldChg chg="addSp delSp modSp add del mod modAnim">
        <pc:chgData name="Stewart Gale" userId="3647ddd2-6040-41ae-a96d-232c23482af8" providerId="ADAL" clId="{7287FA65-4FC8-4C1C-B1D9-1EA191633333}" dt="2024-06-23T07:30:25.461" v="267"/>
        <pc:sldMkLst>
          <pc:docMk/>
          <pc:sldMk cId="168884268" sldId="535"/>
        </pc:sldMkLst>
      </pc:sldChg>
      <pc:sldChg chg="delSp modSp mod">
        <pc:chgData name="Stewart Gale" userId="3647ddd2-6040-41ae-a96d-232c23482af8" providerId="ADAL" clId="{7287FA65-4FC8-4C1C-B1D9-1EA191633333}" dt="2024-06-24T05:12:59.074" v="382" actId="20577"/>
        <pc:sldMkLst>
          <pc:docMk/>
          <pc:sldMk cId="2366109835" sldId="537"/>
        </pc:sldMkLst>
      </pc:sldChg>
      <pc:sldChg chg="addSp delSp modSp mod modAnim">
        <pc:chgData name="Stewart Gale" userId="3647ddd2-6040-41ae-a96d-232c23482af8" providerId="ADAL" clId="{7287FA65-4FC8-4C1C-B1D9-1EA191633333}" dt="2024-06-24T05:33:44.605" v="645"/>
        <pc:sldMkLst>
          <pc:docMk/>
          <pc:sldMk cId="2533351648" sldId="539"/>
        </pc:sldMkLst>
      </pc:sldChg>
      <pc:sldChg chg="addSp delSp modSp mod modAnim">
        <pc:chgData name="Stewart Gale" userId="3647ddd2-6040-41ae-a96d-232c23482af8" providerId="ADAL" clId="{7287FA65-4FC8-4C1C-B1D9-1EA191633333}" dt="2024-06-23T07:44:35.885" v="379"/>
        <pc:sldMkLst>
          <pc:docMk/>
          <pc:sldMk cId="1435689596" sldId="540"/>
        </pc:sldMkLst>
      </pc:sldChg>
      <pc:sldChg chg="addSp delSp modSp mod addAnim delAnim modAnim">
        <pc:chgData name="Stewart Gale" userId="3647ddd2-6040-41ae-a96d-232c23482af8" providerId="ADAL" clId="{7287FA65-4FC8-4C1C-B1D9-1EA191633333}" dt="2024-06-23T07:36:04.435" v="334" actId="1076"/>
        <pc:sldMkLst>
          <pc:docMk/>
          <pc:sldMk cId="1565155620" sldId="541"/>
        </pc:sldMkLst>
      </pc:sldChg>
      <pc:sldChg chg="add ord">
        <pc:chgData name="Stewart Gale" userId="3647ddd2-6040-41ae-a96d-232c23482af8" providerId="ADAL" clId="{7287FA65-4FC8-4C1C-B1D9-1EA191633333}" dt="2024-06-23T07:34:20.087" v="310"/>
        <pc:sldMkLst>
          <pc:docMk/>
          <pc:sldMk cId="2978999700" sldId="542"/>
        </pc:sldMkLst>
      </pc:sldChg>
      <pc:sldChg chg="addSp delSp modSp add mod modAnim">
        <pc:chgData name="Stewart Gale" userId="3647ddd2-6040-41ae-a96d-232c23482af8" providerId="ADAL" clId="{7287FA65-4FC8-4C1C-B1D9-1EA191633333}" dt="2024-06-23T07:38:56.444" v="368" actId="14100"/>
        <pc:sldMkLst>
          <pc:docMk/>
          <pc:sldMk cId="3621687664" sldId="543"/>
        </pc:sldMkLst>
      </pc:sldChg>
      <pc:sldChg chg="addSp delSp modSp add mod ord delAnim modAnim">
        <pc:chgData name="Stewart Gale" userId="3647ddd2-6040-41ae-a96d-232c23482af8" providerId="ADAL" clId="{7287FA65-4FC8-4C1C-B1D9-1EA191633333}" dt="2024-11-01T07:41:28.354" v="650" actId="20577"/>
        <pc:sldMkLst>
          <pc:docMk/>
          <pc:sldMk cId="517782436" sldId="544"/>
        </pc:sldMkLst>
      </pc:sldChg>
      <pc:sldMasterChg chg="modSp modSldLayout">
        <pc:chgData name="Stewart Gale" userId="3647ddd2-6040-41ae-a96d-232c23482af8" providerId="ADAL" clId="{7287FA65-4FC8-4C1C-B1D9-1EA191633333}" dt="2024-06-23T07:12:30.411" v="1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7287FA65-4FC8-4C1C-B1D9-1EA191633333}" dt="2024-06-23T07:12:30.411" v="1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7287FA65-4FC8-4C1C-B1D9-1EA191633333}" dt="2024-06-23T07:12:30.411" v="1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7287FA65-4FC8-4C1C-B1D9-1EA191633333}" dt="2024-06-23T07:12:30.411" v="1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7287FA65-4FC8-4C1C-B1D9-1EA191633333}" dt="2024-06-23T07:12:30.411" v="1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7287FA65-4FC8-4C1C-B1D9-1EA191633333}" dt="2024-06-23T07:12:30.411" v="1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7287FA65-4FC8-4C1C-B1D9-1EA191633333}" dt="2024-06-23T07:12:30.411" v="1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7287FA65-4FC8-4C1C-B1D9-1EA191633333}" dt="2024-06-23T07:12:30.411" v="1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02/10/2025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02/10/2025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02/10/2025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21.png"/><Relationship Id="rId7" Type="http://schemas.openxmlformats.org/officeDocument/2006/relationships/image" Target="../media/image60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0.png"/><Relationship Id="rId4" Type="http://schemas.openxmlformats.org/officeDocument/2006/relationships/image" Target="../media/image30.png"/><Relationship Id="rId9" Type="http://schemas.openxmlformats.org/officeDocument/2006/relationships/image" Target="../media/image8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3" Type="http://schemas.openxmlformats.org/officeDocument/2006/relationships/image" Target="../media/image100.png"/><Relationship Id="rId7" Type="http://schemas.openxmlformats.org/officeDocument/2006/relationships/image" Target="../media/image140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0.png"/><Relationship Id="rId5" Type="http://schemas.openxmlformats.org/officeDocument/2006/relationships/image" Target="../media/image120.png"/><Relationship Id="rId4" Type="http://schemas.openxmlformats.org/officeDocument/2006/relationships/image" Target="../media/image1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59496" y="0"/>
            <a:ext cx="8928992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Moments</a:t>
            </a:r>
          </a:p>
          <a:p>
            <a:pPr algn="ctr"/>
            <a:r>
              <a:rPr lang="en-GB" sz="11500" dirty="0"/>
              <a:t>Introduction</a:t>
            </a:r>
          </a:p>
          <a:p>
            <a:pPr algn="ctr"/>
            <a:endParaRPr lang="en-GB" sz="2000" dirty="0"/>
          </a:p>
          <a:p>
            <a:pPr algn="ctr"/>
            <a:r>
              <a:rPr lang="en-GB" sz="8800" dirty="0"/>
              <a:t>Chapter 4 </a:t>
            </a:r>
          </a:p>
          <a:p>
            <a:pPr algn="ctr"/>
            <a:r>
              <a:rPr lang="en-GB" sz="8800" dirty="0"/>
              <a:t>(Part 1 </a:t>
            </a:r>
            <a:r>
              <a:rPr lang="en-GB" sz="8800"/>
              <a:t>of 4)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16348538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C8775E-B38D-33E2-B6C0-F556A28CEF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BAEB6A3-D5A0-AB56-5A13-5BE4FCCA4325}"/>
              </a:ext>
            </a:extLst>
          </p:cNvPr>
          <p:cNvSpPr txBox="1"/>
          <p:nvPr/>
        </p:nvSpPr>
        <p:spPr>
          <a:xfrm>
            <a:off x="349244" y="404664"/>
            <a:ext cx="49832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400" b="1" dirty="0">
                <a:solidFill>
                  <a:prstClr val="black"/>
                </a:solidFill>
                <a:latin typeface="Calibri"/>
              </a:rPr>
              <a:t>Perpendicular Force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Picture 2" descr="Image result for Handle">
            <a:extLst>
              <a:ext uri="{FF2B5EF4-FFF2-40B4-BE49-F238E27FC236}">
                <a16:creationId xmlns:a16="http://schemas.microsoft.com/office/drawing/2014/main" id="{A278F72E-A60B-3EB1-55A4-C3A81BE58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864" y="1538358"/>
            <a:ext cx="3007738" cy="4842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F5652EE-4FF7-02EA-8573-D26A0D447F74}"/>
              </a:ext>
            </a:extLst>
          </p:cNvPr>
          <p:cNvCxnSpPr>
            <a:cxnSpLocks/>
          </p:cNvCxnSpPr>
          <p:nvPr/>
        </p:nvCxnSpPr>
        <p:spPr>
          <a:xfrm flipH="1" flipV="1">
            <a:off x="6023992" y="1124744"/>
            <a:ext cx="1689953" cy="2612712"/>
          </a:xfrm>
          <a:prstGeom prst="straightConnector1">
            <a:avLst/>
          </a:prstGeom>
          <a:ln w="11112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FCFC089-B19A-94AF-F160-530EFBCEDF09}"/>
              </a:ext>
            </a:extLst>
          </p:cNvPr>
          <p:cNvCxnSpPr>
            <a:cxnSpLocks/>
          </p:cNvCxnSpPr>
          <p:nvPr/>
        </p:nvCxnSpPr>
        <p:spPr>
          <a:xfrm>
            <a:off x="5469473" y="3715373"/>
            <a:ext cx="2232248" cy="0"/>
          </a:xfrm>
          <a:prstGeom prst="line">
            <a:avLst/>
          </a:prstGeom>
          <a:ln w="762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E854744-5C54-AB37-7903-745ACCAF427E}"/>
              </a:ext>
            </a:extLst>
          </p:cNvPr>
          <p:cNvCxnSpPr>
            <a:cxnSpLocks/>
          </p:cNvCxnSpPr>
          <p:nvPr/>
        </p:nvCxnSpPr>
        <p:spPr>
          <a:xfrm>
            <a:off x="6023992" y="1124744"/>
            <a:ext cx="1800200" cy="0"/>
          </a:xfrm>
          <a:prstGeom prst="line">
            <a:avLst/>
          </a:prstGeom>
          <a:ln w="38100">
            <a:solidFill>
              <a:srgbClr val="00B050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A0820930-A383-F8D5-EFD5-44AC30B5565D}"/>
              </a:ext>
            </a:extLst>
          </p:cNvPr>
          <p:cNvCxnSpPr>
            <a:cxnSpLocks/>
          </p:cNvCxnSpPr>
          <p:nvPr/>
        </p:nvCxnSpPr>
        <p:spPr>
          <a:xfrm>
            <a:off x="7824192" y="1124744"/>
            <a:ext cx="0" cy="2612712"/>
          </a:xfrm>
          <a:prstGeom prst="line">
            <a:avLst/>
          </a:prstGeom>
          <a:ln w="38100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7453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CCA92-F4BD-DCA2-F8EE-2B25F0EAF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32F6026-1395-4320-1D35-6AC8274421B4}"/>
              </a:ext>
            </a:extLst>
          </p:cNvPr>
          <p:cNvSpPr txBox="1"/>
          <p:nvPr/>
        </p:nvSpPr>
        <p:spPr>
          <a:xfrm>
            <a:off x="623392" y="466257"/>
            <a:ext cx="441558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Find the Moments</a:t>
            </a:r>
          </a:p>
        </p:txBody>
      </p:sp>
      <p:pic>
        <p:nvPicPr>
          <p:cNvPr id="4" name="Picture 2" descr="Image result for Handle">
            <a:extLst>
              <a:ext uri="{FF2B5EF4-FFF2-40B4-BE49-F238E27FC236}">
                <a16:creationId xmlns:a16="http://schemas.microsoft.com/office/drawing/2014/main" id="{2CB96529-B34D-529D-743F-A57A59CFEE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975" y="1405463"/>
            <a:ext cx="3007738" cy="4842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50130B4-EA5D-CFDB-E813-339F98671330}"/>
              </a:ext>
            </a:extLst>
          </p:cNvPr>
          <p:cNvCxnSpPr>
            <a:cxnSpLocks/>
          </p:cNvCxnSpPr>
          <p:nvPr/>
        </p:nvCxnSpPr>
        <p:spPr>
          <a:xfrm>
            <a:off x="5687047" y="3541951"/>
            <a:ext cx="2232248" cy="0"/>
          </a:xfrm>
          <a:prstGeom prst="line">
            <a:avLst/>
          </a:prstGeom>
          <a:ln w="762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96B859F-53E4-75FC-DA3A-3F6BA91209B8}"/>
              </a:ext>
            </a:extLst>
          </p:cNvPr>
          <p:cNvSpPr txBox="1"/>
          <p:nvPr/>
        </p:nvSpPr>
        <p:spPr>
          <a:xfrm>
            <a:off x="6204958" y="3530063"/>
            <a:ext cx="12662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0.3m</a:t>
            </a:r>
          </a:p>
        </p:txBody>
      </p:sp>
      <p:pic>
        <p:nvPicPr>
          <p:cNvPr id="12" name="Picture 2" descr="Image result for Handle">
            <a:extLst>
              <a:ext uri="{FF2B5EF4-FFF2-40B4-BE49-F238E27FC236}">
                <a16:creationId xmlns:a16="http://schemas.microsoft.com/office/drawing/2014/main" id="{9ECA4135-9908-6288-A3BD-A2ECD31409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946" y="1263366"/>
            <a:ext cx="3007738" cy="4842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DD97343-A93F-B42C-7974-978CBDCCD298}"/>
              </a:ext>
            </a:extLst>
          </p:cNvPr>
          <p:cNvCxnSpPr>
            <a:cxnSpLocks/>
          </p:cNvCxnSpPr>
          <p:nvPr/>
        </p:nvCxnSpPr>
        <p:spPr>
          <a:xfrm flipH="1" flipV="1">
            <a:off x="2633738" y="1470929"/>
            <a:ext cx="1405289" cy="1991535"/>
          </a:xfrm>
          <a:prstGeom prst="straightConnector1">
            <a:avLst/>
          </a:prstGeom>
          <a:ln w="11112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45EB816-7F32-C1CA-3CF7-DCE940A0904D}"/>
              </a:ext>
            </a:extLst>
          </p:cNvPr>
          <p:cNvCxnSpPr>
            <a:cxnSpLocks/>
          </p:cNvCxnSpPr>
          <p:nvPr/>
        </p:nvCxnSpPr>
        <p:spPr>
          <a:xfrm>
            <a:off x="1794555" y="3440381"/>
            <a:ext cx="2232248" cy="0"/>
          </a:xfrm>
          <a:prstGeom prst="line">
            <a:avLst/>
          </a:prstGeom>
          <a:ln w="762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294FE72F-EA0E-0D71-3AF1-1F1D5FB45F3A}"/>
              </a:ext>
            </a:extLst>
          </p:cNvPr>
          <p:cNvSpPr txBox="1"/>
          <p:nvPr/>
        </p:nvSpPr>
        <p:spPr>
          <a:xfrm>
            <a:off x="2312466" y="3428493"/>
            <a:ext cx="12662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0.3m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EE0A63C-2381-B8A5-B3A0-B2431A6F9EAB}"/>
              </a:ext>
            </a:extLst>
          </p:cNvPr>
          <p:cNvSpPr txBox="1"/>
          <p:nvPr/>
        </p:nvSpPr>
        <p:spPr>
          <a:xfrm>
            <a:off x="3122688" y="2936325"/>
            <a:ext cx="6160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60°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08E3873-16B0-89F0-25C4-40427BE2EB22}"/>
              </a:ext>
            </a:extLst>
          </p:cNvPr>
          <p:cNvCxnSpPr>
            <a:cxnSpLocks/>
          </p:cNvCxnSpPr>
          <p:nvPr/>
        </p:nvCxnSpPr>
        <p:spPr>
          <a:xfrm>
            <a:off x="7893839" y="1476618"/>
            <a:ext cx="0" cy="2065333"/>
          </a:xfrm>
          <a:prstGeom prst="line">
            <a:avLst/>
          </a:prstGeom>
          <a:ln w="76200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D6CB98A0-AAB9-93BF-FF17-FC4DB57BD82C}"/>
                  </a:ext>
                </a:extLst>
              </p:cNvPr>
              <p:cNvSpPr/>
              <p:nvPr/>
            </p:nvSpPr>
            <p:spPr>
              <a:xfrm>
                <a:off x="7248128" y="4596552"/>
                <a:ext cx="4497862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8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4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0.3</m:t>
                      </m:r>
                      <m:r>
                        <m:rPr>
                          <m:nor/>
                        </m:rPr>
                        <a:rPr lang="en-US" sz="4800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4800" dirty="0">
                          <a:solidFill>
                            <a:prstClr val="black"/>
                          </a:solidFill>
                        </a:rPr>
                        <m:t>x</m:t>
                      </m:r>
                      <m:r>
                        <a:rPr lang="en-US" sz="48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8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15</m:t>
                      </m:r>
                      <m:func>
                        <m:funcPr>
                          <m:ctrlPr>
                            <a:rPr lang="en-GB" sz="4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800" i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n-GB" sz="4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60</m:t>
                          </m:r>
                        </m:e>
                      </m:func>
                    </m:oMath>
                  </m:oMathPara>
                </a14:m>
                <a:endParaRPr lang="en-US" sz="4800" dirty="0">
                  <a:solidFill>
                    <a:prstClr val="black"/>
                  </a:solidFill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800" b="1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4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4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4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𝑵𝒎</m:t>
                      </m:r>
                    </m:oMath>
                  </m:oMathPara>
                </a14:m>
                <a:endParaRPr lang="en-GB" sz="48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D6CB98A0-AAB9-93BF-FF17-FC4DB57BD8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128" y="4596552"/>
                <a:ext cx="4497862" cy="15696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90DA7AE-6442-D1DD-9F77-72076D9AE37A}"/>
              </a:ext>
            </a:extLst>
          </p:cNvPr>
          <p:cNvCxnSpPr>
            <a:cxnSpLocks/>
          </p:cNvCxnSpPr>
          <p:nvPr/>
        </p:nvCxnSpPr>
        <p:spPr>
          <a:xfrm>
            <a:off x="2711624" y="1432744"/>
            <a:ext cx="1303121" cy="0"/>
          </a:xfrm>
          <a:prstGeom prst="line">
            <a:avLst/>
          </a:prstGeom>
          <a:ln w="38100">
            <a:solidFill>
              <a:srgbClr val="00B050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DF82A30-F49D-A7C2-BA54-0EF60408F382}"/>
                  </a:ext>
                </a:extLst>
              </p:cNvPr>
              <p:cNvSpPr txBox="1"/>
              <p:nvPr/>
            </p:nvSpPr>
            <p:spPr>
              <a:xfrm>
                <a:off x="7919295" y="2084788"/>
                <a:ext cx="186694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noProof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15</m:t>
                      </m:r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sin</m:t>
                          </m:r>
                        </m:fName>
                        <m:e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60</m:t>
                          </m:r>
                        </m:e>
                      </m:func>
                    </m:oMath>
                  </m:oMathPara>
                </a14:m>
                <a:endParaRPr lang="en-GB" sz="1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DF82A30-F49D-A7C2-BA54-0EF60408F3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9295" y="2084788"/>
                <a:ext cx="1866940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B5ADB55B-0AB0-5B81-0D00-A399BC868DB2}"/>
              </a:ext>
            </a:extLst>
          </p:cNvPr>
          <p:cNvCxnSpPr>
            <a:cxnSpLocks/>
          </p:cNvCxnSpPr>
          <p:nvPr/>
        </p:nvCxnSpPr>
        <p:spPr>
          <a:xfrm>
            <a:off x="4026803" y="1397131"/>
            <a:ext cx="0" cy="2065333"/>
          </a:xfrm>
          <a:prstGeom prst="line">
            <a:avLst/>
          </a:prstGeom>
          <a:ln w="38100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C33B9B67-1B5B-BF4B-DCAE-F09724678C2F}"/>
              </a:ext>
            </a:extLst>
          </p:cNvPr>
          <p:cNvSpPr txBox="1"/>
          <p:nvPr/>
        </p:nvSpPr>
        <p:spPr>
          <a:xfrm>
            <a:off x="2961391" y="1476791"/>
            <a:ext cx="1077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15N</a:t>
            </a:r>
          </a:p>
        </p:txBody>
      </p:sp>
    </p:spTree>
    <p:extLst>
      <p:ext uri="{BB962C8B-B14F-4D97-AF65-F5344CB8AC3E}">
        <p14:creationId xmlns:p14="http://schemas.microsoft.com/office/powerpoint/2010/main" val="260956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6" grpId="0"/>
      <p:bldP spid="3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91E856-9DD6-EDF8-B8DE-C27A7FB89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D7E6171-D8AA-58BC-96B0-796FA35AAFB6}"/>
              </a:ext>
            </a:extLst>
          </p:cNvPr>
          <p:cNvSpPr txBox="1"/>
          <p:nvPr/>
        </p:nvSpPr>
        <p:spPr>
          <a:xfrm>
            <a:off x="493023" y="409258"/>
            <a:ext cx="441558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Find the Moments</a:t>
            </a:r>
          </a:p>
        </p:txBody>
      </p:sp>
      <p:pic>
        <p:nvPicPr>
          <p:cNvPr id="4" name="Picture 2" descr="Image result for Handle">
            <a:extLst>
              <a:ext uri="{FF2B5EF4-FFF2-40B4-BE49-F238E27FC236}">
                <a16:creationId xmlns:a16="http://schemas.microsoft.com/office/drawing/2014/main" id="{4DEDF707-E8B6-A00D-0BE2-B9D77542FD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975" y="1405463"/>
            <a:ext cx="3007738" cy="4842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0EA0066-72E2-30B9-98FE-F26AFA6B55A1}"/>
              </a:ext>
            </a:extLst>
          </p:cNvPr>
          <p:cNvCxnSpPr>
            <a:cxnSpLocks/>
          </p:cNvCxnSpPr>
          <p:nvPr/>
        </p:nvCxnSpPr>
        <p:spPr>
          <a:xfrm>
            <a:off x="5687047" y="3541951"/>
            <a:ext cx="2232248" cy="0"/>
          </a:xfrm>
          <a:prstGeom prst="line">
            <a:avLst/>
          </a:prstGeom>
          <a:ln w="762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F57370F3-AA91-03FD-A796-E67BA87D3B36}"/>
              </a:ext>
            </a:extLst>
          </p:cNvPr>
          <p:cNvSpPr txBox="1"/>
          <p:nvPr/>
        </p:nvSpPr>
        <p:spPr>
          <a:xfrm>
            <a:off x="6490630" y="3583573"/>
            <a:ext cx="14032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0.2 m</a:t>
            </a:r>
          </a:p>
        </p:txBody>
      </p:sp>
      <p:pic>
        <p:nvPicPr>
          <p:cNvPr id="12" name="Picture 2" descr="Image result for Handle">
            <a:extLst>
              <a:ext uri="{FF2B5EF4-FFF2-40B4-BE49-F238E27FC236}">
                <a16:creationId xmlns:a16="http://schemas.microsoft.com/office/drawing/2014/main" id="{395C5D28-4CD2-86E6-BD7A-9AEE8E96B0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946" y="1263366"/>
            <a:ext cx="3007738" cy="4842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FCD67AF-8983-00A4-B588-D9F90FAE609E}"/>
              </a:ext>
            </a:extLst>
          </p:cNvPr>
          <p:cNvCxnSpPr>
            <a:cxnSpLocks/>
          </p:cNvCxnSpPr>
          <p:nvPr/>
        </p:nvCxnSpPr>
        <p:spPr>
          <a:xfrm flipH="1">
            <a:off x="3215680" y="3462464"/>
            <a:ext cx="823347" cy="2132170"/>
          </a:xfrm>
          <a:prstGeom prst="straightConnector1">
            <a:avLst/>
          </a:prstGeom>
          <a:ln w="11112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24105C1-8C8D-0860-9068-123EEFFDADC5}"/>
              </a:ext>
            </a:extLst>
          </p:cNvPr>
          <p:cNvCxnSpPr>
            <a:cxnSpLocks/>
          </p:cNvCxnSpPr>
          <p:nvPr/>
        </p:nvCxnSpPr>
        <p:spPr>
          <a:xfrm>
            <a:off x="1794555" y="3440381"/>
            <a:ext cx="2232248" cy="0"/>
          </a:xfrm>
          <a:prstGeom prst="line">
            <a:avLst/>
          </a:prstGeom>
          <a:ln w="762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E136095A-CBBC-FFCB-D8D3-82B7BE140D89}"/>
              </a:ext>
            </a:extLst>
          </p:cNvPr>
          <p:cNvSpPr txBox="1"/>
          <p:nvPr/>
        </p:nvSpPr>
        <p:spPr>
          <a:xfrm>
            <a:off x="2607695" y="2574736"/>
            <a:ext cx="12662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0.2m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06E289-ED63-C141-3B48-3036E8A4BDF8}"/>
              </a:ext>
            </a:extLst>
          </p:cNvPr>
          <p:cNvSpPr txBox="1"/>
          <p:nvPr/>
        </p:nvSpPr>
        <p:spPr>
          <a:xfrm>
            <a:off x="2962474" y="3519964"/>
            <a:ext cx="8233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70°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2307342-FE8F-10CD-B940-CB2D1C5A6C91}"/>
              </a:ext>
            </a:extLst>
          </p:cNvPr>
          <p:cNvCxnSpPr>
            <a:cxnSpLocks/>
          </p:cNvCxnSpPr>
          <p:nvPr/>
        </p:nvCxnSpPr>
        <p:spPr>
          <a:xfrm flipH="1" flipV="1">
            <a:off x="7893839" y="3541951"/>
            <a:ext cx="25456" cy="2191305"/>
          </a:xfrm>
          <a:prstGeom prst="line">
            <a:avLst/>
          </a:prstGeom>
          <a:ln w="76200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C749E1ED-F1B8-E9D4-7E48-9461E92E7E53}"/>
                  </a:ext>
                </a:extLst>
              </p:cNvPr>
              <p:cNvSpPr/>
              <p:nvPr/>
            </p:nvSpPr>
            <p:spPr>
              <a:xfrm>
                <a:off x="7070746" y="881090"/>
                <a:ext cx="4497862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8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4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0.</m:t>
                      </m:r>
                      <m:r>
                        <m:rPr>
                          <m:nor/>
                        </m:rPr>
                        <a:rPr lang="en-GB" sz="48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US" sz="4800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4800" dirty="0">
                          <a:solidFill>
                            <a:prstClr val="black"/>
                          </a:solidFill>
                        </a:rPr>
                        <m:t>x</m:t>
                      </m:r>
                      <m:r>
                        <a:rPr lang="en-US" sz="48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800" b="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15</m:t>
                      </m:r>
                      <m:func>
                        <m:funcPr>
                          <m:ctrlPr>
                            <a:rPr lang="en-GB" sz="4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800" i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n-GB" sz="4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70</m:t>
                          </m:r>
                        </m:e>
                      </m:func>
                    </m:oMath>
                  </m:oMathPara>
                </a14:m>
                <a:endParaRPr lang="en-US" sz="4800" dirty="0">
                  <a:solidFill>
                    <a:prstClr val="black"/>
                  </a:solidFill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800" b="1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4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4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8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𝑵𝒎</m:t>
                      </m:r>
                    </m:oMath>
                  </m:oMathPara>
                </a14:m>
                <a:endParaRPr lang="en-GB" sz="48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C749E1ED-F1B8-E9D4-7E48-9461E92E7E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0746" y="881090"/>
                <a:ext cx="4497862" cy="15696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35F3849-7A23-776D-EDC4-23F222BAE53A}"/>
              </a:ext>
            </a:extLst>
          </p:cNvPr>
          <p:cNvCxnSpPr>
            <a:cxnSpLocks/>
          </p:cNvCxnSpPr>
          <p:nvPr/>
        </p:nvCxnSpPr>
        <p:spPr>
          <a:xfrm>
            <a:off x="3143673" y="5594634"/>
            <a:ext cx="903070" cy="0"/>
          </a:xfrm>
          <a:prstGeom prst="line">
            <a:avLst/>
          </a:prstGeom>
          <a:ln w="38100">
            <a:solidFill>
              <a:srgbClr val="00B050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3BCF33B-A1A8-A518-C79D-BADD08DB223E}"/>
                  </a:ext>
                </a:extLst>
              </p:cNvPr>
              <p:cNvSpPr txBox="1"/>
              <p:nvPr/>
            </p:nvSpPr>
            <p:spPr>
              <a:xfrm>
                <a:off x="7947534" y="4528549"/>
                <a:ext cx="186694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sin</m:t>
                          </m:r>
                        </m:fName>
                        <m:e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70</m:t>
                          </m:r>
                        </m:e>
                      </m:func>
                    </m:oMath>
                  </m:oMathPara>
                </a14:m>
                <a:endParaRPr lang="en-GB" sz="1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3BCF33B-A1A8-A518-C79D-BADD08DB22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7534" y="4528549"/>
                <a:ext cx="1866940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D708E0E3-A5B3-5730-24AB-F27DEABD59C7}"/>
              </a:ext>
            </a:extLst>
          </p:cNvPr>
          <p:cNvCxnSpPr>
            <a:cxnSpLocks/>
          </p:cNvCxnSpPr>
          <p:nvPr/>
        </p:nvCxnSpPr>
        <p:spPr>
          <a:xfrm flipV="1">
            <a:off x="4046743" y="3530063"/>
            <a:ext cx="0" cy="2064571"/>
          </a:xfrm>
          <a:prstGeom prst="line">
            <a:avLst/>
          </a:prstGeom>
          <a:ln w="38100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747380B7-157F-8C07-2064-0AD47DFD7890}"/>
              </a:ext>
            </a:extLst>
          </p:cNvPr>
          <p:cNvSpPr txBox="1"/>
          <p:nvPr/>
        </p:nvSpPr>
        <p:spPr>
          <a:xfrm>
            <a:off x="2511205" y="4230394"/>
            <a:ext cx="1077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15N</a:t>
            </a:r>
          </a:p>
        </p:txBody>
      </p:sp>
    </p:spTree>
    <p:extLst>
      <p:ext uri="{BB962C8B-B14F-4D97-AF65-F5344CB8AC3E}">
        <p14:creationId xmlns:p14="http://schemas.microsoft.com/office/powerpoint/2010/main" val="1115523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6" grpId="0"/>
      <p:bldP spid="3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68298" y="4818553"/>
            <a:ext cx="1022921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5400" dirty="0">
                <a:solidFill>
                  <a:prstClr val="black"/>
                </a:solidFill>
              </a:rPr>
              <a:t>What direction will the rotation be?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13A7939-6E1B-424E-906A-D57D7D4E59EB}"/>
                  </a:ext>
                </a:extLst>
              </p:cNvPr>
              <p:cNvSpPr txBox="1"/>
              <p:nvPr/>
            </p:nvSpPr>
            <p:spPr>
              <a:xfrm>
                <a:off x="3365471" y="5695964"/>
                <a:ext cx="5908442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5400" b="1" i="1">
                        <a:latin typeface="Cambria Math" panose="02040503050406030204" pitchFamily="18" charset="0"/>
                      </a:rPr>
                      <m:t>𝟐𝟎</m:t>
                    </m:r>
                    <m:r>
                      <a:rPr lang="en-GB" sz="5400" b="1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5400" b="1" i="1">
                        <a:latin typeface="Cambria Math" panose="02040503050406030204" pitchFamily="18" charset="0"/>
                      </a:rPr>
                      <m:t>𝑵𝒎</m:t>
                    </m:r>
                  </m:oMath>
                </a14:m>
                <a:r>
                  <a:rPr lang="en-GB" sz="5400" b="1" dirty="0"/>
                  <a:t> Clockwise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13A7939-6E1B-424E-906A-D57D7D4E59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5471" y="5695964"/>
                <a:ext cx="5908442" cy="923330"/>
              </a:xfrm>
              <a:prstGeom prst="rect">
                <a:avLst/>
              </a:prstGeom>
              <a:blipFill>
                <a:blip r:embed="rId2"/>
                <a:stretch>
                  <a:fillRect t="-17763" r="-413" b="-394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>
            <a:extLst>
              <a:ext uri="{FF2B5EF4-FFF2-40B4-BE49-F238E27FC236}">
                <a16:creationId xmlns:a16="http://schemas.microsoft.com/office/drawing/2014/main" id="{B34B7B78-4069-9FE4-A622-C9CB19B13F5F}"/>
              </a:ext>
            </a:extLst>
          </p:cNvPr>
          <p:cNvGrpSpPr/>
          <p:nvPr/>
        </p:nvGrpSpPr>
        <p:grpSpPr>
          <a:xfrm>
            <a:off x="2279576" y="404664"/>
            <a:ext cx="8236236" cy="4210841"/>
            <a:chOff x="3213954" y="494052"/>
            <a:chExt cx="6340382" cy="334421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/>
                <p:cNvSpPr txBox="1"/>
                <p:nvPr/>
              </p:nvSpPr>
              <p:spPr>
                <a:xfrm>
                  <a:off x="5371186" y="539425"/>
                  <a:ext cx="3303591" cy="5621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4000" dirty="0"/>
                    <a:t>200</a:t>
                  </a:r>
                  <a14:m>
                    <m:oMath xmlns:m="http://schemas.openxmlformats.org/officeDocument/2006/math">
                      <m:r>
                        <a:rPr lang="en-GB" sz="4000" i="1">
                          <a:latin typeface="Cambria Math"/>
                        </a:rPr>
                        <m:t>𝑁𝑚</m:t>
                      </m:r>
                    </m:oMath>
                  </a14:m>
                  <a:r>
                    <a:rPr lang="en-GB" sz="4000" dirty="0"/>
                    <a:t> </a:t>
                  </a:r>
                  <a:r>
                    <a:rPr lang="en-GB" sz="4000" dirty="0">
                      <a:solidFill>
                        <a:srgbClr val="FF0000"/>
                      </a:solidFill>
                    </a:rPr>
                    <a:t>clockwise</a:t>
                  </a:r>
                </a:p>
              </p:txBody>
            </p:sp>
          </mc:Choice>
          <mc:Fallback xmlns="">
            <p:sp>
              <p:nvSpPr>
                <p:cNvPr id="52" name="TextBox 5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71186" y="539425"/>
                  <a:ext cx="3303591" cy="562197"/>
                </a:xfrm>
                <a:prstGeom prst="rect">
                  <a:avLst/>
                </a:prstGeom>
                <a:blipFill>
                  <a:blip r:embed="rId3"/>
                  <a:stretch>
                    <a:fillRect t="-15517" b="-3620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3970038" y="494052"/>
                  <a:ext cx="1080120" cy="36665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/>
                          </a:rPr>
                          <m:t>𝐹</m:t>
                        </m:r>
                        <m:r>
                          <a:rPr lang="en-GB" sz="2400" i="1">
                            <a:latin typeface="Cambria Math"/>
                          </a:rPr>
                          <m:t>=20</m:t>
                        </m:r>
                        <m:r>
                          <a:rPr lang="en-GB" sz="2400" i="1">
                            <a:latin typeface="Cambria Math"/>
                          </a:rPr>
                          <m:t>𝑁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70038" y="494052"/>
                  <a:ext cx="1080120" cy="36665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3593650" y="1564554"/>
                  <a:ext cx="683708" cy="36665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/>
                          </a:rPr>
                          <m:t>10</m:t>
                        </m:r>
                        <m:r>
                          <a:rPr lang="en-GB" sz="2400" i="1">
                            <a:latin typeface="Cambria Math"/>
                          </a:rPr>
                          <m:t>𝑚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93650" y="1564554"/>
                  <a:ext cx="683708" cy="36665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4567586" y="1918208"/>
                  <a:ext cx="432048" cy="4644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>
                            <a:latin typeface="Cambria Math"/>
                          </a:rPr>
                          <m:t>𝑃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67586" y="1918208"/>
                  <a:ext cx="432048" cy="46442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7" name="Straight Arrow Connector 16"/>
            <p:cNvCxnSpPr/>
            <p:nvPr/>
          </p:nvCxnSpPr>
          <p:spPr>
            <a:xfrm flipV="1">
              <a:off x="4168244" y="3223979"/>
              <a:ext cx="1421974" cy="421044"/>
            </a:xfrm>
            <a:prstGeom prst="straightConnector1">
              <a:avLst/>
            </a:prstGeom>
            <a:ln w="76200">
              <a:solidFill>
                <a:srgbClr val="0000FF"/>
              </a:solidFill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4999634" y="2747250"/>
                  <a:ext cx="1296144" cy="36665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/>
                          </a:rPr>
                          <m:t>𝐹</m:t>
                        </m:r>
                        <m:r>
                          <a:rPr lang="en-GB" sz="2400" i="1">
                            <a:latin typeface="Cambria Math"/>
                          </a:rPr>
                          <m:t>=15</m:t>
                        </m:r>
                        <m:r>
                          <a:rPr lang="en-GB" sz="2400" i="1">
                            <a:latin typeface="Cambria Math"/>
                          </a:rPr>
                          <m:t>𝑁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99634" y="2747250"/>
                  <a:ext cx="1296144" cy="36665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4032039" y="2768509"/>
                  <a:ext cx="683708" cy="36665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12</m:t>
                        </m:r>
                        <m:r>
                          <a:rPr lang="en-GB" sz="2400" i="1">
                            <a:latin typeface="Cambria Math"/>
                          </a:rPr>
                          <m:t>𝑚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2039" y="2768509"/>
                  <a:ext cx="683708" cy="366650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0" name="Straight Connector 19"/>
            <p:cNvCxnSpPr>
              <a:cxnSpLocks/>
            </p:cNvCxnSpPr>
            <p:nvPr/>
          </p:nvCxnSpPr>
          <p:spPr>
            <a:xfrm flipH="1" flipV="1">
              <a:off x="4101358" y="1238541"/>
              <a:ext cx="765128" cy="2178837"/>
            </a:xfrm>
            <a:prstGeom prst="line">
              <a:avLst/>
            </a:prstGeom>
            <a:ln>
              <a:prstDash val="soli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5081505" y="3276068"/>
                  <a:ext cx="4472831" cy="5621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4000" dirty="0"/>
                    <a:t>180</a:t>
                  </a:r>
                  <a14:m>
                    <m:oMath xmlns:m="http://schemas.openxmlformats.org/officeDocument/2006/math">
                      <m:r>
                        <a:rPr lang="en-GB" sz="4000" i="1">
                          <a:latin typeface="Cambria Math"/>
                        </a:rPr>
                        <m:t>𝑁𝑚</m:t>
                      </m:r>
                    </m:oMath>
                  </a14:m>
                  <a:r>
                    <a:rPr lang="en-GB" sz="4000" dirty="0"/>
                    <a:t> </a:t>
                  </a:r>
                  <a:r>
                    <a:rPr lang="en-GB" sz="4000" dirty="0">
                      <a:solidFill>
                        <a:srgbClr val="0000FF"/>
                      </a:solidFill>
                    </a:rPr>
                    <a:t>Anti-clockwise</a:t>
                  </a:r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81505" y="3276068"/>
                  <a:ext cx="4472831" cy="562197"/>
                </a:xfrm>
                <a:prstGeom prst="rect">
                  <a:avLst/>
                </a:prstGeom>
                <a:blipFill>
                  <a:blip r:embed="rId9"/>
                  <a:stretch>
                    <a:fillRect t="-15517" b="-3620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8D9288DA-9D30-42B1-9FA4-24D870A05967}"/>
                </a:ext>
              </a:extLst>
            </p:cNvPr>
            <p:cNvCxnSpPr/>
            <p:nvPr/>
          </p:nvCxnSpPr>
          <p:spPr>
            <a:xfrm flipV="1">
              <a:off x="3213954" y="820523"/>
              <a:ext cx="2160240" cy="648072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CB19666-917B-45F5-8497-44EA88DEA194}"/>
                </a:ext>
              </a:extLst>
            </p:cNvPr>
            <p:cNvSpPr/>
            <p:nvPr/>
          </p:nvSpPr>
          <p:spPr>
            <a:xfrm>
              <a:off x="4371506" y="2102873"/>
              <a:ext cx="216024" cy="216024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</p:grpSp>
    </p:spTree>
    <p:extLst>
      <p:ext uri="{BB962C8B-B14F-4D97-AF65-F5344CB8AC3E}">
        <p14:creationId xmlns:p14="http://schemas.microsoft.com/office/powerpoint/2010/main" val="199000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946587-1B54-7570-AB5B-FAF5CBD3D9B7}"/>
              </a:ext>
            </a:extLst>
          </p:cNvPr>
          <p:cNvGrpSpPr/>
          <p:nvPr/>
        </p:nvGrpSpPr>
        <p:grpSpPr>
          <a:xfrm>
            <a:off x="2289898" y="278029"/>
            <a:ext cx="7979087" cy="4025713"/>
            <a:chOff x="3566252" y="1027186"/>
            <a:chExt cx="6146970" cy="315932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/>
                <p:cNvSpPr txBox="1"/>
                <p:nvPr/>
              </p:nvSpPr>
              <p:spPr>
                <a:xfrm>
                  <a:off x="5807277" y="1060690"/>
                  <a:ext cx="3303591" cy="55554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4000" dirty="0"/>
                    <a:t>200</a:t>
                  </a:r>
                  <a14:m>
                    <m:oMath xmlns:m="http://schemas.openxmlformats.org/officeDocument/2006/math">
                      <m:r>
                        <a:rPr lang="en-GB" sz="4000" i="1">
                          <a:latin typeface="Cambria Math"/>
                        </a:rPr>
                        <m:t>𝑁𝑚</m:t>
                      </m:r>
                    </m:oMath>
                  </a14:m>
                  <a:r>
                    <a:rPr lang="en-GB" sz="4000" dirty="0"/>
                    <a:t> </a:t>
                  </a:r>
                  <a:r>
                    <a:rPr lang="en-GB" sz="4000" dirty="0">
                      <a:solidFill>
                        <a:srgbClr val="FF0000"/>
                      </a:solidFill>
                    </a:rPr>
                    <a:t>clockwise</a:t>
                  </a:r>
                </a:p>
              </p:txBody>
            </p:sp>
          </mc:Choice>
          <mc:Fallback xmlns="">
            <p:sp>
              <p:nvSpPr>
                <p:cNvPr id="52" name="TextBox 5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07277" y="1060690"/>
                  <a:ext cx="3303591" cy="555540"/>
                </a:xfrm>
                <a:prstGeom prst="rect">
                  <a:avLst/>
                </a:prstGeom>
                <a:blipFill>
                  <a:blip r:embed="rId2"/>
                  <a:stretch>
                    <a:fillRect t="-15517" b="-3620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" name="Straight Arrow Connector 7"/>
            <p:cNvCxnSpPr/>
            <p:nvPr/>
          </p:nvCxnSpPr>
          <p:spPr>
            <a:xfrm flipV="1">
              <a:off x="3566252" y="1353657"/>
              <a:ext cx="2160240" cy="648072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" name="Oval 8"/>
            <p:cNvSpPr/>
            <p:nvPr/>
          </p:nvSpPr>
          <p:spPr>
            <a:xfrm>
              <a:off x="4646372" y="2469781"/>
              <a:ext cx="216024" cy="216024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4322336" y="1027186"/>
                  <a:ext cx="1080120" cy="3623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/>
                          </a:rPr>
                          <m:t>𝐹</m:t>
                        </m:r>
                        <m:r>
                          <a:rPr lang="en-GB" sz="2400" i="1">
                            <a:latin typeface="Cambria Math"/>
                          </a:rPr>
                          <m:t>=20</m:t>
                        </m:r>
                        <m:r>
                          <a:rPr lang="en-GB" sz="2400" i="1">
                            <a:latin typeface="Cambria Math"/>
                          </a:rPr>
                          <m:t>𝑁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22336" y="1027186"/>
                  <a:ext cx="1080120" cy="36230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1" name="Straight Connector 10"/>
            <p:cNvCxnSpPr/>
            <p:nvPr/>
          </p:nvCxnSpPr>
          <p:spPr>
            <a:xfrm flipH="1" flipV="1">
              <a:off x="4495283" y="1727087"/>
              <a:ext cx="230909" cy="775854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4520542" y="1817063"/>
                  <a:ext cx="683708" cy="3623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/>
                          </a:rPr>
                          <m:t>10</m:t>
                        </m:r>
                        <m:r>
                          <a:rPr lang="en-GB" sz="2400" i="1">
                            <a:latin typeface="Cambria Math"/>
                          </a:rPr>
                          <m:t>𝑚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20542" y="1817063"/>
                  <a:ext cx="683708" cy="36230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4862396" y="2469781"/>
                  <a:ext cx="432048" cy="3623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/>
                          </a:rPr>
                          <m:t>𝑃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62396" y="2469781"/>
                  <a:ext cx="432048" cy="36230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7" name="Straight Arrow Connector 16"/>
            <p:cNvCxnSpPr/>
            <p:nvPr/>
          </p:nvCxnSpPr>
          <p:spPr>
            <a:xfrm flipV="1">
              <a:off x="4520542" y="3757113"/>
              <a:ext cx="1421974" cy="421044"/>
            </a:xfrm>
            <a:prstGeom prst="straightConnector1">
              <a:avLst/>
            </a:prstGeom>
            <a:ln w="76200">
              <a:solidFill>
                <a:srgbClr val="0000FF"/>
              </a:solidFill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5351932" y="3280384"/>
                  <a:ext cx="1296144" cy="3623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/>
                          </a:rPr>
                          <m:t>𝐹</m:t>
                        </m:r>
                        <m:r>
                          <a:rPr lang="en-GB" sz="2400" i="1">
                            <a:latin typeface="Cambria Math"/>
                          </a:rPr>
                          <m:t>=12.5</m:t>
                        </m:r>
                        <m:r>
                          <a:rPr lang="en-GB" sz="2400" i="1">
                            <a:latin typeface="Cambria Math"/>
                          </a:rPr>
                          <m:t>𝑁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51932" y="3280384"/>
                  <a:ext cx="1296144" cy="362309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4384337" y="3301643"/>
                  <a:ext cx="683708" cy="3623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16</m:t>
                        </m:r>
                        <m:r>
                          <a:rPr lang="en-GB" sz="2400" i="1">
                            <a:latin typeface="Cambria Math"/>
                          </a:rPr>
                          <m:t>𝑚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84337" y="3301643"/>
                  <a:ext cx="683708" cy="362309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0" name="Straight Connector 19"/>
            <p:cNvCxnSpPr/>
            <p:nvPr/>
          </p:nvCxnSpPr>
          <p:spPr>
            <a:xfrm flipH="1" flipV="1">
              <a:off x="4804066" y="2698568"/>
              <a:ext cx="400185" cy="1227532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5866406" y="3630972"/>
                  <a:ext cx="3846816" cy="55554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4000" dirty="0"/>
                    <a:t>200</a:t>
                  </a:r>
                  <a14:m>
                    <m:oMath xmlns:m="http://schemas.openxmlformats.org/officeDocument/2006/math">
                      <m:r>
                        <a:rPr lang="en-GB" sz="4000" i="1">
                          <a:latin typeface="Cambria Math"/>
                        </a:rPr>
                        <m:t>𝑁𝑚</m:t>
                      </m:r>
                    </m:oMath>
                  </a14:m>
                  <a:r>
                    <a:rPr lang="en-GB" sz="4000" dirty="0"/>
                    <a:t> </a:t>
                  </a:r>
                  <a:r>
                    <a:rPr lang="en-GB" sz="4000" dirty="0">
                      <a:solidFill>
                        <a:srgbClr val="0000FF"/>
                      </a:solidFill>
                    </a:rPr>
                    <a:t>Anti-clockwise</a:t>
                  </a:r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66406" y="3630972"/>
                  <a:ext cx="3846816" cy="555540"/>
                </a:xfrm>
                <a:prstGeom prst="rect">
                  <a:avLst/>
                </a:prstGeom>
                <a:blipFill>
                  <a:blip r:embed="rId8"/>
                  <a:stretch>
                    <a:fillRect l="-2683" t="-15517" r="-2561" b="-3620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2" name="TextBox 21"/>
          <p:cNvSpPr txBox="1"/>
          <p:nvPr/>
        </p:nvSpPr>
        <p:spPr>
          <a:xfrm>
            <a:off x="2459595" y="5430714"/>
            <a:ext cx="72728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rgbClr val="FF0000"/>
                </a:solidFill>
              </a:rPr>
              <a:t>CW Moments </a:t>
            </a:r>
            <a:r>
              <a:rPr lang="en-GB" sz="4000" dirty="0"/>
              <a:t>= </a:t>
            </a:r>
            <a:r>
              <a:rPr lang="en-GB" sz="4000" dirty="0">
                <a:solidFill>
                  <a:srgbClr val="0000FF"/>
                </a:solidFill>
              </a:rPr>
              <a:t>ACW Moments</a:t>
            </a:r>
          </a:p>
          <a:p>
            <a:pPr algn="ctr"/>
            <a:r>
              <a:rPr lang="en-GB" sz="4000" dirty="0"/>
              <a:t>Therefore, no rotation.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4453D29-EB25-4A31-8290-5A1CB3E5F62E}"/>
              </a:ext>
            </a:extLst>
          </p:cNvPr>
          <p:cNvSpPr/>
          <p:nvPr/>
        </p:nvSpPr>
        <p:spPr>
          <a:xfrm>
            <a:off x="981394" y="4600579"/>
            <a:ext cx="1022921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5400" dirty="0">
                <a:solidFill>
                  <a:prstClr val="black"/>
                </a:solidFill>
              </a:rPr>
              <a:t>What direction will the rotation be?</a:t>
            </a:r>
          </a:p>
        </p:txBody>
      </p:sp>
    </p:spTree>
    <p:extLst>
      <p:ext uri="{BB962C8B-B14F-4D97-AF65-F5344CB8AC3E}">
        <p14:creationId xmlns:p14="http://schemas.microsoft.com/office/powerpoint/2010/main" val="1421398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4280513" y="1928349"/>
            <a:ext cx="756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10m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063330" y="3408585"/>
                <a:ext cx="3816424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solidFill>
                      <a:srgbClr val="FF0000"/>
                    </a:solidFill>
                  </a:rPr>
                  <a:t>Anti-Clockwise Moments</a:t>
                </a:r>
                <a:endParaRPr lang="en-GB" sz="2800" dirty="0">
                  <a:solidFill>
                    <a:srgbClr val="FF0000"/>
                  </a:solidFill>
                </a:endParaRPr>
              </a:p>
              <a:p>
                <a:r>
                  <a:rPr lang="en-GB" sz="2800" dirty="0">
                    <a:solidFill>
                      <a:srgbClr val="FF0000"/>
                    </a:solidFill>
                  </a:rPr>
                  <a:t>M(</a:t>
                </a:r>
                <a14:m>
                  <m:oMath xmlns:m="http://schemas.openxmlformats.org/officeDocument/2006/math">
                    <m:r>
                      <a:rPr lang="en-GB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2800" dirty="0">
                    <a:solidFill>
                      <a:srgbClr val="FF0000"/>
                    </a:solidFill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800" dirty="0">
                          <a:solidFill>
                            <a:srgbClr val="FF0000"/>
                          </a:solidFill>
                        </a:rPr>
                        <m:t>65</m:t>
                      </m:r>
                      <m:r>
                        <a:rPr lang="en-GB" sz="28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2800" i="1">
                          <a:solidFill>
                            <a:srgbClr val="FF0000"/>
                          </a:solidFill>
                          <a:latin typeface="Cambria Math"/>
                        </a:rPr>
                        <m:t>×10</m:t>
                      </m:r>
                    </m:oMath>
                  </m:oMathPara>
                </a14:m>
                <a:endParaRPr lang="en-GB" sz="2800" i="1" dirty="0">
                  <a:solidFill>
                    <a:srgbClr val="FF0000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1" i="1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𝟔𝟑𝟕𝟎</m:t>
                      </m:r>
                      <m:r>
                        <a:rPr lang="en-GB" sz="2800" b="1" i="1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a:rPr lang="en-GB" sz="2800" b="1" i="1">
                          <a:solidFill>
                            <a:srgbClr val="FF0000"/>
                          </a:solidFill>
                          <a:latin typeface="Cambria Math"/>
                        </a:rPr>
                        <m:t>𝑵𝒎</m:t>
                      </m:r>
                    </m:oMath>
                  </m:oMathPara>
                </a14:m>
                <a:endParaRPr lang="en-GB" sz="2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330" y="3408585"/>
                <a:ext cx="3816424" cy="1815882"/>
              </a:xfrm>
              <a:prstGeom prst="rect">
                <a:avLst/>
              </a:prstGeom>
              <a:blipFill>
                <a:blip r:embed="rId2"/>
                <a:stretch>
                  <a:fillRect l="-3190" t="-3020" r="-19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5206AB1A-35B2-46F2-8005-840790A1D66C}"/>
              </a:ext>
            </a:extLst>
          </p:cNvPr>
          <p:cNvCxnSpPr>
            <a:cxnSpLocks/>
          </p:cNvCxnSpPr>
          <p:nvPr/>
        </p:nvCxnSpPr>
        <p:spPr>
          <a:xfrm>
            <a:off x="3128386" y="2517260"/>
            <a:ext cx="5683095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4AC8C961-6525-4282-B69D-38D78F42B096}"/>
              </a:ext>
            </a:extLst>
          </p:cNvPr>
          <p:cNvCxnSpPr>
            <a:cxnSpLocks/>
          </p:cNvCxnSpPr>
          <p:nvPr/>
        </p:nvCxnSpPr>
        <p:spPr>
          <a:xfrm>
            <a:off x="3107101" y="2385279"/>
            <a:ext cx="2857996" cy="1349"/>
          </a:xfrm>
          <a:prstGeom prst="straightConnector1">
            <a:avLst/>
          </a:prstGeom>
          <a:ln>
            <a:prstDash val="dash"/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BDB7501-868D-4502-A8D7-A3F7FF1802DB}"/>
                  </a:ext>
                </a:extLst>
              </p:cNvPr>
              <p:cNvSpPr txBox="1"/>
              <p:nvPr/>
            </p:nvSpPr>
            <p:spPr>
              <a:xfrm>
                <a:off x="5472594" y="2774202"/>
                <a:ext cx="110360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 dirty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BDB7501-868D-4502-A8D7-A3F7FF1802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2594" y="2774202"/>
                <a:ext cx="1103606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42A9227B-EED2-444B-B0DB-CA9E1C89D081}"/>
                  </a:ext>
                </a:extLst>
              </p:cNvPr>
              <p:cNvSpPr txBox="1"/>
              <p:nvPr/>
            </p:nvSpPr>
            <p:spPr>
              <a:xfrm>
                <a:off x="7032104" y="3408585"/>
                <a:ext cx="3389691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solidFill>
                      <a:srgbClr val="0000FF"/>
                    </a:solidFill>
                  </a:rPr>
                  <a:t>Clockwise Moments</a:t>
                </a:r>
                <a:endParaRPr lang="en-GB" sz="2800" dirty="0">
                  <a:solidFill>
                    <a:srgbClr val="0000FF"/>
                  </a:solidFill>
                </a:endParaRPr>
              </a:p>
              <a:p>
                <a:r>
                  <a:rPr lang="en-GB" sz="2800" dirty="0">
                    <a:solidFill>
                      <a:srgbClr val="0000FF"/>
                    </a:solidFill>
                  </a:rPr>
                  <a:t>M(A)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srgbClr val="0000FF"/>
                          </a:solidFill>
                          <a:latin typeface="Cambria Math"/>
                        </a:rPr>
                        <m:t>=75</m:t>
                      </m:r>
                      <m:r>
                        <a:rPr lang="en-GB" sz="2800" i="1">
                          <a:solidFill>
                            <a:srgbClr val="0000FF"/>
                          </a:solidFill>
                          <a:latin typeface="Cambria Math"/>
                        </a:rPr>
                        <m:t>𝑔</m:t>
                      </m:r>
                      <m:r>
                        <a:rPr lang="en-GB" sz="2800" b="0" i="1">
                          <a:solidFill>
                            <a:srgbClr val="0000FF"/>
                          </a:solidFill>
                          <a:latin typeface="Cambria Math"/>
                        </a:rPr>
                        <m:t>×</m:t>
                      </m:r>
                      <m:r>
                        <a:rPr lang="en-GB" sz="2800" b="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en-GB" sz="2800" i="1" dirty="0">
                  <a:solidFill>
                    <a:srgbClr val="0000FF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1" i="1">
                          <a:solidFill>
                            <a:srgbClr val="0000FF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28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𝟓𝟖𝟖𝟎</m:t>
                      </m:r>
                      <m:r>
                        <a:rPr lang="en-GB" sz="2800" b="1" i="1">
                          <a:solidFill>
                            <a:srgbClr val="0000FF"/>
                          </a:solidFill>
                          <a:latin typeface="Cambria Math"/>
                        </a:rPr>
                        <m:t> </m:t>
                      </m:r>
                      <m:r>
                        <a:rPr lang="en-GB" sz="2800" b="1" i="1">
                          <a:solidFill>
                            <a:srgbClr val="0000FF"/>
                          </a:solidFill>
                          <a:latin typeface="Cambria Math"/>
                        </a:rPr>
                        <m:t>𝑵𝒎</m:t>
                      </m:r>
                    </m:oMath>
                  </m:oMathPara>
                </a14:m>
                <a:endParaRPr lang="en-GB" sz="28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42A9227B-EED2-444B-B0DB-CA9E1C89D0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104" y="3408585"/>
                <a:ext cx="3389691" cy="1815882"/>
              </a:xfrm>
              <a:prstGeom prst="rect">
                <a:avLst/>
              </a:prstGeom>
              <a:blipFill>
                <a:blip r:embed="rId4"/>
                <a:stretch>
                  <a:fillRect l="-3777" t="-30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46E46F67-BF76-4D34-973A-AF6163F1D432}"/>
              </a:ext>
            </a:extLst>
          </p:cNvPr>
          <p:cNvCxnSpPr>
            <a:cxnSpLocks/>
          </p:cNvCxnSpPr>
          <p:nvPr/>
        </p:nvCxnSpPr>
        <p:spPr>
          <a:xfrm>
            <a:off x="6202453" y="2404556"/>
            <a:ext cx="2623598" cy="0"/>
          </a:xfrm>
          <a:prstGeom prst="straightConnector1">
            <a:avLst/>
          </a:prstGeom>
          <a:ln>
            <a:prstDash val="dash"/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AA0CFC20-E7D7-4CE1-9996-029D07DEEB92}"/>
              </a:ext>
            </a:extLst>
          </p:cNvPr>
          <p:cNvSpPr txBox="1"/>
          <p:nvPr/>
        </p:nvSpPr>
        <p:spPr>
          <a:xfrm>
            <a:off x="7232841" y="1955863"/>
            <a:ext cx="756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8m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9F420B03-6A4A-4978-99B8-1C90779ADFEC}"/>
              </a:ext>
            </a:extLst>
          </p:cNvPr>
          <p:cNvCxnSpPr>
            <a:cxnSpLocks/>
          </p:cNvCxnSpPr>
          <p:nvPr/>
        </p:nvCxnSpPr>
        <p:spPr>
          <a:xfrm>
            <a:off x="3130935" y="2508690"/>
            <a:ext cx="1043" cy="528682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BB0BDE55-6F09-430A-89D3-CB1789EA70AA}"/>
                  </a:ext>
                </a:extLst>
              </p:cNvPr>
              <p:cNvSpPr txBox="1"/>
              <p:nvPr/>
            </p:nvSpPr>
            <p:spPr>
              <a:xfrm>
                <a:off x="3189338" y="2781870"/>
                <a:ext cx="80210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>
                    <a:solidFill>
                      <a:srgbClr val="FF0000"/>
                    </a:solidFill>
                  </a:rPr>
                  <a:t>65</a:t>
                </a:r>
                <a14:m>
                  <m:oMath xmlns:m="http://schemas.openxmlformats.org/officeDocument/2006/math">
                    <m:r>
                      <a:rPr lang="en-GB" sz="2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BB0BDE55-6F09-430A-89D3-CB1789EA70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9338" y="2781870"/>
                <a:ext cx="802101" cy="523220"/>
              </a:xfrm>
              <a:prstGeom prst="rect">
                <a:avLst/>
              </a:prstGeom>
              <a:blipFill>
                <a:blip r:embed="rId5"/>
                <a:stretch>
                  <a:fillRect l="-15152" t="-10465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DDD05D9E-E409-4703-A3FA-C15B16CEC50F}"/>
              </a:ext>
            </a:extLst>
          </p:cNvPr>
          <p:cNvCxnSpPr>
            <a:cxnSpLocks/>
          </p:cNvCxnSpPr>
          <p:nvPr/>
        </p:nvCxnSpPr>
        <p:spPr>
          <a:xfrm>
            <a:off x="8798005" y="2500301"/>
            <a:ext cx="1043" cy="528682"/>
          </a:xfrm>
          <a:prstGeom prst="straightConnector1">
            <a:avLst/>
          </a:prstGeom>
          <a:ln w="317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98DB8273-0755-47F9-83EF-B9F1B6402B93}"/>
                  </a:ext>
                </a:extLst>
              </p:cNvPr>
              <p:cNvSpPr txBox="1"/>
              <p:nvPr/>
            </p:nvSpPr>
            <p:spPr>
              <a:xfrm>
                <a:off x="8826051" y="2775130"/>
                <a:ext cx="75608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dirty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75</m:t>
                      </m:r>
                      <m:r>
                        <a:rPr lang="en-GB" sz="2800" i="1" dirty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28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98DB8273-0755-47F9-83EF-B9F1B6402B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6051" y="2775130"/>
                <a:ext cx="756084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245292" y="287692"/>
            <a:ext cx="117553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Will the rod rotate clockwise or anti-clockwise </a:t>
            </a:r>
          </a:p>
          <a:p>
            <a:pPr algn="ctr"/>
            <a:r>
              <a:rPr lang="en-GB" sz="4400" dirty="0"/>
              <a:t>and what is the moments force?</a:t>
            </a:r>
          </a:p>
        </p:txBody>
      </p:sp>
      <p:sp>
        <p:nvSpPr>
          <p:cNvPr id="8" name="Rectangle 7"/>
          <p:cNvSpPr/>
          <p:nvPr/>
        </p:nvSpPr>
        <p:spPr>
          <a:xfrm>
            <a:off x="2495600" y="5595680"/>
            <a:ext cx="683873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5400" b="1" dirty="0">
                <a:solidFill>
                  <a:prstClr val="black"/>
                </a:solidFill>
              </a:rPr>
              <a:t>Anti-Clockwise 490 </a:t>
            </a:r>
            <a:r>
              <a:rPr lang="en-GB" sz="54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Nm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5434084-D582-423F-9C43-5D4318991158}"/>
              </a:ext>
            </a:extLst>
          </p:cNvPr>
          <p:cNvSpPr/>
          <p:nvPr/>
        </p:nvSpPr>
        <p:spPr>
          <a:xfrm>
            <a:off x="5965097" y="2433808"/>
            <a:ext cx="216024" cy="21602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3172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CA60C0-E872-38AF-1F17-2312D251DB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B0FF707-D6D6-AF77-79A6-9C983EF309A6}"/>
              </a:ext>
            </a:extLst>
          </p:cNvPr>
          <p:cNvSpPr txBox="1"/>
          <p:nvPr/>
        </p:nvSpPr>
        <p:spPr>
          <a:xfrm>
            <a:off x="263352" y="247889"/>
            <a:ext cx="115212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Which is the easier handle to turn?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1607BF-7E9A-C877-E348-8C19C155242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858" t="10212" r="34588" b="9625"/>
          <a:stretch>
            <a:fillRect/>
          </a:stretch>
        </p:blipFill>
        <p:spPr>
          <a:xfrm>
            <a:off x="1559496" y="1916832"/>
            <a:ext cx="2520280" cy="42484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E409807-E236-3819-F9EC-7C1B528A67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2064" y="1916832"/>
            <a:ext cx="4188315" cy="424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982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3352" y="247889"/>
            <a:ext cx="115212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The ‘moment’ of a force</a:t>
            </a:r>
          </a:p>
          <a:p>
            <a:pPr algn="ctr"/>
            <a:r>
              <a:rPr lang="en-GB" sz="7200" dirty="0"/>
              <a:t>measures the </a:t>
            </a:r>
            <a:r>
              <a:rPr lang="en-GB" sz="7200" b="1" dirty="0"/>
              <a:t>turning effect</a:t>
            </a:r>
            <a:endParaRPr lang="en-GB" sz="7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0D6806-EB78-F66A-CD66-A1201507E56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858" r="19643"/>
          <a:stretch>
            <a:fillRect/>
          </a:stretch>
        </p:blipFill>
        <p:spPr>
          <a:xfrm>
            <a:off x="5015880" y="2825552"/>
            <a:ext cx="2520280" cy="4032448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659D327-53A2-83CE-E3CD-2A2A8EB1A726}"/>
              </a:ext>
            </a:extLst>
          </p:cNvPr>
          <p:cNvCxnSpPr>
            <a:cxnSpLocks/>
          </p:cNvCxnSpPr>
          <p:nvPr/>
        </p:nvCxnSpPr>
        <p:spPr>
          <a:xfrm>
            <a:off x="7320136" y="2924944"/>
            <a:ext cx="0" cy="1232756"/>
          </a:xfrm>
          <a:prstGeom prst="straightConnector1">
            <a:avLst/>
          </a:prstGeom>
          <a:ln w="11112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3774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5735960" y="3933056"/>
                <a:ext cx="5832648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Moment of force F</a:t>
                </a:r>
                <a:endParaRPr lang="en-GB" sz="5400" b="1" i="1" dirty="0">
                  <a:latin typeface="Cambria Math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GB" sz="5400" b="1" i="1">
                        <a:latin typeface="Cambria Math"/>
                      </a:rPr>
                      <m:t>=</m:t>
                    </m:r>
                    <m:r>
                      <a:rPr lang="en-GB" sz="5400" b="1" i="1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GB" sz="5400" b="1" i="1">
                        <a:latin typeface="Cambria Math"/>
                      </a:rPr>
                      <m:t>𝑵𝒎</m:t>
                    </m:r>
                  </m:oMath>
                </a14:m>
                <a:r>
                  <a:rPr lang="en-GB" sz="5400" b="1" dirty="0"/>
                  <a:t> clockwise</a:t>
                </a: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5960" y="3933056"/>
                <a:ext cx="5832648" cy="1754326"/>
              </a:xfrm>
              <a:prstGeom prst="rect">
                <a:avLst/>
              </a:prstGeom>
              <a:blipFill>
                <a:blip r:embed="rId2"/>
                <a:stretch>
                  <a:fillRect l="-1672" t="-9375" r="-1672" b="-204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2" descr="Image result for Hand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528" y="554346"/>
            <a:ext cx="3007738" cy="4842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7226A817-8EC8-C835-754F-0ABAC8D37307}"/>
              </a:ext>
            </a:extLst>
          </p:cNvPr>
          <p:cNvSpPr/>
          <p:nvPr/>
        </p:nvSpPr>
        <p:spPr>
          <a:xfrm>
            <a:off x="2423592" y="2498562"/>
            <a:ext cx="360040" cy="36004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86B9560-3EEC-5182-680F-845F670AAF2A}"/>
              </a:ext>
            </a:extLst>
          </p:cNvPr>
          <p:cNvCxnSpPr>
            <a:cxnSpLocks/>
          </p:cNvCxnSpPr>
          <p:nvPr/>
        </p:nvCxnSpPr>
        <p:spPr>
          <a:xfrm>
            <a:off x="2656476" y="2678582"/>
            <a:ext cx="1927356" cy="0"/>
          </a:xfrm>
          <a:prstGeom prst="line">
            <a:avLst/>
          </a:prstGeom>
          <a:ln w="762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CEEE65F-2563-4338-B6D1-4F463CE1229D}"/>
              </a:ext>
            </a:extLst>
          </p:cNvPr>
          <p:cNvCxnSpPr>
            <a:cxnSpLocks/>
          </p:cNvCxnSpPr>
          <p:nvPr/>
        </p:nvCxnSpPr>
        <p:spPr>
          <a:xfrm>
            <a:off x="4583832" y="2678582"/>
            <a:ext cx="0" cy="1836204"/>
          </a:xfrm>
          <a:prstGeom prst="straightConnector1">
            <a:avLst/>
          </a:prstGeom>
          <a:ln w="11112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A8A44C6-65F3-64C3-11FD-09F0BC5E29FA}"/>
                  </a:ext>
                </a:extLst>
              </p:cNvPr>
              <p:cNvSpPr txBox="1"/>
              <p:nvPr/>
            </p:nvSpPr>
            <p:spPr>
              <a:xfrm>
                <a:off x="4184541" y="4447834"/>
                <a:ext cx="798582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𝑭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A8A44C6-65F3-64C3-11FD-09F0BC5E29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4541" y="4447834"/>
                <a:ext cx="798582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C2F209EB-05F9-72EC-7C3B-FC5DAB5E06D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32244"/>
          <a:stretch>
            <a:fillRect/>
          </a:stretch>
        </p:blipFill>
        <p:spPr>
          <a:xfrm>
            <a:off x="6528048" y="836712"/>
            <a:ext cx="4102964" cy="2875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84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415480" y="980728"/>
                <a:ext cx="9747540" cy="255454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none">
                <a:spAutoFit/>
              </a:bodyPr>
              <a:lstStyle/>
              <a:p>
                <a:pPr lvl="0" algn="ctr"/>
                <a:r>
                  <a:rPr lang="en-GB" sz="8000" b="1" dirty="0">
                    <a:solidFill>
                      <a:schemeClr val="bg1"/>
                    </a:solidFill>
                  </a:rPr>
                  <a:t>M</a:t>
                </a:r>
                <a14:m>
                  <m:oMath xmlns:m="http://schemas.openxmlformats.org/officeDocument/2006/math">
                    <m:r>
                      <a:rPr lang="en-GB" sz="8000" b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𝐨𝐦𝐞𝐧𝐭</m:t>
                    </m:r>
                    <m:r>
                      <a:rPr lang="en-GB" sz="8000" b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8000" b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𝐨𝐟</m:t>
                    </m:r>
                    <m:r>
                      <a:rPr lang="en-GB" sz="8000" b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8000" b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𝐅𝐨𝐫𝐜𝐞</m:t>
                    </m:r>
                  </m:oMath>
                </a14:m>
                <a:endParaRPr lang="en-GB" sz="8000" b="1" dirty="0">
                  <a:solidFill>
                    <a:schemeClr val="bg1"/>
                  </a:solidFill>
                </a:endParaRPr>
              </a:p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8000" b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8000" b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𝐅𝐨𝐫𝐜𝐞</m:t>
                      </m:r>
                      <m:r>
                        <a:rPr lang="en-GB" sz="8000" b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sz="8000" b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𝐃𝐢𝐬𝐭𝐚𝐧𝐜𝐞</m:t>
                      </m:r>
                    </m:oMath>
                  </m:oMathPara>
                </a14:m>
                <a:endParaRPr lang="en-GB" sz="8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980728"/>
                <a:ext cx="9747540" cy="2554545"/>
              </a:xfrm>
              <a:prstGeom prst="rect">
                <a:avLst/>
              </a:prstGeom>
              <a:blipFill>
                <a:blip r:embed="rId2"/>
                <a:stretch>
                  <a:fillRect t="-100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1297924" y="4005064"/>
            <a:ext cx="986509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Force must be the perpendicular component</a:t>
            </a:r>
          </a:p>
        </p:txBody>
      </p:sp>
    </p:spTree>
    <p:extLst>
      <p:ext uri="{BB962C8B-B14F-4D97-AF65-F5344CB8AC3E}">
        <p14:creationId xmlns:p14="http://schemas.microsoft.com/office/powerpoint/2010/main" val="2366109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5409855" y="3645024"/>
                <a:ext cx="6264696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400" b="1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GB" sz="5400" b="1" i="1" dirty="0">
                    <a:latin typeface="Cambria Math"/>
                  </a:rPr>
                  <a:t> </a:t>
                </a:r>
                <a:r>
                  <a:rPr lang="en-GB" sz="5400" b="1" dirty="0">
                    <a:latin typeface="Cambria Math"/>
                  </a:rPr>
                  <a:t>0.3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5400" dirty="0">
                        <a:solidFill>
                          <a:prstClr val="black"/>
                        </a:solidFill>
                      </a:rPr>
                      <m:t>x</m:t>
                    </m:r>
                  </m:oMath>
                </a14:m>
                <a:r>
                  <a:rPr lang="en-GB" sz="5400" b="1" dirty="0">
                    <a:latin typeface="Cambria Math"/>
                  </a:rPr>
                  <a:t> 15 </a:t>
                </a:r>
              </a:p>
              <a:p>
                <a14:m>
                  <m:oMath xmlns:m="http://schemas.openxmlformats.org/officeDocument/2006/math">
                    <m:r>
                      <a:rPr lang="en-GB" sz="5400" b="1" i="1">
                        <a:latin typeface="Cambria Math"/>
                      </a:rPr>
                      <m:t>=</m:t>
                    </m:r>
                    <m:r>
                      <a:rPr lang="en-GB" sz="5400" b="1" i="1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GB" sz="5400" b="1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54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GB" sz="5400" b="1" i="1">
                        <a:latin typeface="Cambria Math"/>
                      </a:rPr>
                      <m:t>𝑵𝒎</m:t>
                    </m:r>
                  </m:oMath>
                </a14:m>
                <a:r>
                  <a:rPr lang="en-GB" sz="5400" b="1" dirty="0"/>
                  <a:t> Clockwise</a:t>
                </a: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9855" y="3645024"/>
                <a:ext cx="6264696" cy="1754326"/>
              </a:xfrm>
              <a:prstGeom prst="rect">
                <a:avLst/>
              </a:prstGeom>
              <a:blipFill>
                <a:blip r:embed="rId2"/>
                <a:stretch>
                  <a:fillRect t="-9722" r="-2724" b="-204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092BAF3D-BCC6-09B4-8AD9-4A9FC726AA8A}"/>
              </a:ext>
            </a:extLst>
          </p:cNvPr>
          <p:cNvSpPr txBox="1"/>
          <p:nvPr/>
        </p:nvSpPr>
        <p:spPr>
          <a:xfrm>
            <a:off x="495533" y="555993"/>
            <a:ext cx="441558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Find the Moments</a:t>
            </a:r>
          </a:p>
        </p:txBody>
      </p:sp>
      <p:pic>
        <p:nvPicPr>
          <p:cNvPr id="9" name="Picture 2" descr="Image result for Handle">
            <a:extLst>
              <a:ext uri="{FF2B5EF4-FFF2-40B4-BE49-F238E27FC236}">
                <a16:creationId xmlns:a16="http://schemas.microsoft.com/office/drawing/2014/main" id="{E9C0D0B2-43CB-5756-58DE-882F89496B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456" y="1466433"/>
            <a:ext cx="3007738" cy="4842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209E9BE-F529-4B4E-E362-5E23DEC21592}"/>
              </a:ext>
            </a:extLst>
          </p:cNvPr>
          <p:cNvCxnSpPr>
            <a:cxnSpLocks/>
          </p:cNvCxnSpPr>
          <p:nvPr/>
        </p:nvCxnSpPr>
        <p:spPr>
          <a:xfrm>
            <a:off x="2008404" y="3590669"/>
            <a:ext cx="1927356" cy="0"/>
          </a:xfrm>
          <a:prstGeom prst="line">
            <a:avLst/>
          </a:prstGeom>
          <a:ln w="762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B8DAAE3-E9D9-9229-6B24-06347300EDC7}"/>
              </a:ext>
            </a:extLst>
          </p:cNvPr>
          <p:cNvCxnSpPr>
            <a:cxnSpLocks/>
          </p:cNvCxnSpPr>
          <p:nvPr/>
        </p:nvCxnSpPr>
        <p:spPr>
          <a:xfrm>
            <a:off x="3924480" y="3535460"/>
            <a:ext cx="0" cy="1669278"/>
          </a:xfrm>
          <a:prstGeom prst="straightConnector1">
            <a:avLst/>
          </a:prstGeom>
          <a:ln w="11112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6C5A64D2-1038-5BE1-F480-A29157E71F63}"/>
              </a:ext>
            </a:extLst>
          </p:cNvPr>
          <p:cNvSpPr txBox="1"/>
          <p:nvPr/>
        </p:nvSpPr>
        <p:spPr>
          <a:xfrm>
            <a:off x="2590317" y="3566982"/>
            <a:ext cx="12662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0.3m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0899CD9-6C87-0A6A-0BF3-523402C71269}"/>
              </a:ext>
            </a:extLst>
          </p:cNvPr>
          <p:cNvSpPr txBox="1"/>
          <p:nvPr/>
        </p:nvSpPr>
        <p:spPr>
          <a:xfrm>
            <a:off x="3431704" y="5228425"/>
            <a:ext cx="12662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15N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F6712F-ACC2-9015-6FB7-035FA7728AD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2161"/>
          <a:stretch>
            <a:fillRect/>
          </a:stretch>
        </p:blipFill>
        <p:spPr>
          <a:xfrm>
            <a:off x="6384032" y="615160"/>
            <a:ext cx="4316342" cy="2927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999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4799856" y="4437112"/>
                <a:ext cx="6840836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800" b="1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GB" sz="4800" b="1" i="1" dirty="0">
                    <a:latin typeface="Cambria Math"/>
                  </a:rPr>
                  <a:t> </a:t>
                </a:r>
                <a:r>
                  <a:rPr lang="en-GB" sz="4800" b="1" dirty="0">
                    <a:latin typeface="Cambria Math"/>
                  </a:rPr>
                  <a:t>0.3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4800" dirty="0">
                        <a:solidFill>
                          <a:prstClr val="black"/>
                        </a:solidFill>
                      </a:rPr>
                      <m:t>x</m:t>
                    </m:r>
                  </m:oMath>
                </a14:m>
                <a:r>
                  <a:rPr lang="en-GB" sz="4800" b="1" dirty="0">
                    <a:latin typeface="Cambria Math"/>
                  </a:rPr>
                  <a:t> 15 </a:t>
                </a:r>
              </a:p>
              <a:p>
                <a14:m>
                  <m:oMath xmlns:m="http://schemas.openxmlformats.org/officeDocument/2006/math">
                    <m:r>
                      <a:rPr lang="en-GB" sz="4800" b="1" i="1">
                        <a:latin typeface="Cambria Math"/>
                      </a:rPr>
                      <m:t>=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GB" sz="4800" b="1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48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GB" sz="4800" b="1" i="1">
                        <a:latin typeface="Cambria Math"/>
                      </a:rPr>
                      <m:t>𝑵𝒎</m:t>
                    </m:r>
                  </m:oMath>
                </a14:m>
                <a:r>
                  <a:rPr lang="en-GB" sz="4800" b="1" dirty="0"/>
                  <a:t> Anti-clockwise</a:t>
                </a: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9856" y="4437112"/>
                <a:ext cx="6840836" cy="1569660"/>
              </a:xfrm>
              <a:prstGeom prst="rect">
                <a:avLst/>
              </a:prstGeom>
              <a:blipFill>
                <a:blip r:embed="rId2"/>
                <a:stretch>
                  <a:fillRect t="-8949" r="-801" b="-202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092BAF3D-BCC6-09B4-8AD9-4A9FC726AA8A}"/>
              </a:ext>
            </a:extLst>
          </p:cNvPr>
          <p:cNvSpPr txBox="1"/>
          <p:nvPr/>
        </p:nvSpPr>
        <p:spPr>
          <a:xfrm>
            <a:off x="695400" y="442476"/>
            <a:ext cx="441558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Find the Moments</a:t>
            </a:r>
          </a:p>
        </p:txBody>
      </p:sp>
      <p:pic>
        <p:nvPicPr>
          <p:cNvPr id="9" name="Picture 2" descr="Image result for Handle">
            <a:extLst>
              <a:ext uri="{FF2B5EF4-FFF2-40B4-BE49-F238E27FC236}">
                <a16:creationId xmlns:a16="http://schemas.microsoft.com/office/drawing/2014/main" id="{E9C0D0B2-43CB-5756-58DE-882F89496B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456" y="1466433"/>
            <a:ext cx="3007738" cy="4842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209E9BE-F529-4B4E-E362-5E23DEC21592}"/>
              </a:ext>
            </a:extLst>
          </p:cNvPr>
          <p:cNvCxnSpPr>
            <a:cxnSpLocks/>
          </p:cNvCxnSpPr>
          <p:nvPr/>
        </p:nvCxnSpPr>
        <p:spPr>
          <a:xfrm>
            <a:off x="2008404" y="3590669"/>
            <a:ext cx="1927356" cy="0"/>
          </a:xfrm>
          <a:prstGeom prst="line">
            <a:avLst/>
          </a:prstGeom>
          <a:ln w="762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B8DAAE3-E9D9-9229-6B24-06347300EDC7}"/>
              </a:ext>
            </a:extLst>
          </p:cNvPr>
          <p:cNvCxnSpPr>
            <a:cxnSpLocks/>
          </p:cNvCxnSpPr>
          <p:nvPr/>
        </p:nvCxnSpPr>
        <p:spPr>
          <a:xfrm>
            <a:off x="3924480" y="1748354"/>
            <a:ext cx="0" cy="1842315"/>
          </a:xfrm>
          <a:prstGeom prst="straightConnector1">
            <a:avLst/>
          </a:prstGeom>
          <a:ln w="111125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6C5A64D2-1038-5BE1-F480-A29157E71F63}"/>
              </a:ext>
            </a:extLst>
          </p:cNvPr>
          <p:cNvSpPr txBox="1"/>
          <p:nvPr/>
        </p:nvSpPr>
        <p:spPr>
          <a:xfrm>
            <a:off x="2590317" y="3566982"/>
            <a:ext cx="12662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0.3m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0899CD9-6C87-0A6A-0BF3-523402C71269}"/>
              </a:ext>
            </a:extLst>
          </p:cNvPr>
          <p:cNvSpPr txBox="1"/>
          <p:nvPr/>
        </p:nvSpPr>
        <p:spPr>
          <a:xfrm>
            <a:off x="4009139" y="1394411"/>
            <a:ext cx="12662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15N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E39D42-EDC5-44B2-9FCE-2154ADEF837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37629"/>
          <a:stretch>
            <a:fillRect/>
          </a:stretch>
        </p:blipFill>
        <p:spPr>
          <a:xfrm>
            <a:off x="6343556" y="572704"/>
            <a:ext cx="4648988" cy="2928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687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7286090" y="4509120"/>
                <a:ext cx="2808312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400" b="1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GB" sz="5400" b="1" i="1" dirty="0">
                    <a:latin typeface="Cambria Math"/>
                  </a:rPr>
                  <a:t> </a:t>
                </a:r>
                <a:r>
                  <a:rPr lang="en-GB" sz="5400" b="1" dirty="0">
                    <a:latin typeface="Cambria Math"/>
                  </a:rPr>
                  <a:t>0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5400" dirty="0">
                        <a:solidFill>
                          <a:prstClr val="black"/>
                        </a:solidFill>
                      </a:rPr>
                      <m:t>x</m:t>
                    </m:r>
                  </m:oMath>
                </a14:m>
                <a:r>
                  <a:rPr lang="en-GB" sz="5400" b="1" dirty="0">
                    <a:latin typeface="Cambria Math"/>
                  </a:rPr>
                  <a:t> 20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5400" b="1" i="1">
                          <a:latin typeface="Cambria Math"/>
                        </a:rPr>
                        <m:t>=</m:t>
                      </m:r>
                      <m:r>
                        <a:rPr lang="en-GB" sz="54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5400" b="1" i="1">
                          <a:latin typeface="Cambria Math"/>
                        </a:rPr>
                        <m:t>𝑵𝒎</m:t>
                      </m:r>
                    </m:oMath>
                  </m:oMathPara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6090" y="4509120"/>
                <a:ext cx="2808312" cy="1754326"/>
              </a:xfrm>
              <a:prstGeom prst="rect">
                <a:avLst/>
              </a:prstGeom>
              <a:blipFill>
                <a:blip r:embed="rId2"/>
                <a:stretch>
                  <a:fillRect t="-9756" r="-78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092BAF3D-BCC6-09B4-8AD9-4A9FC726AA8A}"/>
              </a:ext>
            </a:extLst>
          </p:cNvPr>
          <p:cNvSpPr txBox="1"/>
          <p:nvPr/>
        </p:nvSpPr>
        <p:spPr>
          <a:xfrm>
            <a:off x="695400" y="342156"/>
            <a:ext cx="441558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Find the Moments</a:t>
            </a:r>
          </a:p>
        </p:txBody>
      </p:sp>
      <p:pic>
        <p:nvPicPr>
          <p:cNvPr id="9" name="Picture 2" descr="Image result for Handle">
            <a:extLst>
              <a:ext uri="{FF2B5EF4-FFF2-40B4-BE49-F238E27FC236}">
                <a16:creationId xmlns:a16="http://schemas.microsoft.com/office/drawing/2014/main" id="{E9C0D0B2-43CB-5756-58DE-882F89496B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496" y="1652552"/>
            <a:ext cx="3007738" cy="4842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B8DAAE3-E9D9-9229-6B24-06347300EDC7}"/>
              </a:ext>
            </a:extLst>
          </p:cNvPr>
          <p:cNvCxnSpPr>
            <a:cxnSpLocks/>
          </p:cNvCxnSpPr>
          <p:nvPr/>
        </p:nvCxnSpPr>
        <p:spPr>
          <a:xfrm>
            <a:off x="2351584" y="1398036"/>
            <a:ext cx="0" cy="2138387"/>
          </a:xfrm>
          <a:prstGeom prst="straightConnector1">
            <a:avLst/>
          </a:prstGeom>
          <a:ln w="11112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D61CFBE7-D90F-6D3A-B71E-ACCB53DF8654}"/>
              </a:ext>
            </a:extLst>
          </p:cNvPr>
          <p:cNvSpPr txBox="1"/>
          <p:nvPr/>
        </p:nvSpPr>
        <p:spPr>
          <a:xfrm>
            <a:off x="8690246" y="3323237"/>
            <a:ext cx="115017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4000" dirty="0"/>
              <a:t>20N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0899CD9-6C87-0A6A-0BF3-523402C71269}"/>
              </a:ext>
            </a:extLst>
          </p:cNvPr>
          <p:cNvSpPr txBox="1"/>
          <p:nvPr/>
        </p:nvSpPr>
        <p:spPr>
          <a:xfrm>
            <a:off x="2449984" y="1238855"/>
            <a:ext cx="12662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20N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250CB5F-B1AF-9704-AA67-82C25EDB3471}"/>
              </a:ext>
            </a:extLst>
          </p:cNvPr>
          <p:cNvCxnSpPr>
            <a:cxnSpLocks/>
          </p:cNvCxnSpPr>
          <p:nvPr/>
        </p:nvCxnSpPr>
        <p:spPr>
          <a:xfrm>
            <a:off x="8256240" y="994106"/>
            <a:ext cx="0" cy="2922532"/>
          </a:xfrm>
          <a:prstGeom prst="straightConnector1">
            <a:avLst/>
          </a:prstGeom>
          <a:ln w="11112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5155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060BA-2045-FA33-3C95-2F6720F96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F4C1383A-C110-FAE6-F92F-1767955DE959}"/>
                  </a:ext>
                </a:extLst>
              </p:cNvPr>
              <p:cNvSpPr txBox="1"/>
              <p:nvPr/>
            </p:nvSpPr>
            <p:spPr>
              <a:xfrm>
                <a:off x="6816080" y="2562870"/>
                <a:ext cx="3600400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7200" b="1" i="1" smtClean="0">
                        <a:latin typeface="Cambria Math"/>
                      </a:rPr>
                      <m:t>=</m:t>
                    </m:r>
                  </m:oMath>
                </a14:m>
                <a:r>
                  <a:rPr lang="en-GB" sz="7200" b="1" i="1" dirty="0">
                    <a:latin typeface="Cambria Math"/>
                  </a:rPr>
                  <a:t> </a:t>
                </a:r>
                <a:r>
                  <a:rPr lang="en-GB" sz="7200" b="1" dirty="0">
                    <a:latin typeface="Cambria Math"/>
                  </a:rPr>
                  <a:t>0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7200" dirty="0">
                        <a:solidFill>
                          <a:prstClr val="black"/>
                        </a:solidFill>
                      </a:rPr>
                      <m:t>x</m:t>
                    </m:r>
                  </m:oMath>
                </a14:m>
                <a:r>
                  <a:rPr lang="en-GB" sz="7200" b="1" dirty="0">
                    <a:latin typeface="Cambria Math"/>
                  </a:rPr>
                  <a:t> 20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7200" b="1" i="1">
                          <a:latin typeface="Cambria Math"/>
                        </a:rPr>
                        <m:t>=</m:t>
                      </m:r>
                      <m:r>
                        <a:rPr lang="en-GB" sz="72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7200" b="1" i="1">
                          <a:latin typeface="Cambria Math"/>
                        </a:rPr>
                        <m:t>𝑵𝒎</m:t>
                      </m:r>
                    </m:oMath>
                  </m:oMathPara>
                </a14:m>
                <a:endParaRPr lang="en-GB" sz="7200" b="1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F4C1383A-C110-FAE6-F92F-1767955DE9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080" y="2562870"/>
                <a:ext cx="3600400" cy="2308324"/>
              </a:xfrm>
              <a:prstGeom prst="rect">
                <a:avLst/>
              </a:prstGeom>
              <a:blipFill>
                <a:blip r:embed="rId2"/>
                <a:stretch>
                  <a:fillRect t="-10026" r="-113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AB27740A-AD29-98E5-4482-837BA9DC80AA}"/>
              </a:ext>
            </a:extLst>
          </p:cNvPr>
          <p:cNvSpPr txBox="1"/>
          <p:nvPr/>
        </p:nvSpPr>
        <p:spPr>
          <a:xfrm>
            <a:off x="695400" y="342156"/>
            <a:ext cx="441558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Find the Moments</a:t>
            </a:r>
          </a:p>
        </p:txBody>
      </p:sp>
      <p:pic>
        <p:nvPicPr>
          <p:cNvPr id="9" name="Picture 2" descr="Image result for Handle">
            <a:extLst>
              <a:ext uri="{FF2B5EF4-FFF2-40B4-BE49-F238E27FC236}">
                <a16:creationId xmlns:a16="http://schemas.microsoft.com/office/drawing/2014/main" id="{20DD36B5-FC25-5848-E7B0-6F9012F923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496" y="1652552"/>
            <a:ext cx="3007738" cy="4842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C0BCED5-44D3-EC77-F639-D4DA26C7A0E5}"/>
              </a:ext>
            </a:extLst>
          </p:cNvPr>
          <p:cNvCxnSpPr>
            <a:cxnSpLocks/>
          </p:cNvCxnSpPr>
          <p:nvPr/>
        </p:nvCxnSpPr>
        <p:spPr>
          <a:xfrm>
            <a:off x="2351584" y="3717032"/>
            <a:ext cx="2304256" cy="0"/>
          </a:xfrm>
          <a:prstGeom prst="straightConnector1">
            <a:avLst/>
          </a:prstGeom>
          <a:ln w="11112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AB347AA-4DB7-F290-10E4-A5C90BDD93B9}"/>
              </a:ext>
            </a:extLst>
          </p:cNvPr>
          <p:cNvSpPr txBox="1"/>
          <p:nvPr/>
        </p:nvSpPr>
        <p:spPr>
          <a:xfrm>
            <a:off x="4545031" y="2938056"/>
            <a:ext cx="12662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20N</a:t>
            </a:r>
          </a:p>
        </p:txBody>
      </p:sp>
    </p:spTree>
    <p:extLst>
      <p:ext uri="{BB962C8B-B14F-4D97-AF65-F5344CB8AC3E}">
        <p14:creationId xmlns:p14="http://schemas.microsoft.com/office/powerpoint/2010/main" val="2706489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22830</TotalTime>
  <Words>260</Words>
  <Application>Microsoft Office PowerPoint</Application>
  <PresentationFormat>Widescreen</PresentationFormat>
  <Paragraphs>85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846</cp:revision>
  <dcterms:created xsi:type="dcterms:W3CDTF">2013-02-28T07:36:55Z</dcterms:created>
  <dcterms:modified xsi:type="dcterms:W3CDTF">2025-10-02T17:49:15Z</dcterms:modified>
</cp:coreProperties>
</file>