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683" r:id="rId2"/>
    <p:sldId id="689" r:id="rId3"/>
    <p:sldId id="690" r:id="rId4"/>
    <p:sldId id="684" r:id="rId5"/>
    <p:sldId id="675" r:id="rId6"/>
    <p:sldId id="688" r:id="rId7"/>
    <p:sldId id="691" r:id="rId8"/>
    <p:sldId id="706" r:id="rId9"/>
    <p:sldId id="682" r:id="rId10"/>
    <p:sldId id="705" r:id="rId11"/>
    <p:sldId id="692" r:id="rId12"/>
    <p:sldId id="693" r:id="rId13"/>
    <p:sldId id="694" r:id="rId14"/>
    <p:sldId id="687" r:id="rId15"/>
    <p:sldId id="697" r:id="rId16"/>
    <p:sldId id="698" r:id="rId17"/>
    <p:sldId id="699" r:id="rId18"/>
    <p:sldId id="695" r:id="rId19"/>
    <p:sldId id="696" r:id="rId20"/>
    <p:sldId id="700" r:id="rId21"/>
    <p:sldId id="704" r:id="rId22"/>
    <p:sldId id="701" r:id="rId23"/>
    <p:sldId id="702" r:id="rId24"/>
    <p:sldId id="674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DC24E-B958-4727-BFDC-E83B347D9689}" v="630" dt="2024-12-09T07:06:46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83" autoAdjust="0"/>
    <p:restoredTop sz="88534" autoAdjust="0"/>
  </p:normalViewPr>
  <p:slideViewPr>
    <p:cSldViewPr>
      <p:cViewPr varScale="1">
        <p:scale>
          <a:sx n="89" d="100"/>
          <a:sy n="89" d="100"/>
        </p:scale>
        <p:origin x="75" y="1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38DC24E-B958-4727-BFDC-E83B347D9689}"/>
    <pc:docChg chg="undo custSel addSld delSld modSld sldOrd modMainMaster modNotesMaster">
      <pc:chgData name="Stewart Gale" userId="3647ddd2-6040-41ae-a96d-232c23482af8" providerId="ADAL" clId="{338DC24E-B958-4727-BFDC-E83B347D9689}" dt="2024-12-09T07:06:46.090" v="1255" actId="20577"/>
      <pc:docMkLst>
        <pc:docMk/>
      </pc:docMkLst>
      <pc:sldChg chg="delSp modSp mod">
        <pc:chgData name="Stewart Gale" userId="3647ddd2-6040-41ae-a96d-232c23482af8" providerId="ADAL" clId="{338DC24E-B958-4727-BFDC-E83B347D9689}" dt="2023-09-19T11:46:17.873" v="1069" actId="14100"/>
        <pc:sldMkLst>
          <pc:docMk/>
          <pc:sldMk cId="2123669616" sldId="674"/>
        </pc:sldMkLst>
        <pc:spChg chg="mod">
          <ac:chgData name="Stewart Gale" userId="3647ddd2-6040-41ae-a96d-232c23482af8" providerId="ADAL" clId="{338DC24E-B958-4727-BFDC-E83B347D9689}" dt="2023-09-16T12:46:25.605" v="913" actId="6549"/>
          <ac:spMkLst>
            <pc:docMk/>
            <pc:sldMk cId="2123669616" sldId="674"/>
            <ac:spMk id="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6:08.273" v="1066" actId="113"/>
          <ac:spMkLst>
            <pc:docMk/>
            <pc:sldMk cId="2123669616" sldId="674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6:08.273" v="1066" actId="113"/>
          <ac:spMkLst>
            <pc:docMk/>
            <pc:sldMk cId="2123669616" sldId="674"/>
            <ac:spMk id="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6:11.598" v="1067" actId="113"/>
          <ac:spMkLst>
            <pc:docMk/>
            <pc:sldMk cId="2123669616" sldId="674"/>
            <ac:spMk id="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6:17.873" v="1069" actId="14100"/>
          <ac:spMkLst>
            <pc:docMk/>
            <pc:sldMk cId="2123669616" sldId="674"/>
            <ac:spMk id="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123669616" sldId="674"/>
            <ac:spMk id="9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2:45:46.181" v="900" actId="478"/>
          <ac:grpSpMkLst>
            <pc:docMk/>
            <pc:sldMk cId="2123669616" sldId="674"/>
            <ac:grpSpMk id="8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2123669616" sldId="674"/>
            <ac:cxnSpMk id="10" creationId="{00000000-0000-0000-0000-000000000000}"/>
          </ac:cxnSpMkLst>
        </pc:cxnChg>
      </pc:sldChg>
      <pc:sldChg chg="add">
        <pc:chgData name="Stewart Gale" userId="3647ddd2-6040-41ae-a96d-232c23482af8" providerId="ADAL" clId="{338DC24E-B958-4727-BFDC-E83B347D9689}" dt="2023-12-05T09:56:09.579" v="1199"/>
        <pc:sldMkLst>
          <pc:docMk/>
          <pc:sldMk cId="1252077450" sldId="675"/>
        </pc:sldMkLst>
      </pc:sldChg>
      <pc:sldChg chg="addSp delSp modSp del mod modAnim">
        <pc:chgData name="Stewart Gale" userId="3647ddd2-6040-41ae-a96d-232c23482af8" providerId="ADAL" clId="{338DC24E-B958-4727-BFDC-E83B347D9689}" dt="2023-12-05T09:56:05.049" v="1198" actId="2696"/>
        <pc:sldMkLst>
          <pc:docMk/>
          <pc:sldMk cId="1280409777" sldId="675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280409777" sldId="675"/>
            <ac:spMk id="3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48:39.916" v="120" actId="478"/>
          <ac:spMkLst>
            <pc:docMk/>
            <pc:sldMk cId="1280409777" sldId="675"/>
            <ac:spMk id="5" creationId="{00000000-0000-0000-0000-000000000000}"/>
          </ac:spMkLst>
        </pc:spChg>
        <pc:spChg chg="add mod">
          <ac:chgData name="Stewart Gale" userId="3647ddd2-6040-41ae-a96d-232c23482af8" providerId="ADAL" clId="{338DC24E-B958-4727-BFDC-E83B347D9689}" dt="2023-09-16T12:41:16.180" v="850" actId="20577"/>
          <ac:spMkLst>
            <pc:docMk/>
            <pc:sldMk cId="1280409777" sldId="675"/>
            <ac:spMk id="6" creationId="{73CF7479-FC6F-4C4C-8035-84BBB01845F8}"/>
          </ac:spMkLst>
        </pc:spChg>
        <pc:spChg chg="del mod">
          <ac:chgData name="Stewart Gale" userId="3647ddd2-6040-41ae-a96d-232c23482af8" providerId="ADAL" clId="{338DC24E-B958-4727-BFDC-E83B347D9689}" dt="2023-09-16T11:48:39.916" v="120" actId="478"/>
          <ac:spMkLst>
            <pc:docMk/>
            <pc:sldMk cId="1280409777" sldId="675"/>
            <ac:spMk id="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40:53.729" v="843" actId="1076"/>
          <ac:spMkLst>
            <pc:docMk/>
            <pc:sldMk cId="1280409777" sldId="675"/>
            <ac:spMk id="3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40:53.729" v="843" actId="1076"/>
          <ac:spMkLst>
            <pc:docMk/>
            <pc:sldMk cId="1280409777" sldId="675"/>
            <ac:spMk id="47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48:55.532" v="123" actId="478"/>
          <ac:spMkLst>
            <pc:docMk/>
            <pc:sldMk cId="1280409777" sldId="675"/>
            <ac:spMk id="52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30:33.103" v="110" actId="478"/>
          <ac:grpSpMkLst>
            <pc:docMk/>
            <pc:sldMk cId="1280409777" sldId="67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1280409777" sldId="675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338DC24E-B958-4727-BFDC-E83B347D9689}" dt="2023-09-16T12:24:59.580" v="633" actId="47"/>
        <pc:sldMkLst>
          <pc:docMk/>
          <pc:sldMk cId="2613904240" sldId="676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3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5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613904240" sldId="676"/>
            <ac:spMk id="67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2:13:17.134" v="507" actId="478"/>
          <ac:grpSpMkLst>
            <pc:docMk/>
            <pc:sldMk cId="2613904240" sldId="67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2613904240" sldId="676"/>
            <ac:cxnSpMk id="4" creationId="{00000000-0000-0000-0000-000000000000}"/>
          </ac:cxnSpMkLst>
        </pc:cxnChg>
      </pc:sldChg>
      <pc:sldChg chg="modSp del ord">
        <pc:chgData name="Stewart Gale" userId="3647ddd2-6040-41ae-a96d-232c23482af8" providerId="ADAL" clId="{338DC24E-B958-4727-BFDC-E83B347D9689}" dt="2023-09-16T12:26:06.876" v="650" actId="47"/>
        <pc:sldMkLst>
          <pc:docMk/>
          <pc:sldMk cId="1939893773" sldId="677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1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5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6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7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8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939893773" sldId="677"/>
            <ac:spMk id="83" creationId="{00000000-0000-0000-0000-000000000000}"/>
          </ac:spMkLst>
        </pc:spChg>
        <pc:grpChg chg="mod">
          <ac:chgData name="Stewart Gale" userId="3647ddd2-6040-41ae-a96d-232c23482af8" providerId="ADAL" clId="{338DC24E-B958-4727-BFDC-E83B347D9689}" dt="2023-09-16T11:22:15.356" v="2"/>
          <ac:grpSpMkLst>
            <pc:docMk/>
            <pc:sldMk cId="1939893773" sldId="67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1939893773" sldId="677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338DC24E-B958-4727-BFDC-E83B347D9689}" dt="2023-09-16T12:32:25.762" v="711" actId="47"/>
        <pc:sldMkLst>
          <pc:docMk/>
          <pc:sldMk cId="2290492759" sldId="678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3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4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5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8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290492759" sldId="678"/>
            <ac:spMk id="83" creationId="{00000000-0000-0000-0000-000000000000}"/>
          </ac:spMkLst>
        </pc:spChg>
        <pc:grpChg chg="mod">
          <ac:chgData name="Stewart Gale" userId="3647ddd2-6040-41ae-a96d-232c23482af8" providerId="ADAL" clId="{338DC24E-B958-4727-BFDC-E83B347D9689}" dt="2023-09-16T11:22:15.356" v="2"/>
          <ac:grpSpMkLst>
            <pc:docMk/>
            <pc:sldMk cId="2290492759" sldId="67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2290492759" sldId="678"/>
            <ac:cxnSpMk id="4" creationId="{00000000-0000-0000-0000-000000000000}"/>
          </ac:cxnSpMkLst>
        </pc:cxnChg>
      </pc:sldChg>
      <pc:sldChg chg="modSp add del">
        <pc:chgData name="Stewart Gale" userId="3647ddd2-6040-41ae-a96d-232c23482af8" providerId="ADAL" clId="{338DC24E-B958-4727-BFDC-E83B347D9689}" dt="2023-09-16T12:45:42.402" v="899" actId="47"/>
        <pc:sldMkLst>
          <pc:docMk/>
          <pc:sldMk cId="3346976089" sldId="679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1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2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2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3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4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4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4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7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8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59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60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61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6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346976089" sldId="679"/>
            <ac:spMk id="64" creationId="{00000000-0000-0000-0000-000000000000}"/>
          </ac:spMkLst>
        </pc:spChg>
        <pc:grpChg chg="mod">
          <ac:chgData name="Stewart Gale" userId="3647ddd2-6040-41ae-a96d-232c23482af8" providerId="ADAL" clId="{338DC24E-B958-4727-BFDC-E83B347D9689}" dt="2023-09-16T11:22:15.356" v="2"/>
          <ac:grpSpMkLst>
            <pc:docMk/>
            <pc:sldMk cId="3346976089" sldId="67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3346976089" sldId="679"/>
            <ac:cxnSpMk id="4" creationId="{00000000-0000-0000-0000-000000000000}"/>
          </ac:cxnSpMkLst>
        </pc:cxnChg>
      </pc:sldChg>
      <pc:sldChg chg="modSp del mod">
        <pc:chgData name="Stewart Gale" userId="3647ddd2-6040-41ae-a96d-232c23482af8" providerId="ADAL" clId="{338DC24E-B958-4727-BFDC-E83B347D9689}" dt="2023-09-16T11:51:54.156" v="178" actId="47"/>
        <pc:sldMkLst>
          <pc:docMk/>
          <pc:sldMk cId="632495890" sldId="681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632495890" sldId="681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632495890" sldId="681"/>
            <ac:spMk id="46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632495890" sldId="681"/>
            <ac:spMk id="60" creationId="{00000000-0000-0000-0000-000000000000}"/>
          </ac:spMkLst>
        </pc:spChg>
        <pc:grpChg chg="mod">
          <ac:chgData name="Stewart Gale" userId="3647ddd2-6040-41ae-a96d-232c23482af8" providerId="ADAL" clId="{338DC24E-B958-4727-BFDC-E83B347D9689}" dt="2023-09-16T11:23:22.146" v="16" actId="1076"/>
          <ac:grpSpMkLst>
            <pc:docMk/>
            <pc:sldMk cId="632495890" sldId="68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338DC24E-B958-4727-BFDC-E83B347D9689}" dt="2023-09-16T11:22:15.356" v="2"/>
          <ac:picMkLst>
            <pc:docMk/>
            <pc:sldMk cId="632495890" sldId="681"/>
            <ac:picMk id="5" creationId="{00000000-0000-0000-0000-000000000000}"/>
          </ac:picMkLst>
        </pc:picChg>
        <pc:picChg chg="mod">
          <ac:chgData name="Stewart Gale" userId="3647ddd2-6040-41ae-a96d-232c23482af8" providerId="ADAL" clId="{338DC24E-B958-4727-BFDC-E83B347D9689}" dt="2023-09-16T11:22:15.356" v="2"/>
          <ac:picMkLst>
            <pc:docMk/>
            <pc:sldMk cId="632495890" sldId="681"/>
            <ac:picMk id="62" creationId="{00000000-0000-0000-0000-000000000000}"/>
          </ac:picMkLst>
        </pc:pic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632495890" sldId="681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338DC24E-B958-4727-BFDC-E83B347D9689}" dt="2024-12-09T07:06:35.117" v="1251"/>
        <pc:sldMkLst>
          <pc:docMk/>
          <pc:sldMk cId="1485994017" sldId="682"/>
        </pc:sldMkLst>
        <pc:spChg chg="del mod topLvl">
          <ac:chgData name="Stewart Gale" userId="3647ddd2-6040-41ae-a96d-232c23482af8" providerId="ADAL" clId="{338DC24E-B958-4727-BFDC-E83B347D9689}" dt="2023-09-16T11:26:12.260" v="58" actId="478"/>
          <ac:spMkLst>
            <pc:docMk/>
            <pc:sldMk cId="1485994017" sldId="682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9:22.810" v="1150" actId="207"/>
          <ac:spMkLst>
            <pc:docMk/>
            <pc:sldMk cId="1485994017" sldId="682"/>
            <ac:spMk id="55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27:58.853" v="85" actId="478"/>
          <ac:spMkLst>
            <pc:docMk/>
            <pc:sldMk cId="1485994017" sldId="682"/>
            <ac:spMk id="59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26:12.260" v="58" actId="478"/>
          <ac:grpSpMkLst>
            <pc:docMk/>
            <pc:sldMk cId="1485994017" sldId="682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338DC24E-B958-4727-BFDC-E83B347D9689}" dt="2023-09-16T11:29:04.042" v="105" actId="478"/>
          <ac:picMkLst>
            <pc:docMk/>
            <pc:sldMk cId="1485994017" sldId="682"/>
            <ac:picMk id="5" creationId="{00000000-0000-0000-0000-000000000000}"/>
          </ac:picMkLst>
        </pc:picChg>
        <pc:picChg chg="add mod">
          <ac:chgData name="Stewart Gale" userId="3647ddd2-6040-41ae-a96d-232c23482af8" providerId="ADAL" clId="{338DC24E-B958-4727-BFDC-E83B347D9689}" dt="2023-09-16T11:29:48.977" v="109" actId="1076"/>
          <ac:picMkLst>
            <pc:docMk/>
            <pc:sldMk cId="1485994017" sldId="682"/>
            <ac:picMk id="6" creationId="{0A906066-4DEF-7B68-4354-A7F81095406B}"/>
          </ac:picMkLst>
        </pc:picChg>
        <pc:picChg chg="mod modCrop">
          <ac:chgData name="Stewart Gale" userId="3647ddd2-6040-41ae-a96d-232c23482af8" providerId="ADAL" clId="{338DC24E-B958-4727-BFDC-E83B347D9689}" dt="2023-09-16T11:28:23.959" v="91" actId="1076"/>
          <ac:picMkLst>
            <pc:docMk/>
            <pc:sldMk cId="1485994017" sldId="682"/>
            <ac:picMk id="62" creationId="{00000000-0000-0000-0000-000000000000}"/>
          </ac:picMkLst>
        </pc:picChg>
        <pc:cxnChg chg="del mod topLvl">
          <ac:chgData name="Stewart Gale" userId="3647ddd2-6040-41ae-a96d-232c23482af8" providerId="ADAL" clId="{338DC24E-B958-4727-BFDC-E83B347D9689}" dt="2023-09-16T11:26:14.921" v="60" actId="478"/>
          <ac:cxnSpMkLst>
            <pc:docMk/>
            <pc:sldMk cId="1485994017" sldId="68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338DC24E-B958-4727-BFDC-E83B347D9689}" dt="2023-09-19T11:48:49.664" v="1146" actId="1076"/>
        <pc:sldMkLst>
          <pc:docMk/>
          <pc:sldMk cId="2157738062" sldId="683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2157738062" sldId="683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40.619" v="8" actId="1076"/>
          <ac:spMkLst>
            <pc:docMk/>
            <pc:sldMk cId="2157738062" sldId="683"/>
            <ac:spMk id="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8:49.664" v="1146" actId="1076"/>
          <ac:spMkLst>
            <pc:docMk/>
            <pc:sldMk cId="2157738062" sldId="683"/>
            <ac:spMk id="25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22:17.413" v="3" actId="478"/>
          <ac:grpSpMkLst>
            <pc:docMk/>
            <pc:sldMk cId="2157738062" sldId="68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2157738062" sldId="683"/>
            <ac:cxnSpMk id="4" creationId="{00000000-0000-0000-0000-000000000000}"/>
          </ac:cxnSpMkLst>
        </pc:cxnChg>
      </pc:sldChg>
      <pc:sldChg chg="addSp delSp modSp mod ord delAnim modAnim">
        <pc:chgData name="Stewart Gale" userId="3647ddd2-6040-41ae-a96d-232c23482af8" providerId="ADAL" clId="{338DC24E-B958-4727-BFDC-E83B347D9689}" dt="2023-12-07T04:01:40.315" v="1202" actId="20577"/>
        <pc:sldMkLst>
          <pc:docMk/>
          <pc:sldMk cId="927462125" sldId="684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927462125" sldId="684"/>
            <ac:spMk id="3" creationId="{00000000-0000-0000-0000-000000000000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6" creationId="{6A2785DD-0589-563D-BB0F-733BBDCE0B14}"/>
          </ac:spMkLst>
        </pc:spChg>
        <pc:spChg chg="add mod">
          <ac:chgData name="Stewart Gale" userId="3647ddd2-6040-41ae-a96d-232c23482af8" providerId="ADAL" clId="{338DC24E-B958-4727-BFDC-E83B347D9689}" dt="2023-12-07T04:01:40.315" v="1202" actId="20577"/>
          <ac:spMkLst>
            <pc:docMk/>
            <pc:sldMk cId="927462125" sldId="684"/>
            <ac:spMk id="7" creationId="{15CEBC5C-D848-7FBC-84A3-323F7B91DB4B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8" creationId="{D78C50F3-3143-8B39-EC95-914A65028E6F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9" creationId="{DF4DB061-1643-8BCB-25AC-52714D7656E3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10" creationId="{126C6CF0-78B0-654C-4681-99B33C060EB6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11" creationId="{2BF88EFA-4311-8F62-7FEF-44E4710703F7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12" creationId="{3624C2A9-3BC2-9990-2481-B5F31EBC750B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13" creationId="{A16DCEF4-17C1-5184-7FC4-FBC35CD13070}"/>
          </ac:spMkLst>
        </pc:spChg>
        <pc:spChg chg="add mod">
          <ac:chgData name="Stewart Gale" userId="3647ddd2-6040-41ae-a96d-232c23482af8" providerId="ADAL" clId="{338DC24E-B958-4727-BFDC-E83B347D9689}" dt="2023-09-16T12:02:05.161" v="355" actId="1036"/>
          <ac:spMkLst>
            <pc:docMk/>
            <pc:sldMk cId="927462125" sldId="684"/>
            <ac:spMk id="14" creationId="{BFCE1616-98E7-8D7B-C76D-C4BA6E7CAB95}"/>
          </ac:spMkLst>
        </pc:spChg>
        <pc:spChg chg="add del mod">
          <ac:chgData name="Stewart Gale" userId="3647ddd2-6040-41ae-a96d-232c23482af8" providerId="ADAL" clId="{338DC24E-B958-4727-BFDC-E83B347D9689}" dt="2023-12-05T09:53:51.883" v="1158" actId="478"/>
          <ac:spMkLst>
            <pc:docMk/>
            <pc:sldMk cId="927462125" sldId="684"/>
            <ac:spMk id="15" creationId="{F10B924E-27F9-629D-E3AE-79427AFBDDB7}"/>
          </ac:spMkLst>
        </pc:spChg>
        <pc:spChg chg="del mod">
          <ac:chgData name="Stewart Gale" userId="3647ddd2-6040-41ae-a96d-232c23482af8" providerId="ADAL" clId="{338DC24E-B958-4727-BFDC-E83B347D9689}" dt="2023-12-05T09:53:51.883" v="1158" actId="478"/>
          <ac:spMkLst>
            <pc:docMk/>
            <pc:sldMk cId="927462125" sldId="684"/>
            <ac:spMk id="52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12-05T09:53:51.883" v="1158" actId="478"/>
          <ac:spMkLst>
            <pc:docMk/>
            <pc:sldMk cId="927462125" sldId="684"/>
            <ac:spMk id="53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2:01:21.800" v="342" actId="478"/>
          <ac:spMkLst>
            <pc:docMk/>
            <pc:sldMk cId="927462125" sldId="684"/>
            <ac:spMk id="5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03:26.840" v="391" actId="14100"/>
          <ac:spMkLst>
            <pc:docMk/>
            <pc:sldMk cId="927462125" sldId="684"/>
            <ac:spMk id="55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53:00.398" v="191" actId="478"/>
          <ac:grpSpMkLst>
            <pc:docMk/>
            <pc:sldMk cId="927462125" sldId="684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338DC24E-B958-4727-BFDC-E83B347D9689}" dt="2023-09-16T11:57:07.079" v="311" actId="478"/>
          <ac:picMkLst>
            <pc:docMk/>
            <pc:sldMk cId="927462125" sldId="684"/>
            <ac:picMk id="5" creationId="{00000000-0000-0000-0000-000000000000}"/>
          </ac:picMkLst>
        </pc:pic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927462125" sldId="68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338DC24E-B958-4727-BFDC-E83B347D9689}" dt="2023-09-19T11:49:47.988" v="1152"/>
        <pc:sldMkLst>
          <pc:docMk/>
          <pc:sldMk cId="3678295953" sldId="687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3678295953" sldId="687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12:44.390" v="500" actId="113"/>
          <ac:spMkLst>
            <pc:docMk/>
            <pc:sldMk cId="3678295953" sldId="687"/>
            <ac:spMk id="5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2:09:54.278" v="462" actId="478"/>
          <ac:spMkLst>
            <pc:docMk/>
            <pc:sldMk cId="3678295953" sldId="687"/>
            <ac:spMk id="6" creationId="{00000000-0000-0000-0000-000000000000}"/>
          </ac:spMkLst>
        </pc:spChg>
        <pc:spChg chg="add mod">
          <ac:chgData name="Stewart Gale" userId="3647ddd2-6040-41ae-a96d-232c23482af8" providerId="ADAL" clId="{338DC24E-B958-4727-BFDC-E83B347D9689}" dt="2023-09-16T12:11:56.764" v="494" actId="1076"/>
          <ac:spMkLst>
            <pc:docMk/>
            <pc:sldMk cId="3678295953" sldId="687"/>
            <ac:spMk id="8" creationId="{0884D024-1B80-782C-908E-590273DA2C86}"/>
          </ac:spMkLst>
        </pc:spChg>
        <pc:spChg chg="add mod">
          <ac:chgData name="Stewart Gale" userId="3647ddd2-6040-41ae-a96d-232c23482af8" providerId="ADAL" clId="{338DC24E-B958-4727-BFDC-E83B347D9689}" dt="2023-09-16T12:12:02.920" v="497" actId="1076"/>
          <ac:spMkLst>
            <pc:docMk/>
            <pc:sldMk cId="3678295953" sldId="687"/>
            <ac:spMk id="9" creationId="{C4A78BED-3B1C-B780-821E-138BC7137FC5}"/>
          </ac:spMkLst>
        </pc:spChg>
        <pc:spChg chg="mod">
          <ac:chgData name="Stewart Gale" userId="3647ddd2-6040-41ae-a96d-232c23482af8" providerId="ADAL" clId="{338DC24E-B958-4727-BFDC-E83B347D9689}" dt="2023-09-16T12:13:04.686" v="506" actId="5793"/>
          <ac:spMkLst>
            <pc:docMk/>
            <pc:sldMk cId="3678295953" sldId="687"/>
            <ac:spMk id="2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08:13.741" v="435" actId="2085"/>
          <ac:spMkLst>
            <pc:docMk/>
            <pc:sldMk cId="3678295953" sldId="687"/>
            <ac:spMk id="46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2:07:36.105" v="430" actId="478"/>
          <ac:grpSpMkLst>
            <pc:docMk/>
            <pc:sldMk cId="3678295953" sldId="687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338DC24E-B958-4727-BFDC-E83B347D9689}" dt="2023-09-16T12:12:47.009" v="501" actId="478"/>
          <ac:picMkLst>
            <pc:docMk/>
            <pc:sldMk cId="3678295953" sldId="687"/>
            <ac:picMk id="62" creationId="{00000000-0000-0000-0000-000000000000}"/>
          </ac:picMkLst>
        </pc:pic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3678295953" sldId="687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338DC24E-B958-4727-BFDC-E83B347D9689}" dt="2023-12-05T09:56:09.579" v="1199"/>
        <pc:sldMkLst>
          <pc:docMk/>
          <pc:sldMk cId="308941167" sldId="688"/>
        </pc:sldMkLst>
      </pc:sldChg>
      <pc:sldChg chg="addSp delSp modSp del mod delAnim modAnim">
        <pc:chgData name="Stewart Gale" userId="3647ddd2-6040-41ae-a96d-232c23482af8" providerId="ADAL" clId="{338DC24E-B958-4727-BFDC-E83B347D9689}" dt="2023-12-05T09:56:05.049" v="1198" actId="2696"/>
        <pc:sldMkLst>
          <pc:docMk/>
          <pc:sldMk cId="1887983981" sldId="688"/>
        </pc:sld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k cId="1887983981" sldId="688"/>
            <ac:spMk id="3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51:12.039" v="164" actId="478"/>
          <ac:spMkLst>
            <pc:docMk/>
            <pc:sldMk cId="1887983981" sldId="688"/>
            <ac:spMk id="5" creationId="{00000000-0000-0000-0000-000000000000}"/>
          </ac:spMkLst>
        </pc:spChg>
        <pc:spChg chg="add mod">
          <ac:chgData name="Stewart Gale" userId="3647ddd2-6040-41ae-a96d-232c23482af8" providerId="ADAL" clId="{338DC24E-B958-4727-BFDC-E83B347D9689}" dt="2023-09-16T12:41:21.468" v="852" actId="20577"/>
          <ac:spMkLst>
            <pc:docMk/>
            <pc:sldMk cId="1887983981" sldId="688"/>
            <ac:spMk id="6" creationId="{554502F6-FA6A-D3B6-F0FF-E5EE0A268F0F}"/>
          </ac:spMkLst>
        </pc:spChg>
        <pc:spChg chg="add mod">
          <ac:chgData name="Stewart Gale" userId="3647ddd2-6040-41ae-a96d-232c23482af8" providerId="ADAL" clId="{338DC24E-B958-4727-BFDC-E83B347D9689}" dt="2023-09-16T12:40:36.765" v="839" actId="1076"/>
          <ac:spMkLst>
            <pc:docMk/>
            <pc:sldMk cId="1887983981" sldId="688"/>
            <ac:spMk id="7" creationId="{6DCB4D62-16EC-92EA-3514-1F93DD68B529}"/>
          </ac:spMkLst>
        </pc:spChg>
        <pc:spChg chg="add mod">
          <ac:chgData name="Stewart Gale" userId="3647ddd2-6040-41ae-a96d-232c23482af8" providerId="ADAL" clId="{338DC24E-B958-4727-BFDC-E83B347D9689}" dt="2023-09-16T12:40:36.765" v="839" actId="1076"/>
          <ac:spMkLst>
            <pc:docMk/>
            <pc:sldMk cId="1887983981" sldId="688"/>
            <ac:spMk id="8" creationId="{BE70F5C6-8149-5E93-8121-C074D5372105}"/>
          </ac:spMkLst>
        </pc:spChg>
        <pc:spChg chg="del mod">
          <ac:chgData name="Stewart Gale" userId="3647ddd2-6040-41ae-a96d-232c23482af8" providerId="ADAL" clId="{338DC24E-B958-4727-BFDC-E83B347D9689}" dt="2023-09-16T11:51:12.039" v="164" actId="478"/>
          <ac:spMkLst>
            <pc:docMk/>
            <pc:sldMk cId="1887983981" sldId="688"/>
            <ac:spMk id="9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51:43.562" v="177" actId="478"/>
          <ac:spMkLst>
            <pc:docMk/>
            <pc:sldMk cId="1887983981" sldId="688"/>
            <ac:spMk id="34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51:43.562" v="177" actId="478"/>
          <ac:spMkLst>
            <pc:docMk/>
            <pc:sldMk cId="1887983981" sldId="688"/>
            <ac:spMk id="47" creationId="{00000000-0000-0000-0000-000000000000}"/>
          </ac:spMkLst>
        </pc:spChg>
        <pc:spChg chg="del mod">
          <ac:chgData name="Stewart Gale" userId="3647ddd2-6040-41ae-a96d-232c23482af8" providerId="ADAL" clId="{338DC24E-B958-4727-BFDC-E83B347D9689}" dt="2023-09-16T11:51:18.319" v="167" actId="478"/>
          <ac:spMkLst>
            <pc:docMk/>
            <pc:sldMk cId="1887983981" sldId="688"/>
            <ac:spMk id="52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50:55.767" v="159" actId="478"/>
          <ac:grpSpMkLst>
            <pc:docMk/>
            <pc:sldMk cId="1887983981" sldId="6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338DC24E-B958-4727-BFDC-E83B347D9689}" dt="2023-09-16T11:22:15.356" v="2"/>
          <ac:cxnSpMkLst>
            <pc:docMk/>
            <pc:sldMk cId="1887983981" sldId="688"/>
            <ac:cxnSpMk id="4" creationId="{00000000-0000-0000-0000-000000000000}"/>
          </ac:cxnSpMkLst>
        </pc:cxnChg>
      </pc:sldChg>
      <pc:sldChg chg="addSp delSp modSp add mod">
        <pc:chgData name="Stewart Gale" userId="3647ddd2-6040-41ae-a96d-232c23482af8" providerId="ADAL" clId="{338DC24E-B958-4727-BFDC-E83B347D9689}" dt="2023-12-05T09:54:39.880" v="1180" actId="1076"/>
        <pc:sldMkLst>
          <pc:docMk/>
          <pc:sldMk cId="2436141394" sldId="689"/>
        </pc:sldMkLst>
        <pc:spChg chg="mod topLvl">
          <ac:chgData name="Stewart Gale" userId="3647ddd2-6040-41ae-a96d-232c23482af8" providerId="ADAL" clId="{338DC24E-B958-4727-BFDC-E83B347D9689}" dt="2023-12-05T09:54:34.576" v="1179" actId="1076"/>
          <ac:spMkLst>
            <pc:docMk/>
            <pc:sldMk cId="2436141394" sldId="689"/>
            <ac:spMk id="3" creationId="{00000000-0000-0000-0000-000000000000}"/>
          </ac:spMkLst>
        </pc:spChg>
        <pc:spChg chg="del mod topLvl">
          <ac:chgData name="Stewart Gale" userId="3647ddd2-6040-41ae-a96d-232c23482af8" providerId="ADAL" clId="{338DC24E-B958-4727-BFDC-E83B347D9689}" dt="2023-12-05T09:54:09.373" v="1162" actId="478"/>
          <ac:spMkLst>
            <pc:docMk/>
            <pc:sldMk cId="2436141394" sldId="689"/>
            <ac:spMk id="7" creationId="{74D316FC-76E6-9390-1196-CB4D71A2AD78}"/>
          </ac:spMkLst>
        </pc:spChg>
        <pc:spChg chg="add mod">
          <ac:chgData name="Stewart Gale" userId="3647ddd2-6040-41ae-a96d-232c23482af8" providerId="ADAL" clId="{338DC24E-B958-4727-BFDC-E83B347D9689}" dt="2023-12-05T09:54:39.880" v="1180" actId="1076"/>
          <ac:spMkLst>
            <pc:docMk/>
            <pc:sldMk cId="2436141394" sldId="689"/>
            <ac:spMk id="10" creationId="{5E565850-16BD-6551-93FC-BDE283F3BA53}"/>
          </ac:spMkLst>
        </pc:spChg>
        <pc:spChg chg="add del">
          <ac:chgData name="Stewart Gale" userId="3647ddd2-6040-41ae-a96d-232c23482af8" providerId="ADAL" clId="{338DC24E-B958-4727-BFDC-E83B347D9689}" dt="2023-09-16T11:25:28.322" v="47" actId="478"/>
          <ac:spMkLst>
            <pc:docMk/>
            <pc:sldMk cId="2436141394" sldId="689"/>
            <ac:spMk id="12" creationId="{EAFB6329-3581-A52F-2D7E-C40C6D272293}"/>
          </ac:spMkLst>
        </pc:spChg>
        <pc:spChg chg="add del mod">
          <ac:chgData name="Stewart Gale" userId="3647ddd2-6040-41ae-a96d-232c23482af8" providerId="ADAL" clId="{338DC24E-B958-4727-BFDC-E83B347D9689}" dt="2023-12-05T09:54:09.373" v="1162" actId="478"/>
          <ac:spMkLst>
            <pc:docMk/>
            <pc:sldMk cId="2436141394" sldId="689"/>
            <ac:spMk id="13" creationId="{16F0AB6D-793E-E6BD-6083-699B805AA9A7}"/>
          </ac:spMkLst>
        </pc:spChg>
        <pc:spChg chg="del">
          <ac:chgData name="Stewart Gale" userId="3647ddd2-6040-41ae-a96d-232c23482af8" providerId="ADAL" clId="{338DC24E-B958-4727-BFDC-E83B347D9689}" dt="2023-09-16T11:23:00.910" v="12" actId="478"/>
          <ac:spMkLst>
            <pc:docMk/>
            <pc:sldMk cId="2436141394" sldId="689"/>
            <ac:spMk id="55" creationId="{00000000-0000-0000-0000-000000000000}"/>
          </ac:spMkLst>
        </pc:spChg>
        <pc:spChg chg="del">
          <ac:chgData name="Stewart Gale" userId="3647ddd2-6040-41ae-a96d-232c23482af8" providerId="ADAL" clId="{338DC24E-B958-4727-BFDC-E83B347D9689}" dt="2023-09-16T11:23:00.910" v="12" actId="478"/>
          <ac:spMkLst>
            <pc:docMk/>
            <pc:sldMk cId="2436141394" sldId="689"/>
            <ac:spMk id="59" creationId="{00000000-0000-0000-0000-000000000000}"/>
          </ac:spMkLst>
        </pc:spChg>
        <pc:grpChg chg="del mod">
          <ac:chgData name="Stewart Gale" userId="3647ddd2-6040-41ae-a96d-232c23482af8" providerId="ADAL" clId="{338DC24E-B958-4727-BFDC-E83B347D9689}" dt="2023-09-16T11:23:04.760" v="14" actId="478"/>
          <ac:grpSpMkLst>
            <pc:docMk/>
            <pc:sldMk cId="2436141394" sldId="689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338DC24E-B958-4727-BFDC-E83B347D9689}" dt="2023-09-16T11:23:35.548" v="19" actId="478"/>
          <ac:grpSpMkLst>
            <pc:docMk/>
            <pc:sldMk cId="2436141394" sldId="689"/>
            <ac:grpSpMk id="6" creationId="{2399E233-CF3C-D26C-66AC-ED5F9495B7C3}"/>
          </ac:grpSpMkLst>
        </pc:grpChg>
        <pc:picChg chg="del">
          <ac:chgData name="Stewart Gale" userId="3647ddd2-6040-41ae-a96d-232c23482af8" providerId="ADAL" clId="{338DC24E-B958-4727-BFDC-E83B347D9689}" dt="2023-09-16T11:23:00.910" v="12" actId="478"/>
          <ac:picMkLst>
            <pc:docMk/>
            <pc:sldMk cId="2436141394" sldId="689"/>
            <ac:picMk id="5" creationId="{00000000-0000-0000-0000-000000000000}"/>
          </ac:picMkLst>
        </pc:picChg>
        <pc:picChg chg="del">
          <ac:chgData name="Stewart Gale" userId="3647ddd2-6040-41ae-a96d-232c23482af8" providerId="ADAL" clId="{338DC24E-B958-4727-BFDC-E83B347D9689}" dt="2023-09-16T11:23:00.910" v="12" actId="478"/>
          <ac:picMkLst>
            <pc:docMk/>
            <pc:sldMk cId="2436141394" sldId="689"/>
            <ac:picMk id="62" creationId="{00000000-0000-0000-0000-000000000000}"/>
          </ac:picMkLst>
        </pc:picChg>
        <pc:cxnChg chg="del topLvl">
          <ac:chgData name="Stewart Gale" userId="3647ddd2-6040-41ae-a96d-232c23482af8" providerId="ADAL" clId="{338DC24E-B958-4727-BFDC-E83B347D9689}" dt="2023-09-16T11:23:04.760" v="14" actId="478"/>
          <ac:cxnSpMkLst>
            <pc:docMk/>
            <pc:sldMk cId="2436141394" sldId="689"/>
            <ac:cxnSpMk id="4" creationId="{00000000-0000-0000-0000-000000000000}"/>
          </ac:cxnSpMkLst>
        </pc:cxnChg>
        <pc:cxnChg chg="del mod topLvl">
          <ac:chgData name="Stewart Gale" userId="3647ddd2-6040-41ae-a96d-232c23482af8" providerId="ADAL" clId="{338DC24E-B958-4727-BFDC-E83B347D9689}" dt="2023-09-16T11:23:35.548" v="19" actId="478"/>
          <ac:cxnSpMkLst>
            <pc:docMk/>
            <pc:sldMk cId="2436141394" sldId="689"/>
            <ac:cxnSpMk id="8" creationId="{69F99ED2-915C-0E42-5B62-8A4BF9BE0A1D}"/>
          </ac:cxnSpMkLst>
        </pc:cxnChg>
      </pc:sldChg>
      <pc:sldChg chg="add del">
        <pc:chgData name="Stewart Gale" userId="3647ddd2-6040-41ae-a96d-232c23482af8" providerId="ADAL" clId="{338DC24E-B958-4727-BFDC-E83B347D9689}" dt="2023-09-16T11:28:30.372" v="92" actId="47"/>
        <pc:sldMkLst>
          <pc:docMk/>
          <pc:sldMk cId="2087122180" sldId="690"/>
        </pc:sldMkLst>
      </pc:sldChg>
      <pc:sldChg chg="addSp delSp modSp add mod ord">
        <pc:chgData name="Stewart Gale" userId="3647ddd2-6040-41ae-a96d-232c23482af8" providerId="ADAL" clId="{338DC24E-B958-4727-BFDC-E83B347D9689}" dt="2024-12-09T07:06:28.614" v="1249"/>
        <pc:sldMkLst>
          <pc:docMk/>
          <pc:sldMk cId="2105376729" sldId="690"/>
        </pc:sldMkLst>
        <pc:spChg chg="add del mod">
          <ac:chgData name="Stewart Gale" userId="3647ddd2-6040-41ae-a96d-232c23482af8" providerId="ADAL" clId="{338DC24E-B958-4727-BFDC-E83B347D9689}" dt="2023-09-16T11:30:51.777" v="112"/>
          <ac:spMkLst>
            <pc:docMk/>
            <pc:sldMk cId="2105376729" sldId="690"/>
            <ac:spMk id="2" creationId="{FFC15933-95D5-2787-83FA-DE1451CFCECA}"/>
          </ac:spMkLst>
        </pc:spChg>
        <pc:spChg chg="mod">
          <ac:chgData name="Stewart Gale" userId="3647ddd2-6040-41ae-a96d-232c23482af8" providerId="ADAL" clId="{338DC24E-B958-4727-BFDC-E83B347D9689}" dt="2023-09-19T11:49:18.272" v="1149" actId="207"/>
          <ac:spMkLst>
            <pc:docMk/>
            <pc:sldMk cId="2105376729" sldId="690"/>
            <ac:spMk id="55" creationId="{00000000-0000-0000-0000-000000000000}"/>
          </ac:spMkLst>
        </pc:spChg>
      </pc:sldChg>
      <pc:sldChg chg="addSp delSp modSp add del mod">
        <pc:chgData name="Stewart Gale" userId="3647ddd2-6040-41ae-a96d-232c23482af8" providerId="ADAL" clId="{338DC24E-B958-4727-BFDC-E83B347D9689}" dt="2023-12-05T09:56:05.049" v="1198" actId="2696"/>
        <pc:sldMkLst>
          <pc:docMk/>
          <pc:sldMk cId="305625044" sldId="691"/>
        </pc:sldMkLst>
        <pc:spChg chg="mod">
          <ac:chgData name="Stewart Gale" userId="3647ddd2-6040-41ae-a96d-232c23482af8" providerId="ADAL" clId="{338DC24E-B958-4727-BFDC-E83B347D9689}" dt="2023-09-16T12:40:26.235" v="836" actId="1076"/>
          <ac:spMkLst>
            <pc:docMk/>
            <pc:sldMk cId="305625044" sldId="691"/>
            <ac:spMk id="6" creationId="{554502F6-FA6A-D3B6-F0FF-E5EE0A268F0F}"/>
          </ac:spMkLst>
        </pc:spChg>
        <pc:spChg chg="mod">
          <ac:chgData name="Stewart Gale" userId="3647ddd2-6040-41ae-a96d-232c23482af8" providerId="ADAL" clId="{338DC24E-B958-4727-BFDC-E83B347D9689}" dt="2023-09-16T12:40:21.467" v="833" actId="1076"/>
          <ac:spMkLst>
            <pc:docMk/>
            <pc:sldMk cId="305625044" sldId="691"/>
            <ac:spMk id="7" creationId="{6DCB4D62-16EC-92EA-3514-1F93DD68B529}"/>
          </ac:spMkLst>
        </pc:spChg>
        <pc:spChg chg="mod">
          <ac:chgData name="Stewart Gale" userId="3647ddd2-6040-41ae-a96d-232c23482af8" providerId="ADAL" clId="{338DC24E-B958-4727-BFDC-E83B347D9689}" dt="2023-09-19T11:30:54.213" v="920" actId="20577"/>
          <ac:spMkLst>
            <pc:docMk/>
            <pc:sldMk cId="305625044" sldId="691"/>
            <ac:spMk id="8" creationId="{BE70F5C6-8149-5E93-8121-C074D5372105}"/>
          </ac:spMkLst>
        </pc:spChg>
        <pc:picChg chg="add del mod">
          <ac:chgData name="Stewart Gale" userId="3647ddd2-6040-41ae-a96d-232c23482af8" providerId="ADAL" clId="{338DC24E-B958-4727-BFDC-E83B347D9689}" dt="2023-09-16T11:52:47.329" v="188" actId="478"/>
          <ac:picMkLst>
            <pc:docMk/>
            <pc:sldMk cId="305625044" sldId="691"/>
            <ac:picMk id="2" creationId="{E08B571B-36A7-A034-34D9-2E4B10882529}"/>
          </ac:picMkLst>
        </pc:picChg>
      </pc:sldChg>
      <pc:sldChg chg="add del">
        <pc:chgData name="Stewart Gale" userId="3647ddd2-6040-41ae-a96d-232c23482af8" providerId="ADAL" clId="{338DC24E-B958-4727-BFDC-E83B347D9689}" dt="2023-09-16T11:29:29.033" v="107"/>
        <pc:sldMkLst>
          <pc:docMk/>
          <pc:sldMk cId="2230586900" sldId="691"/>
        </pc:sldMkLst>
      </pc:sldChg>
      <pc:sldChg chg="add">
        <pc:chgData name="Stewart Gale" userId="3647ddd2-6040-41ae-a96d-232c23482af8" providerId="ADAL" clId="{338DC24E-B958-4727-BFDC-E83B347D9689}" dt="2023-12-05T09:56:09.579" v="1199"/>
        <pc:sldMkLst>
          <pc:docMk/>
          <pc:sldMk cId="2828524569" sldId="691"/>
        </pc:sldMkLst>
      </pc:sldChg>
      <pc:sldChg chg="modSp add mod modAnim">
        <pc:chgData name="Stewart Gale" userId="3647ddd2-6040-41ae-a96d-232c23482af8" providerId="ADAL" clId="{338DC24E-B958-4727-BFDC-E83B347D9689}" dt="2023-12-07T04:45:48.463" v="1231" actId="14100"/>
        <pc:sldMkLst>
          <pc:docMk/>
          <pc:sldMk cId="3232305421" sldId="692"/>
        </pc:sldMkLst>
        <pc:spChg chg="mod">
          <ac:chgData name="Stewart Gale" userId="3647ddd2-6040-41ae-a96d-232c23482af8" providerId="ADAL" clId="{338DC24E-B958-4727-BFDC-E83B347D9689}" dt="2023-12-07T04:45:31.032" v="1228" actId="20577"/>
          <ac:spMkLst>
            <pc:docMk/>
            <pc:sldMk cId="3232305421" sldId="692"/>
            <ac:spMk id="7" creationId="{15CEBC5C-D848-7FBC-84A3-323F7B91DB4B}"/>
          </ac:spMkLst>
        </pc:spChg>
        <pc:spChg chg="mod">
          <ac:chgData name="Stewart Gale" userId="3647ddd2-6040-41ae-a96d-232c23482af8" providerId="ADAL" clId="{338DC24E-B958-4727-BFDC-E83B347D9689}" dt="2023-09-16T12:03:54.699" v="395" actId="20577"/>
          <ac:spMkLst>
            <pc:docMk/>
            <pc:sldMk cId="3232305421" sldId="692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7T04:45:48.463" v="1231" actId="14100"/>
          <ac:spMkLst>
            <pc:docMk/>
            <pc:sldMk cId="3232305421" sldId="692"/>
            <ac:spMk id="53" creationId="{00000000-0000-0000-0000-000000000000}"/>
          </ac:spMkLst>
        </pc:spChg>
      </pc:sldChg>
      <pc:sldChg chg="modSp add mod modAnim">
        <pc:chgData name="Stewart Gale" userId="3647ddd2-6040-41ae-a96d-232c23482af8" providerId="ADAL" clId="{338DC24E-B958-4727-BFDC-E83B347D9689}" dt="2023-12-07T04:46:28.834" v="1238" actId="20577"/>
        <pc:sldMkLst>
          <pc:docMk/>
          <pc:sldMk cId="4028490751" sldId="693"/>
        </pc:sldMkLst>
        <pc:spChg chg="mod">
          <ac:chgData name="Stewart Gale" userId="3647ddd2-6040-41ae-a96d-232c23482af8" providerId="ADAL" clId="{338DC24E-B958-4727-BFDC-E83B347D9689}" dt="2023-09-16T12:04:07.768" v="397" actId="1076"/>
          <ac:spMkLst>
            <pc:docMk/>
            <pc:sldMk cId="4028490751" sldId="693"/>
            <ac:spMk id="15" creationId="{F10B924E-27F9-629D-E3AE-79427AFBDDB7}"/>
          </ac:spMkLst>
        </pc:spChg>
        <pc:spChg chg="mod">
          <ac:chgData name="Stewart Gale" userId="3647ddd2-6040-41ae-a96d-232c23482af8" providerId="ADAL" clId="{338DC24E-B958-4727-BFDC-E83B347D9689}" dt="2023-09-16T12:04:41.605" v="401" actId="20577"/>
          <ac:spMkLst>
            <pc:docMk/>
            <pc:sldMk cId="4028490751" sldId="693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7T04:46:28.834" v="1238" actId="20577"/>
          <ac:spMkLst>
            <pc:docMk/>
            <pc:sldMk cId="4028490751" sldId="693"/>
            <ac:spMk id="53" creationId="{00000000-0000-0000-0000-000000000000}"/>
          </ac:spMkLst>
        </pc:spChg>
      </pc:sldChg>
      <pc:sldChg chg="modSp add modAnim">
        <pc:chgData name="Stewart Gale" userId="3647ddd2-6040-41ae-a96d-232c23482af8" providerId="ADAL" clId="{338DC24E-B958-4727-BFDC-E83B347D9689}" dt="2023-12-07T04:47:02.684" v="1245" actId="20577"/>
        <pc:sldMkLst>
          <pc:docMk/>
          <pc:sldMk cId="2535941642" sldId="694"/>
        </pc:sldMkLst>
        <pc:spChg chg="mod">
          <ac:chgData name="Stewart Gale" userId="3647ddd2-6040-41ae-a96d-232c23482af8" providerId="ADAL" clId="{338DC24E-B958-4727-BFDC-E83B347D9689}" dt="2023-09-16T12:04:59.229" v="408" actId="20577"/>
          <ac:spMkLst>
            <pc:docMk/>
            <pc:sldMk cId="2535941642" sldId="694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7T04:47:02.684" v="1245" actId="20577"/>
          <ac:spMkLst>
            <pc:docMk/>
            <pc:sldMk cId="2535941642" sldId="694"/>
            <ac:spMk id="53" creationId="{00000000-0000-0000-0000-000000000000}"/>
          </ac:spMkLst>
        </pc:spChg>
      </pc:sldChg>
      <pc:sldChg chg="modSp add mod ord">
        <pc:chgData name="Stewart Gale" userId="3647ddd2-6040-41ae-a96d-232c23482af8" providerId="ADAL" clId="{338DC24E-B958-4727-BFDC-E83B347D9689}" dt="2023-12-07T04:42:57.267" v="1218"/>
        <pc:sldMkLst>
          <pc:docMk/>
          <pc:sldMk cId="4075526630" sldId="695"/>
        </pc:sldMkLst>
        <pc:spChg chg="mod">
          <ac:chgData name="Stewart Gale" userId="3647ddd2-6040-41ae-a96d-232c23482af8" providerId="ADAL" clId="{338DC24E-B958-4727-BFDC-E83B347D9689}" dt="2023-09-16T12:39:16.928" v="803" actId="1076"/>
          <ac:spMkLst>
            <pc:docMk/>
            <pc:sldMk cId="4075526630" sldId="695"/>
            <ac:spMk id="6" creationId="{554502F6-FA6A-D3B6-F0FF-E5EE0A268F0F}"/>
          </ac:spMkLst>
        </pc:spChg>
        <pc:spChg chg="mod">
          <ac:chgData name="Stewart Gale" userId="3647ddd2-6040-41ae-a96d-232c23482af8" providerId="ADAL" clId="{338DC24E-B958-4727-BFDC-E83B347D9689}" dt="2023-09-16T12:39:08.138" v="800" actId="1076"/>
          <ac:spMkLst>
            <pc:docMk/>
            <pc:sldMk cId="4075526630" sldId="695"/>
            <ac:spMk id="7" creationId="{6DCB4D62-16EC-92EA-3514-1F93DD68B529}"/>
          </ac:spMkLst>
        </pc:spChg>
        <pc:spChg chg="mod">
          <ac:chgData name="Stewart Gale" userId="3647ddd2-6040-41ae-a96d-232c23482af8" providerId="ADAL" clId="{338DC24E-B958-4727-BFDC-E83B347D9689}" dt="2023-09-19T11:31:33.392" v="932" actId="14100"/>
          <ac:spMkLst>
            <pc:docMk/>
            <pc:sldMk cId="4075526630" sldId="695"/>
            <ac:spMk id="8" creationId="{BE70F5C6-8149-5E93-8121-C074D5372105}"/>
          </ac:spMkLst>
        </pc:spChg>
      </pc:sldChg>
      <pc:sldChg chg="modSp add mod ord">
        <pc:chgData name="Stewart Gale" userId="3647ddd2-6040-41ae-a96d-232c23482af8" providerId="ADAL" clId="{338DC24E-B958-4727-BFDC-E83B347D9689}" dt="2023-12-07T04:42:57.267" v="1218"/>
        <pc:sldMkLst>
          <pc:docMk/>
          <pc:sldMk cId="2334934391" sldId="696"/>
        </pc:sldMkLst>
        <pc:spChg chg="mod">
          <ac:chgData name="Stewart Gale" userId="3647ddd2-6040-41ae-a96d-232c23482af8" providerId="ADAL" clId="{338DC24E-B958-4727-BFDC-E83B347D9689}" dt="2023-09-16T12:39:59.224" v="829" actId="1076"/>
          <ac:spMkLst>
            <pc:docMk/>
            <pc:sldMk cId="2334934391" sldId="696"/>
            <ac:spMk id="6" creationId="{554502F6-FA6A-D3B6-F0FF-E5EE0A268F0F}"/>
          </ac:spMkLst>
        </pc:spChg>
        <pc:spChg chg="mod">
          <ac:chgData name="Stewart Gale" userId="3647ddd2-6040-41ae-a96d-232c23482af8" providerId="ADAL" clId="{338DC24E-B958-4727-BFDC-E83B347D9689}" dt="2023-09-16T12:40:02.256" v="830" actId="1076"/>
          <ac:spMkLst>
            <pc:docMk/>
            <pc:sldMk cId="2334934391" sldId="696"/>
            <ac:spMk id="7" creationId="{6DCB4D62-16EC-92EA-3514-1F93DD68B529}"/>
          </ac:spMkLst>
        </pc:spChg>
        <pc:spChg chg="mod">
          <ac:chgData name="Stewart Gale" userId="3647ddd2-6040-41ae-a96d-232c23482af8" providerId="ADAL" clId="{338DC24E-B958-4727-BFDC-E83B347D9689}" dt="2023-09-19T11:31:49.866" v="936" actId="20577"/>
          <ac:spMkLst>
            <pc:docMk/>
            <pc:sldMk cId="2334934391" sldId="696"/>
            <ac:spMk id="8" creationId="{BE70F5C6-8149-5E93-8121-C074D5372105}"/>
          </ac:spMkLst>
        </pc:spChg>
      </pc:sldChg>
      <pc:sldChg chg="addSp delSp modSp add mod modAnim">
        <pc:chgData name="Stewart Gale" userId="3647ddd2-6040-41ae-a96d-232c23482af8" providerId="ADAL" clId="{338DC24E-B958-4727-BFDC-E83B347D9689}" dt="2023-09-19T11:50:06.855" v="1154" actId="1076"/>
        <pc:sldMkLst>
          <pc:docMk/>
          <pc:sldMk cId="2339311909" sldId="697"/>
        </pc:sldMkLst>
        <pc:spChg chg="add mod">
          <ac:chgData name="Stewart Gale" userId="3647ddd2-6040-41ae-a96d-232c23482af8" providerId="ADAL" clId="{338DC24E-B958-4727-BFDC-E83B347D9689}" dt="2023-09-19T11:50:03.449" v="1153" actId="1076"/>
          <ac:spMkLst>
            <pc:docMk/>
            <pc:sldMk cId="2339311909" sldId="697"/>
            <ac:spMk id="2" creationId="{0A1CE1F9-3243-C9FB-85B0-6980E6C9A27B}"/>
          </ac:spMkLst>
        </pc:spChg>
        <pc:spChg chg="add mod">
          <ac:chgData name="Stewart Gale" userId="3647ddd2-6040-41ae-a96d-232c23482af8" providerId="ADAL" clId="{338DC24E-B958-4727-BFDC-E83B347D9689}" dt="2023-09-16T12:26:35.657" v="656" actId="1076"/>
          <ac:spMkLst>
            <pc:docMk/>
            <pc:sldMk cId="2339311909" sldId="697"/>
            <ac:spMk id="3" creationId="{3DA7386C-F335-CC7D-F340-F746CF903082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6" creationId="{6A2785DD-0589-563D-BB0F-733BBDCE0B14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7" creationId="{15CEBC5C-D848-7FBC-84A3-323F7B91DB4B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8" creationId="{D78C50F3-3143-8B39-EC95-914A65028E6F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9" creationId="{DF4DB061-1643-8BCB-25AC-52714D7656E3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10" creationId="{126C6CF0-78B0-654C-4681-99B33C060EB6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11" creationId="{2BF88EFA-4311-8F62-7FEF-44E4710703F7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12" creationId="{3624C2A9-3BC2-9990-2481-B5F31EBC750B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13" creationId="{A16DCEF4-17C1-5184-7FC4-FBC35CD13070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14" creationId="{BFCE1616-98E7-8D7B-C76D-C4BA6E7CAB95}"/>
          </ac:spMkLst>
        </pc:spChg>
        <pc:spChg chg="mod">
          <ac:chgData name="Stewart Gale" userId="3647ddd2-6040-41ae-a96d-232c23482af8" providerId="ADAL" clId="{338DC24E-B958-4727-BFDC-E83B347D9689}" dt="2023-09-16T12:26:31.485" v="655" actId="1076"/>
          <ac:spMkLst>
            <pc:docMk/>
            <pc:sldMk cId="2339311909" sldId="697"/>
            <ac:spMk id="15" creationId="{F10B924E-27F9-629D-E3AE-79427AFBDDB7}"/>
          </ac:spMkLst>
        </pc:spChg>
        <pc:spChg chg="add mod">
          <ac:chgData name="Stewart Gale" userId="3647ddd2-6040-41ae-a96d-232c23482af8" providerId="ADAL" clId="{338DC24E-B958-4727-BFDC-E83B347D9689}" dt="2023-09-19T11:50:06.855" v="1154" actId="1076"/>
          <ac:spMkLst>
            <pc:docMk/>
            <pc:sldMk cId="2339311909" sldId="697"/>
            <ac:spMk id="16" creationId="{03629A76-B397-E988-CB6A-91F6237B96B5}"/>
          </ac:spMkLst>
        </pc:spChg>
        <pc:spChg chg="add mod">
          <ac:chgData name="Stewart Gale" userId="3647ddd2-6040-41ae-a96d-232c23482af8" providerId="ADAL" clId="{338DC24E-B958-4727-BFDC-E83B347D9689}" dt="2023-09-19T11:50:06.855" v="1154" actId="1076"/>
          <ac:spMkLst>
            <pc:docMk/>
            <pc:sldMk cId="2339311909" sldId="697"/>
            <ac:spMk id="18" creationId="{EE392B77-1725-6E4D-FFB7-35EFAEBEACF8}"/>
          </ac:spMkLst>
        </pc:spChg>
        <pc:spChg chg="mod">
          <ac:chgData name="Stewart Gale" userId="3647ddd2-6040-41ae-a96d-232c23482af8" providerId="ADAL" clId="{338DC24E-B958-4727-BFDC-E83B347D9689}" dt="2023-09-19T11:50:03.449" v="1153" actId="1076"/>
          <ac:spMkLst>
            <pc:docMk/>
            <pc:sldMk cId="2339311909" sldId="697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50:03.449" v="1153" actId="1076"/>
          <ac:spMkLst>
            <pc:docMk/>
            <pc:sldMk cId="2339311909" sldId="697"/>
            <ac:spMk id="5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2:20:55.826" v="609" actId="1038"/>
          <ac:spMkLst>
            <pc:docMk/>
            <pc:sldMk cId="2339311909" sldId="697"/>
            <ac:spMk id="55" creationId="{00000000-0000-0000-0000-000000000000}"/>
          </ac:spMkLst>
        </pc:spChg>
        <pc:picChg chg="add del mod modCrop">
          <ac:chgData name="Stewart Gale" userId="3647ddd2-6040-41ae-a96d-232c23482af8" providerId="ADAL" clId="{338DC24E-B958-4727-BFDC-E83B347D9689}" dt="2023-09-16T12:18:03.131" v="567" actId="478"/>
          <ac:picMkLst>
            <pc:docMk/>
            <pc:sldMk cId="2339311909" sldId="697"/>
            <ac:picMk id="4" creationId="{6E66EB12-1A59-C80D-7EA9-D1FF381B0DFD}"/>
          </ac:picMkLst>
        </pc:picChg>
      </pc:sldChg>
      <pc:sldChg chg="modSp add mod">
        <pc:chgData name="Stewart Gale" userId="3647ddd2-6040-41ae-a96d-232c23482af8" providerId="ADAL" clId="{338DC24E-B958-4727-BFDC-E83B347D9689}" dt="2023-09-19T11:47:31.027" v="1090" actId="14100"/>
        <pc:sldMkLst>
          <pc:docMk/>
          <pc:sldMk cId="2053261000" sldId="698"/>
        </pc:sldMkLst>
        <pc:spChg chg="mod">
          <ac:chgData name="Stewart Gale" userId="3647ddd2-6040-41ae-a96d-232c23482af8" providerId="ADAL" clId="{338DC24E-B958-4727-BFDC-E83B347D9689}" dt="2023-09-19T11:33:02.629" v="947" actId="14100"/>
          <ac:spMkLst>
            <pc:docMk/>
            <pc:sldMk cId="2053261000" sldId="698"/>
            <ac:spMk id="18" creationId="{EE392B77-1725-6E4D-FFB7-35EFAEBEACF8}"/>
          </ac:spMkLst>
        </pc:spChg>
        <pc:spChg chg="mod">
          <ac:chgData name="Stewart Gale" userId="3647ddd2-6040-41ae-a96d-232c23482af8" providerId="ADAL" clId="{338DC24E-B958-4727-BFDC-E83B347D9689}" dt="2023-09-19T11:47:31.027" v="1090" actId="14100"/>
          <ac:spMkLst>
            <pc:docMk/>
            <pc:sldMk cId="2053261000" sldId="698"/>
            <ac:spMk id="53" creationId="{00000000-0000-0000-0000-000000000000}"/>
          </ac:spMkLst>
        </pc:spChg>
      </pc:sldChg>
      <pc:sldChg chg="modSp add mod">
        <pc:chgData name="Stewart Gale" userId="3647ddd2-6040-41ae-a96d-232c23482af8" providerId="ADAL" clId="{338DC24E-B958-4727-BFDC-E83B347D9689}" dt="2023-12-07T04:48:45.379" v="1247" actId="14100"/>
        <pc:sldMkLst>
          <pc:docMk/>
          <pc:sldMk cId="4086636857" sldId="699"/>
        </pc:sldMkLst>
        <pc:spChg chg="mod">
          <ac:chgData name="Stewart Gale" userId="3647ddd2-6040-41ae-a96d-232c23482af8" providerId="ADAL" clId="{338DC24E-B958-4727-BFDC-E83B347D9689}" dt="2023-09-19T11:46:44.209" v="1073" actId="113"/>
          <ac:spMkLst>
            <pc:docMk/>
            <pc:sldMk cId="4086636857" sldId="699"/>
            <ac:spMk id="2" creationId="{0A1CE1F9-3243-C9FB-85B0-6980E6C9A27B}"/>
          </ac:spMkLst>
        </pc:spChg>
        <pc:spChg chg="mod">
          <ac:chgData name="Stewart Gale" userId="3647ddd2-6040-41ae-a96d-232c23482af8" providerId="ADAL" clId="{338DC24E-B958-4727-BFDC-E83B347D9689}" dt="2023-09-19T11:46:57.202" v="1076" actId="404"/>
          <ac:spMkLst>
            <pc:docMk/>
            <pc:sldMk cId="4086636857" sldId="699"/>
            <ac:spMk id="3" creationId="{3DA7386C-F335-CC7D-F340-F746CF903082}"/>
          </ac:spMkLst>
        </pc:spChg>
        <pc:spChg chg="mod">
          <ac:chgData name="Stewart Gale" userId="3647ddd2-6040-41ae-a96d-232c23482af8" providerId="ADAL" clId="{338DC24E-B958-4727-BFDC-E83B347D9689}" dt="2023-09-16T12:30:27.598" v="684" actId="404"/>
          <ac:spMkLst>
            <pc:docMk/>
            <pc:sldMk cId="4086636857" sldId="699"/>
            <ac:spMk id="15" creationId="{F10B924E-27F9-629D-E3AE-79427AFBDDB7}"/>
          </ac:spMkLst>
        </pc:spChg>
        <pc:spChg chg="mod">
          <ac:chgData name="Stewart Gale" userId="3647ddd2-6040-41ae-a96d-232c23482af8" providerId="ADAL" clId="{338DC24E-B958-4727-BFDC-E83B347D9689}" dt="2023-09-16T12:31:31.288" v="706" actId="20577"/>
          <ac:spMkLst>
            <pc:docMk/>
            <pc:sldMk cId="4086636857" sldId="699"/>
            <ac:spMk id="16" creationId="{03629A76-B397-E988-CB6A-91F6237B96B5}"/>
          </ac:spMkLst>
        </pc:spChg>
        <pc:spChg chg="mod">
          <ac:chgData name="Stewart Gale" userId="3647ddd2-6040-41ae-a96d-232c23482af8" providerId="ADAL" clId="{338DC24E-B958-4727-BFDC-E83B347D9689}" dt="2023-09-19T11:33:17.381" v="951" actId="14100"/>
          <ac:spMkLst>
            <pc:docMk/>
            <pc:sldMk cId="4086636857" sldId="699"/>
            <ac:spMk id="18" creationId="{EE392B77-1725-6E4D-FFB7-35EFAEBEACF8}"/>
          </ac:spMkLst>
        </pc:spChg>
        <pc:spChg chg="mod">
          <ac:chgData name="Stewart Gale" userId="3647ddd2-6040-41ae-a96d-232c23482af8" providerId="ADAL" clId="{338DC24E-B958-4727-BFDC-E83B347D9689}" dt="2023-09-16T12:31:46.846" v="709" actId="20577"/>
          <ac:spMkLst>
            <pc:docMk/>
            <pc:sldMk cId="4086636857" sldId="699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7T04:48:45.379" v="1247" actId="14100"/>
          <ac:spMkLst>
            <pc:docMk/>
            <pc:sldMk cId="4086636857" sldId="699"/>
            <ac:spMk id="53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338DC24E-B958-4727-BFDC-E83B347D9689}" dt="2023-09-19T11:47:08.907" v="1079" actId="1076"/>
        <pc:sldMkLst>
          <pc:docMk/>
          <pc:sldMk cId="4087672543" sldId="700"/>
        </pc:sldMkLst>
        <pc:spChg chg="del mod">
          <ac:chgData name="Stewart Gale" userId="3647ddd2-6040-41ae-a96d-232c23482af8" providerId="ADAL" clId="{338DC24E-B958-4727-BFDC-E83B347D9689}" dt="2023-09-16T12:35:11.513" v="742" actId="478"/>
          <ac:spMkLst>
            <pc:docMk/>
            <pc:sldMk cId="4087672543" sldId="700"/>
            <ac:spMk id="2" creationId="{0A1CE1F9-3243-C9FB-85B0-6980E6C9A27B}"/>
          </ac:spMkLst>
        </pc:spChg>
        <pc:spChg chg="mod">
          <ac:chgData name="Stewart Gale" userId="3647ddd2-6040-41ae-a96d-232c23482af8" providerId="ADAL" clId="{338DC24E-B958-4727-BFDC-E83B347D9689}" dt="2023-09-16T12:34:51.878" v="736" actId="207"/>
          <ac:spMkLst>
            <pc:docMk/>
            <pc:sldMk cId="4087672543" sldId="700"/>
            <ac:spMk id="3" creationId="{3DA7386C-F335-CC7D-F340-F746CF903082}"/>
          </ac:spMkLst>
        </pc:spChg>
        <pc:spChg chg="add mod">
          <ac:chgData name="Stewart Gale" userId="3647ddd2-6040-41ae-a96d-232c23482af8" providerId="ADAL" clId="{338DC24E-B958-4727-BFDC-E83B347D9689}" dt="2023-09-16T12:35:06.648" v="740" actId="20577"/>
          <ac:spMkLst>
            <pc:docMk/>
            <pc:sldMk cId="4087672543" sldId="700"/>
            <ac:spMk id="4" creationId="{E989744D-2A28-65B9-2BAA-AA9E46060859}"/>
          </ac:spMkLst>
        </pc:spChg>
        <pc:spChg chg="add mod">
          <ac:chgData name="Stewart Gale" userId="3647ddd2-6040-41ae-a96d-232c23482af8" providerId="ADAL" clId="{338DC24E-B958-4727-BFDC-E83B347D9689}" dt="2023-09-19T11:35:27.128" v="956" actId="14100"/>
          <ac:spMkLst>
            <pc:docMk/>
            <pc:sldMk cId="4087672543" sldId="700"/>
            <ac:spMk id="5" creationId="{C7517B06-62BD-E5C2-92B3-65EE02CC8FEC}"/>
          </ac:spMkLst>
        </pc:spChg>
        <pc:spChg chg="mod">
          <ac:chgData name="Stewart Gale" userId="3647ddd2-6040-41ae-a96d-232c23482af8" providerId="ADAL" clId="{338DC24E-B958-4727-BFDC-E83B347D9689}" dt="2023-09-16T12:34:59.079" v="738" actId="207"/>
          <ac:spMkLst>
            <pc:docMk/>
            <pc:sldMk cId="4087672543" sldId="700"/>
            <ac:spMk id="15" creationId="{F10B924E-27F9-629D-E3AE-79427AFBDDB7}"/>
          </ac:spMkLst>
        </pc:spChg>
        <pc:spChg chg="mod">
          <ac:chgData name="Stewart Gale" userId="3647ddd2-6040-41ae-a96d-232c23482af8" providerId="ADAL" clId="{338DC24E-B958-4727-BFDC-E83B347D9689}" dt="2023-09-19T11:42:39.890" v="1014" actId="14100"/>
          <ac:spMkLst>
            <pc:docMk/>
            <pc:sldMk cId="4087672543" sldId="700"/>
            <ac:spMk id="16" creationId="{03629A76-B397-E988-CB6A-91F6237B96B5}"/>
          </ac:spMkLst>
        </pc:spChg>
        <pc:spChg chg="mod">
          <ac:chgData name="Stewart Gale" userId="3647ddd2-6040-41ae-a96d-232c23482af8" providerId="ADAL" clId="{338DC24E-B958-4727-BFDC-E83B347D9689}" dt="2023-09-19T11:47:05.733" v="1078" actId="1076"/>
          <ac:spMkLst>
            <pc:docMk/>
            <pc:sldMk cId="4087672543" sldId="700"/>
            <ac:spMk id="18" creationId="{EE392B77-1725-6E4D-FFB7-35EFAEBEACF8}"/>
          </ac:spMkLst>
        </pc:spChg>
        <pc:spChg chg="mod">
          <ac:chgData name="Stewart Gale" userId="3647ddd2-6040-41ae-a96d-232c23482af8" providerId="ADAL" clId="{338DC24E-B958-4727-BFDC-E83B347D9689}" dt="2023-09-16T12:36:08.124" v="752" actId="1076"/>
          <ac:spMkLst>
            <pc:docMk/>
            <pc:sldMk cId="4087672543" sldId="700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9T11:47:08.907" v="1079" actId="1076"/>
          <ac:spMkLst>
            <pc:docMk/>
            <pc:sldMk cId="4087672543" sldId="700"/>
            <ac:spMk id="53" creationId="{00000000-0000-0000-0000-000000000000}"/>
          </ac:spMkLst>
        </pc:spChg>
      </pc:sldChg>
      <pc:sldChg chg="modSp add mod">
        <pc:chgData name="Stewart Gale" userId="3647ddd2-6040-41ae-a96d-232c23482af8" providerId="ADAL" clId="{338DC24E-B958-4727-BFDC-E83B347D9689}" dt="2023-09-19T11:45:28.023" v="1063" actId="113"/>
        <pc:sldMkLst>
          <pc:docMk/>
          <pc:sldMk cId="2117865729" sldId="701"/>
        </pc:sldMkLst>
        <pc:spChg chg="mod">
          <ac:chgData name="Stewart Gale" userId="3647ddd2-6040-41ae-a96d-232c23482af8" providerId="ADAL" clId="{338DC24E-B958-4727-BFDC-E83B347D9689}" dt="2023-09-16T12:43:57.201" v="891" actId="1076"/>
          <ac:spMkLst>
            <pc:docMk/>
            <pc:sldMk cId="2117865729" sldId="701"/>
            <ac:spMk id="6" creationId="{554502F6-FA6A-D3B6-F0FF-E5EE0A268F0F}"/>
          </ac:spMkLst>
        </pc:spChg>
        <pc:spChg chg="mod">
          <ac:chgData name="Stewart Gale" userId="3647ddd2-6040-41ae-a96d-232c23482af8" providerId="ADAL" clId="{338DC24E-B958-4727-BFDC-E83B347D9689}" dt="2023-09-16T12:42:49.971" v="870" actId="20577"/>
          <ac:spMkLst>
            <pc:docMk/>
            <pc:sldMk cId="2117865729" sldId="701"/>
            <ac:spMk id="7" creationId="{6DCB4D62-16EC-92EA-3514-1F93DD68B529}"/>
          </ac:spMkLst>
        </pc:spChg>
        <pc:spChg chg="mod">
          <ac:chgData name="Stewart Gale" userId="3647ddd2-6040-41ae-a96d-232c23482af8" providerId="ADAL" clId="{338DC24E-B958-4727-BFDC-E83B347D9689}" dt="2023-09-19T11:45:28.023" v="1063" actId="113"/>
          <ac:spMkLst>
            <pc:docMk/>
            <pc:sldMk cId="2117865729" sldId="701"/>
            <ac:spMk id="8" creationId="{BE70F5C6-8149-5E93-8121-C074D5372105}"/>
          </ac:spMkLst>
        </pc:spChg>
      </pc:sldChg>
      <pc:sldChg chg="modSp add mod">
        <pc:chgData name="Stewart Gale" userId="3647ddd2-6040-41ae-a96d-232c23482af8" providerId="ADAL" clId="{338DC24E-B958-4727-BFDC-E83B347D9689}" dt="2023-09-19T11:45:18.609" v="1061" actId="113"/>
        <pc:sldMkLst>
          <pc:docMk/>
          <pc:sldMk cId="1217102562" sldId="702"/>
        </pc:sldMkLst>
        <pc:spChg chg="mod">
          <ac:chgData name="Stewart Gale" userId="3647ddd2-6040-41ae-a96d-232c23482af8" providerId="ADAL" clId="{338DC24E-B958-4727-BFDC-E83B347D9689}" dt="2023-09-16T12:44:46.590" v="893"/>
          <ac:spMkLst>
            <pc:docMk/>
            <pc:sldMk cId="1217102562" sldId="702"/>
            <ac:spMk id="6" creationId="{554502F6-FA6A-D3B6-F0FF-E5EE0A268F0F}"/>
          </ac:spMkLst>
        </pc:spChg>
        <pc:spChg chg="mod">
          <ac:chgData name="Stewart Gale" userId="3647ddd2-6040-41ae-a96d-232c23482af8" providerId="ADAL" clId="{338DC24E-B958-4727-BFDC-E83B347D9689}" dt="2023-09-16T12:45:18.762" v="896" actId="20577"/>
          <ac:spMkLst>
            <pc:docMk/>
            <pc:sldMk cId="1217102562" sldId="702"/>
            <ac:spMk id="7" creationId="{6DCB4D62-16EC-92EA-3514-1F93DD68B529}"/>
          </ac:spMkLst>
        </pc:spChg>
        <pc:spChg chg="mod">
          <ac:chgData name="Stewart Gale" userId="3647ddd2-6040-41ae-a96d-232c23482af8" providerId="ADAL" clId="{338DC24E-B958-4727-BFDC-E83B347D9689}" dt="2023-09-19T11:45:18.609" v="1061" actId="113"/>
          <ac:spMkLst>
            <pc:docMk/>
            <pc:sldMk cId="1217102562" sldId="702"/>
            <ac:spMk id="8" creationId="{BE70F5C6-8149-5E93-8121-C074D5372105}"/>
          </ac:spMkLst>
        </pc:spChg>
      </pc:sldChg>
      <pc:sldChg chg="modSp add del">
        <pc:chgData name="Stewart Gale" userId="3647ddd2-6040-41ae-a96d-232c23482af8" providerId="ADAL" clId="{338DC24E-B958-4727-BFDC-E83B347D9689}" dt="2023-09-19T11:45:52.127" v="1065" actId="47"/>
        <pc:sldMkLst>
          <pc:docMk/>
          <pc:sldMk cId="2005000845" sldId="703"/>
        </pc:sldMkLst>
        <pc:spChg chg="mod">
          <ac:chgData name="Stewart Gale" userId="3647ddd2-6040-41ae-a96d-232c23482af8" providerId="ADAL" clId="{338DC24E-B958-4727-BFDC-E83B347D9689}" dt="2023-09-16T12:45:31.651" v="898" actId="20577"/>
          <ac:spMkLst>
            <pc:docMk/>
            <pc:sldMk cId="2005000845" sldId="703"/>
            <ac:spMk id="7" creationId="{6DCB4D62-16EC-92EA-3514-1F93DD68B529}"/>
          </ac:spMkLst>
        </pc:spChg>
      </pc:sldChg>
      <pc:sldChg chg="modSp mod">
        <pc:chgData name="Stewart Gale" userId="3647ddd2-6040-41ae-a96d-232c23482af8" providerId="ADAL" clId="{338DC24E-B958-4727-BFDC-E83B347D9689}" dt="2023-12-07T04:42:18.894" v="1214" actId="14100"/>
        <pc:sldMkLst>
          <pc:docMk/>
          <pc:sldMk cId="3732257972" sldId="704"/>
        </pc:sldMkLst>
        <pc:spChg chg="mod">
          <ac:chgData name="Stewart Gale" userId="3647ddd2-6040-41ae-a96d-232c23482af8" providerId="ADAL" clId="{338DC24E-B958-4727-BFDC-E83B347D9689}" dt="2023-12-07T04:11:46.005" v="1204" actId="14100"/>
          <ac:spMkLst>
            <pc:docMk/>
            <pc:sldMk cId="3732257972" sldId="704"/>
            <ac:spMk id="5" creationId="{C7517B06-62BD-E5C2-92B3-65EE02CC8FEC}"/>
          </ac:spMkLst>
        </pc:spChg>
        <pc:spChg chg="mod">
          <ac:chgData name="Stewart Gale" userId="3647ddd2-6040-41ae-a96d-232c23482af8" providerId="ADAL" clId="{338DC24E-B958-4727-BFDC-E83B347D9689}" dt="2023-09-19T11:42:45.911" v="1016" actId="14100"/>
          <ac:spMkLst>
            <pc:docMk/>
            <pc:sldMk cId="3732257972" sldId="704"/>
            <ac:spMk id="16" creationId="{03629A76-B397-E988-CB6A-91F6237B96B5}"/>
          </ac:spMkLst>
        </pc:spChg>
        <pc:spChg chg="mod">
          <ac:chgData name="Stewart Gale" userId="3647ddd2-6040-41ae-a96d-232c23482af8" providerId="ADAL" clId="{338DC24E-B958-4727-BFDC-E83B347D9689}" dt="2023-12-07T04:42:18.894" v="1214" actId="14100"/>
          <ac:spMkLst>
            <pc:docMk/>
            <pc:sldMk cId="3732257972" sldId="704"/>
            <ac:spMk id="18" creationId="{EE392B77-1725-6E4D-FFB7-35EFAEBEACF8}"/>
          </ac:spMkLst>
        </pc:spChg>
        <pc:spChg chg="mod">
          <ac:chgData name="Stewart Gale" userId="3647ddd2-6040-41ae-a96d-232c23482af8" providerId="ADAL" clId="{338DC24E-B958-4727-BFDC-E83B347D9689}" dt="2023-09-19T11:42:08.231" v="1008" actId="1076"/>
          <ac:spMkLst>
            <pc:docMk/>
            <pc:sldMk cId="3732257972" sldId="704"/>
            <ac:spMk id="5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7T04:11:51.008" v="1206" actId="14100"/>
          <ac:spMkLst>
            <pc:docMk/>
            <pc:sldMk cId="3732257972" sldId="704"/>
            <ac:spMk id="53" creationId="{00000000-0000-0000-0000-000000000000}"/>
          </ac:spMkLst>
        </pc:spChg>
      </pc:sldChg>
      <pc:sldChg chg="modSp add">
        <pc:chgData name="Stewart Gale" userId="3647ddd2-6040-41ae-a96d-232c23482af8" providerId="ADAL" clId="{338DC24E-B958-4727-BFDC-E83B347D9689}" dt="2024-12-09T07:06:46.090" v="1255" actId="20577"/>
        <pc:sldMkLst>
          <pc:docMk/>
          <pc:sldMk cId="2433054990" sldId="705"/>
        </pc:sldMkLst>
        <pc:spChg chg="mod">
          <ac:chgData name="Stewart Gale" userId="3647ddd2-6040-41ae-a96d-232c23482af8" providerId="ADAL" clId="{338DC24E-B958-4727-BFDC-E83B347D9689}" dt="2023-12-07T04:43:19.616" v="1219" actId="20577"/>
          <ac:spMkLst>
            <pc:docMk/>
            <pc:sldMk cId="2433054990" sldId="705"/>
            <ac:spMk id="7" creationId="{15CEBC5C-D848-7FBC-84A3-323F7B91DB4B}"/>
          </ac:spMkLst>
        </pc:spChg>
        <pc:spChg chg="mod">
          <ac:chgData name="Stewart Gale" userId="3647ddd2-6040-41ae-a96d-232c23482af8" providerId="ADAL" clId="{338DC24E-B958-4727-BFDC-E83B347D9689}" dt="2024-12-09T07:06:46.090" v="1255" actId="20577"/>
          <ac:spMkLst>
            <pc:docMk/>
            <pc:sldMk cId="2433054990" sldId="705"/>
            <ac:spMk id="53" creationId="{00000000-0000-0000-0000-000000000000}"/>
          </ac:spMkLst>
        </pc:spChg>
      </pc:sldChg>
      <pc:sldChg chg="delSp modSp add mod ord">
        <pc:chgData name="Stewart Gale" userId="3647ddd2-6040-41ae-a96d-232c23482af8" providerId="ADAL" clId="{338DC24E-B958-4727-BFDC-E83B347D9689}" dt="2023-12-05T09:55:23.756" v="1197" actId="1076"/>
        <pc:sldMkLst>
          <pc:docMk/>
          <pc:sldMk cId="2039451007" sldId="706"/>
        </pc:sldMkLst>
        <pc:spChg chg="del">
          <ac:chgData name="Stewart Gale" userId="3647ddd2-6040-41ae-a96d-232c23482af8" providerId="ADAL" clId="{338DC24E-B958-4727-BFDC-E83B347D9689}" dt="2023-12-05T09:54:54.764" v="1181" actId="478"/>
          <ac:spMkLst>
            <pc:docMk/>
            <pc:sldMk cId="2039451007" sldId="706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12-05T09:55:10.111" v="1188" actId="1076"/>
          <ac:spMkLst>
            <pc:docMk/>
            <pc:sldMk cId="2039451007" sldId="706"/>
            <ac:spMk id="7" creationId="{74D316FC-76E6-9390-1196-CB4D71A2AD78}"/>
          </ac:spMkLst>
        </pc:spChg>
        <pc:spChg chg="del">
          <ac:chgData name="Stewart Gale" userId="3647ddd2-6040-41ae-a96d-232c23482af8" providerId="ADAL" clId="{338DC24E-B958-4727-BFDC-E83B347D9689}" dt="2023-12-05T09:54:54.764" v="1181" actId="478"/>
          <ac:spMkLst>
            <pc:docMk/>
            <pc:sldMk cId="2039451007" sldId="706"/>
            <ac:spMk id="10" creationId="{5E565850-16BD-6551-93FC-BDE283F3BA53}"/>
          </ac:spMkLst>
        </pc:spChg>
        <pc:spChg chg="mod">
          <ac:chgData name="Stewart Gale" userId="3647ddd2-6040-41ae-a96d-232c23482af8" providerId="ADAL" clId="{338DC24E-B958-4727-BFDC-E83B347D9689}" dt="2023-12-05T09:55:23.756" v="1197" actId="1076"/>
          <ac:spMkLst>
            <pc:docMk/>
            <pc:sldMk cId="2039451007" sldId="706"/>
            <ac:spMk id="13" creationId="{16F0AB6D-793E-E6BD-6083-699B805AA9A7}"/>
          </ac:spMkLst>
        </pc:spChg>
      </pc:sldChg>
      <pc:sldMasterChg chg="modSp modSldLayout">
        <pc:chgData name="Stewart Gale" userId="3647ddd2-6040-41ae-a96d-232c23482af8" providerId="ADAL" clId="{338DC24E-B958-4727-BFDC-E83B347D9689}" dt="2023-09-16T11:22:15.356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338DC24E-B958-4727-BFDC-E83B347D9689}" dt="2023-09-16T11:22:15.356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338DC24E-B958-4727-BFDC-E83B347D9689}" dt="2023-09-16T11:22:15.356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338DC24E-B958-4727-BFDC-E83B347D9689}" dt="2023-09-16T11:22:15.356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55EBBF-2DA7-4668-95F0-A2967D94C9E5}" type="datetimeFigureOut">
              <a:rPr lang="en-GB" smtClean="0"/>
              <a:t>09/12/2024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E0E4C-D5C7-4D6C-80B7-B7BF4BC59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012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7.png"/><Relationship Id="rId3" Type="http://schemas.openxmlformats.org/officeDocument/2006/relationships/image" Target="../media/image56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9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2.png"/><Relationship Id="rId3" Type="http://schemas.openxmlformats.org/officeDocument/2006/relationships/image" Target="../media/image2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6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7.png"/><Relationship Id="rId3" Type="http://schemas.openxmlformats.org/officeDocument/2006/relationships/image" Target="../media/image66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65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69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73.png"/><Relationship Id="rId3" Type="http://schemas.openxmlformats.org/officeDocument/2006/relationships/image" Target="../media/image2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71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69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0.png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2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800" y="116632"/>
            <a:ext cx="113052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Statistical Distributions</a:t>
            </a:r>
          </a:p>
          <a:p>
            <a:pPr algn="ctr"/>
            <a:r>
              <a:rPr lang="en-GB" sz="8000" dirty="0"/>
              <a:t>Cumulative </a:t>
            </a:r>
          </a:p>
          <a:p>
            <a:pPr algn="ctr"/>
            <a:r>
              <a:rPr lang="en-GB" sz="8000" dirty="0"/>
              <a:t>Binomial Distribution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59496" y="4005064"/>
            <a:ext cx="91428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Chapter 6 </a:t>
            </a:r>
          </a:p>
          <a:p>
            <a:pPr algn="ctr"/>
            <a:r>
              <a:rPr lang="en-GB" sz="8000" dirty="0"/>
              <a:t>(Part 3 of 3) </a:t>
            </a:r>
          </a:p>
        </p:txBody>
      </p:sp>
    </p:spTree>
    <p:extLst>
      <p:ext uri="{BB962C8B-B14F-4D97-AF65-F5344CB8AC3E}">
        <p14:creationId xmlns:p14="http://schemas.microsoft.com/office/powerpoint/2010/main" val="2157738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5231904" y="1458327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≤2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1458327"/>
                <a:ext cx="3335701" cy="830997"/>
              </a:xfrm>
              <a:prstGeom prst="rect">
                <a:avLst/>
              </a:prstGeom>
              <a:blipFill>
                <a:blip r:embed="rId2"/>
                <a:stretch>
                  <a:fillRect t="-18978" r="-4753" b="-35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Rectangle 52"/>
              <p:cNvSpPr/>
              <p:nvPr/>
            </p:nvSpPr>
            <p:spPr>
              <a:xfrm>
                <a:off x="8472264" y="1458326"/>
                <a:ext cx="244827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𝟎𝟖𝟖𝟓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1458326"/>
                <a:ext cx="244827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399856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4145317" y="404664"/>
            <a:ext cx="9361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3305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5231904" y="1458327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&lt;3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1458327"/>
                <a:ext cx="3335701" cy="830997"/>
              </a:xfrm>
              <a:prstGeom prst="rect">
                <a:avLst/>
              </a:prstGeom>
              <a:blipFill>
                <a:blip r:embed="rId2"/>
                <a:stretch>
                  <a:fillRect t="-18978" r="-4753" b="-35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8567604" y="1458326"/>
                <a:ext cx="2280923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𝟎𝟖𝟖𝟓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604" y="1458326"/>
                <a:ext cx="228092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399856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4145317" y="404664"/>
            <a:ext cx="9361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32305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5231904" y="5335050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≥6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335050"/>
                <a:ext cx="3335701" cy="830997"/>
              </a:xfrm>
              <a:prstGeom prst="rect">
                <a:avLst/>
              </a:prstGeom>
              <a:blipFill>
                <a:blip r:embed="rId2"/>
                <a:stretch>
                  <a:fillRect t="-19118" r="-4753" b="-36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8472264" y="5354739"/>
                <a:ext cx="20882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354739"/>
                <a:ext cx="208823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399856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4180692" y="4293096"/>
            <a:ext cx="9361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2849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5231904" y="5335050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&gt;5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335050"/>
                <a:ext cx="3335701" cy="830997"/>
              </a:xfrm>
              <a:prstGeom prst="rect">
                <a:avLst/>
              </a:prstGeom>
              <a:blipFill>
                <a:blip r:embed="rId2"/>
                <a:stretch>
                  <a:fillRect t="-19118" r="-4753" b="-36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8567605" y="5335050"/>
                <a:ext cx="208823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605" y="5335050"/>
                <a:ext cx="208823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399856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4180692" y="4293096"/>
            <a:ext cx="9361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53594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/>
          <p:cNvSpPr txBox="1"/>
          <p:nvPr/>
        </p:nvSpPr>
        <p:spPr>
          <a:xfrm>
            <a:off x="4151784" y="332656"/>
            <a:ext cx="3312368" cy="101566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</a:rPr>
              <a:t>Warning!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1344" y="1556792"/>
                <a:ext cx="116613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The </a:t>
                </a:r>
                <a:r>
                  <a:rPr lang="en-GB" sz="5400" b="1" dirty="0">
                    <a:solidFill>
                      <a:prstClr val="black"/>
                    </a:solidFill>
                  </a:rPr>
                  <a:t>calculator</a:t>
                </a:r>
                <a:r>
                  <a:rPr lang="en-GB" sz="5400" dirty="0">
                    <a:solidFill>
                      <a:prstClr val="black"/>
                    </a:solidFill>
                  </a:rPr>
                  <a:t> only gives you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GB" sz="5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GB" sz="54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GB" sz="54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556792"/>
                <a:ext cx="11661354" cy="923330"/>
              </a:xfrm>
              <a:prstGeom prst="rect">
                <a:avLst/>
              </a:prstGeom>
              <a:blipFill>
                <a:blip r:embed="rId2"/>
                <a:stretch>
                  <a:fillRect l="-784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551384" y="2688595"/>
            <a:ext cx="10729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So watch out for questions that ask…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84D024-1B80-782C-908E-590273DA2C86}"/>
                  </a:ext>
                </a:extLst>
              </p:cNvPr>
              <p:cNvSpPr txBox="1"/>
              <p:nvPr/>
            </p:nvSpPr>
            <p:spPr>
              <a:xfrm>
                <a:off x="4043772" y="3764322"/>
                <a:ext cx="374441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GB" sz="66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6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84D024-1B80-782C-908E-590273DA2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772" y="3764322"/>
                <a:ext cx="3744416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A78BED-3B1C-B780-821E-138BC7137FC5}"/>
                  </a:ext>
                </a:extLst>
              </p:cNvPr>
              <p:cNvSpPr txBox="1"/>
              <p:nvPr/>
            </p:nvSpPr>
            <p:spPr>
              <a:xfrm>
                <a:off x="4151784" y="5157192"/>
                <a:ext cx="370841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d>
                      <m:dPr>
                        <m:ctrlP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GB" sz="66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6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4A78BED-3B1C-B780-821E-138BC7137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157192"/>
                <a:ext cx="3708412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2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8374369" y="4725144"/>
                <a:ext cx="37792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≤3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369" y="4725144"/>
                <a:ext cx="377929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7683197" y="5599147"/>
                <a:ext cx="249137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𝟕𝟒𝟎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197" y="5599147"/>
                <a:ext cx="249137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140732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3810942" y="2640856"/>
            <a:ext cx="936104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/>
              <p:nvPr/>
            </p:nvSpPr>
            <p:spPr>
              <a:xfrm>
                <a:off x="5096442" y="4712134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442" y="4712134"/>
                <a:ext cx="3335701" cy="830997"/>
              </a:xfrm>
              <a:prstGeom prst="rect">
                <a:avLst/>
              </a:prstGeom>
              <a:blipFill>
                <a:blip r:embed="rId13"/>
                <a:stretch>
                  <a:fillRect t="-19118" r="-4753" b="-36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DA7386C-F335-CC7D-F340-F746CF903082}"/>
              </a:ext>
            </a:extLst>
          </p:cNvPr>
          <p:cNvSpPr txBox="1"/>
          <p:nvPr/>
        </p:nvSpPr>
        <p:spPr>
          <a:xfrm>
            <a:off x="3916952" y="103708"/>
            <a:ext cx="135168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dirty="0">
                <a:solidFill>
                  <a:srgbClr val="FF0000"/>
                </a:solidFill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/>
              <p:nvPr/>
            </p:nvSpPr>
            <p:spPr>
              <a:xfrm>
                <a:off x="5247733" y="1740520"/>
                <a:ext cx="37792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≤3</m:t>
                        </m:r>
                      </m:e>
                    </m:d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733" y="1740520"/>
                <a:ext cx="3779297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/>
              <p:nvPr/>
            </p:nvSpPr>
            <p:spPr>
              <a:xfrm>
                <a:off x="8797877" y="1774124"/>
                <a:ext cx="188010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260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877" y="1774124"/>
                <a:ext cx="1880109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31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15" grpId="0"/>
      <p:bldP spid="3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8328248" y="4954178"/>
                <a:ext cx="37792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≤4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4954178"/>
                <a:ext cx="377929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7637076" y="5828181"/>
                <a:ext cx="270739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𝟒𝟕𝟕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076" y="5828181"/>
                <a:ext cx="270739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140732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3921568" y="3638331"/>
            <a:ext cx="9361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/>
              <p:nvPr/>
            </p:nvSpPr>
            <p:spPr>
              <a:xfrm>
                <a:off x="5050321" y="4941168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b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321" y="4941168"/>
                <a:ext cx="3335701" cy="830997"/>
              </a:xfrm>
              <a:prstGeom prst="rect">
                <a:avLst/>
              </a:prstGeom>
              <a:blipFill>
                <a:blip r:embed="rId13"/>
                <a:stretch>
                  <a:fillRect t="-19118" r="-4562" b="-36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DA7386C-F335-CC7D-F340-F746CF903082}"/>
              </a:ext>
            </a:extLst>
          </p:cNvPr>
          <p:cNvSpPr txBox="1"/>
          <p:nvPr/>
        </p:nvSpPr>
        <p:spPr>
          <a:xfrm>
            <a:off x="3900175" y="0"/>
            <a:ext cx="135168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700" dirty="0">
                <a:solidFill>
                  <a:srgbClr val="FF0000"/>
                </a:solidFill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/>
              <p:nvPr/>
            </p:nvSpPr>
            <p:spPr>
              <a:xfrm>
                <a:off x="5418274" y="1988840"/>
                <a:ext cx="37792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≤4</m:t>
                        </m:r>
                      </m:e>
                    </m:d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274" y="1988840"/>
                <a:ext cx="3779297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/>
              <p:nvPr/>
            </p:nvSpPr>
            <p:spPr>
              <a:xfrm>
                <a:off x="8968418" y="2022444"/>
                <a:ext cx="195211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523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418" y="2022444"/>
                <a:ext cx="1952117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26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15" grpId="0"/>
      <p:bldP spid="3" grpId="0"/>
      <p:bldP spid="16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8258083" y="5129430"/>
                <a:ext cx="377929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083" y="5129430"/>
                <a:ext cx="377929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7536160" y="5954411"/>
                <a:ext cx="259228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𝟐𝟐𝟎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954411"/>
                <a:ext cx="259228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140732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4043869" y="4293096"/>
            <a:ext cx="9361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/>
              <p:nvPr/>
            </p:nvSpPr>
            <p:spPr>
              <a:xfrm>
                <a:off x="4980156" y="5116420"/>
                <a:ext cx="3335701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&gt;5</m:t>
                        </m:r>
                      </m:e>
                    </m:d>
                  </m:oMath>
                </a14:m>
                <a:r>
                  <a:rPr lang="en-GB" sz="48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48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1CE1F9-3243-C9FB-85B0-6980E6C9A2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156" y="5116420"/>
                <a:ext cx="3335701" cy="830997"/>
              </a:xfrm>
              <a:prstGeom prst="rect">
                <a:avLst/>
              </a:prstGeom>
              <a:blipFill>
                <a:blip r:embed="rId13"/>
                <a:stretch>
                  <a:fillRect t="-18978" r="-4570" b="-35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DA7386C-F335-CC7D-F340-F746CF903082}"/>
              </a:ext>
            </a:extLst>
          </p:cNvPr>
          <p:cNvSpPr txBox="1"/>
          <p:nvPr/>
        </p:nvSpPr>
        <p:spPr>
          <a:xfrm>
            <a:off x="3830758" y="-128141"/>
            <a:ext cx="135168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400" dirty="0">
                <a:solidFill>
                  <a:srgbClr val="FF0000"/>
                </a:solidFill>
              </a:rPr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/>
              <p:nvPr/>
            </p:nvSpPr>
            <p:spPr>
              <a:xfrm>
                <a:off x="5643683" y="2325295"/>
                <a:ext cx="37792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683" y="2325295"/>
                <a:ext cx="3779297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/>
              <p:nvPr/>
            </p:nvSpPr>
            <p:spPr>
              <a:xfrm>
                <a:off x="9470960" y="2325295"/>
                <a:ext cx="180961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780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960" y="2325295"/>
                <a:ext cx="1809615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663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15" grpId="0"/>
      <p:bldP spid="3" grpId="0"/>
      <p:bldP spid="1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587556" y="382012"/>
                <a:ext cx="9145016" cy="30469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8 </a:t>
                </a:r>
              </a:p>
              <a:p>
                <a:pPr algn="ctr"/>
                <a:r>
                  <a:rPr lang="en-US" sz="48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0.55</a:t>
                </a:r>
              </a:p>
              <a:p>
                <a:pPr algn="ctr"/>
                <a:r>
                  <a:rPr lang="en-US" sz="4800" dirty="0"/>
                  <a:t>What is the probability of </a:t>
                </a:r>
              </a:p>
              <a:p>
                <a:pPr algn="ctr"/>
                <a:r>
                  <a:rPr lang="en-US" sz="4800" dirty="0"/>
                  <a:t>3 success or less out of 8?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7556" y="382012"/>
                <a:ext cx="9145016" cy="3046988"/>
              </a:xfrm>
              <a:prstGeom prst="rect">
                <a:avLst/>
              </a:prstGeom>
              <a:blipFill>
                <a:blip r:embed="rId2"/>
                <a:stretch>
                  <a:fillRect t="-1128" b="-6203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559496" y="4293096"/>
                <a:ext cx="54726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80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GB" sz="8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GB" sz="80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293096"/>
                <a:ext cx="5472608" cy="1323439"/>
              </a:xfrm>
              <a:prstGeom prst="rect">
                <a:avLst/>
              </a:prstGeom>
              <a:blipFill>
                <a:blip r:embed="rId3"/>
                <a:stretch>
                  <a:fillRect t="-22120" r="-5011" b="-396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6960096" y="4293096"/>
                <a:ext cx="316835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𝟐𝟔𝟎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293096"/>
                <a:ext cx="3168352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552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055440" y="382012"/>
                <a:ext cx="10081120" cy="30469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8 </a:t>
                </a:r>
              </a:p>
              <a:p>
                <a:pPr algn="ctr"/>
                <a:r>
                  <a:rPr lang="en-US" sz="48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0.55</a:t>
                </a:r>
              </a:p>
              <a:p>
                <a:pPr algn="ctr"/>
                <a:r>
                  <a:rPr lang="en-US" sz="4800" dirty="0"/>
                  <a:t>What is the probability of </a:t>
                </a:r>
              </a:p>
              <a:p>
                <a:pPr algn="ctr"/>
                <a:r>
                  <a:rPr lang="en-US" sz="4800" dirty="0"/>
                  <a:t>less than 3 success out of 8?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82012"/>
                <a:ext cx="10081120" cy="3046988"/>
              </a:xfrm>
              <a:prstGeom prst="rect">
                <a:avLst/>
              </a:prstGeom>
              <a:blipFill>
                <a:blip r:embed="rId2"/>
                <a:stretch>
                  <a:fillRect t="-1128" b="-6203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055440" y="4221088"/>
                <a:ext cx="54726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8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&lt;3</m:t>
                        </m:r>
                      </m:e>
                    </m:d>
                  </m:oMath>
                </a14:m>
                <a:r>
                  <a:rPr lang="en-GB" sz="80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221088"/>
                <a:ext cx="5472608" cy="1323439"/>
              </a:xfrm>
              <a:prstGeom prst="rect">
                <a:avLst/>
              </a:prstGeom>
              <a:blipFill>
                <a:blip r:embed="rId3"/>
                <a:stretch>
                  <a:fillRect t="-22018" r="-5122" b="-389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6456040" y="4221088"/>
                <a:ext cx="374441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𝟎𝟖𝟖𝟓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4221088"/>
                <a:ext cx="374441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93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631504" y="980728"/>
            <a:ext cx="8712968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7200" b="1" dirty="0"/>
              <a:t>Individual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565850-16BD-6551-93FC-BDE283F3BA53}"/>
                  </a:ext>
                </a:extLst>
              </p:cNvPr>
              <p:cNvSpPr txBox="1"/>
              <p:nvPr/>
            </p:nvSpPr>
            <p:spPr>
              <a:xfrm>
                <a:off x="1703512" y="2924944"/>
                <a:ext cx="8784976" cy="2646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1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</m:t>
                    </m:r>
                    <m:d>
                      <m:dPr>
                        <m:ctrlPr>
                          <a:rPr kumimoji="0" lang="en-GB" sz="16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16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  <m:r>
                          <a:rPr kumimoji="0" lang="en-GB" sz="16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=3</m:t>
                        </m:r>
                      </m:e>
                    </m:d>
                  </m:oMath>
                </a14:m>
                <a:r>
                  <a:rPr kumimoji="0" lang="en-GB" sz="16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565850-16BD-6551-93FC-BDE283F3B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2924944"/>
                <a:ext cx="8784976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61413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4791128" y="4067756"/>
                <a:ext cx="735354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≤5</m:t>
                          </m:r>
                        </m:e>
                      </m:d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128" y="4067756"/>
                <a:ext cx="735354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4878670" y="4980675"/>
                <a:ext cx="593457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780− 0. 0181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670" y="4980675"/>
                <a:ext cx="593457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140732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3886193" y="475400"/>
            <a:ext cx="9361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00B050"/>
                </a:solidFill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7386C-F335-CC7D-F340-F746CF903082}"/>
              </a:ext>
            </a:extLst>
          </p:cNvPr>
          <p:cNvSpPr txBox="1"/>
          <p:nvPr/>
        </p:nvSpPr>
        <p:spPr>
          <a:xfrm>
            <a:off x="3749790" y="1756643"/>
            <a:ext cx="135168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/>
              <p:nvPr/>
            </p:nvSpPr>
            <p:spPr>
              <a:xfrm>
                <a:off x="4833122" y="3013853"/>
                <a:ext cx="493528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2≤</m:t>
                          </m:r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≤5</m:t>
                          </m:r>
                        </m:e>
                      </m: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122" y="3013853"/>
                <a:ext cx="493528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/>
              <p:nvPr/>
            </p:nvSpPr>
            <p:spPr>
              <a:xfrm>
                <a:off x="4878670" y="5898178"/>
                <a:ext cx="318670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𝟕𝟔𝟏𝟗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670" y="5898178"/>
                <a:ext cx="3186702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89744D-2A28-65B9-2BAA-AA9E46060859}"/>
                  </a:ext>
                </a:extLst>
              </p:cNvPr>
              <p:cNvSpPr txBox="1"/>
              <p:nvPr/>
            </p:nvSpPr>
            <p:spPr>
              <a:xfrm>
                <a:off x="4734769" y="1082083"/>
                <a:ext cx="37792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89744D-2A28-65B9-2BAA-AA9E46060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769" y="1082083"/>
                <a:ext cx="3779297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517B06-62BD-E5C2-92B3-65EE02CC8FEC}"/>
                  </a:ext>
                </a:extLst>
              </p:cNvPr>
              <p:cNvSpPr txBox="1"/>
              <p:nvPr/>
            </p:nvSpPr>
            <p:spPr>
              <a:xfrm>
                <a:off x="8562046" y="1082083"/>
                <a:ext cx="2142465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0181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517B06-62BD-E5C2-92B3-65EE02CC8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046" y="1082083"/>
                <a:ext cx="2142465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767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15" grpId="0"/>
      <p:bldP spid="3" grpId="0"/>
      <p:bldP spid="18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4620756" y="3762823"/>
                <a:ext cx="735354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≤4</m:t>
                          </m:r>
                        </m:e>
                      </m:d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756" y="3762823"/>
                <a:ext cx="7353544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ectangle 52"/>
              <p:cNvSpPr/>
              <p:nvPr/>
            </p:nvSpPr>
            <p:spPr>
              <a:xfrm>
                <a:off x="4691132" y="4708385"/>
                <a:ext cx="601338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523− 0. 0181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Rectangle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132" y="4708385"/>
                <a:ext cx="601338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ectangle 54"/>
          <p:cNvSpPr/>
          <p:nvPr/>
        </p:nvSpPr>
        <p:spPr>
          <a:xfrm>
            <a:off x="140732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62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26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20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619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96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244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10B924E-27F9-629D-E3AE-79427AFBDDB7}"/>
              </a:ext>
            </a:extLst>
          </p:cNvPr>
          <p:cNvSpPr txBox="1"/>
          <p:nvPr/>
        </p:nvSpPr>
        <p:spPr>
          <a:xfrm>
            <a:off x="3886193" y="475400"/>
            <a:ext cx="9361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00B050"/>
                </a:solidFill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A7386C-F335-CC7D-F340-F746CF903082}"/>
              </a:ext>
            </a:extLst>
          </p:cNvPr>
          <p:cNvSpPr txBox="1"/>
          <p:nvPr/>
        </p:nvSpPr>
        <p:spPr>
          <a:xfrm>
            <a:off x="3700852" y="1925091"/>
            <a:ext cx="6900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0" dirty="0"/>
              <a:t>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/>
              <p:nvPr/>
            </p:nvSpPr>
            <p:spPr>
              <a:xfrm>
                <a:off x="4662750" y="2708920"/>
                <a:ext cx="496164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2≤</m:t>
                        </m:r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629A76-B397-E988-CB6A-91F6237B9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750" y="2708920"/>
                <a:ext cx="4961642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/>
              <p:nvPr/>
            </p:nvSpPr>
            <p:spPr>
              <a:xfrm>
                <a:off x="4692240" y="5646104"/>
                <a:ext cx="327596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𝟓𝟎𝟒𝟗</m:t>
                      </m:r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E392B77-1725-6E4D-FFB7-35EFAEBEA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240" y="5646104"/>
                <a:ext cx="3275967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89744D-2A28-65B9-2BAA-AA9E46060859}"/>
                  </a:ext>
                </a:extLst>
              </p:cNvPr>
              <p:cNvSpPr txBox="1"/>
              <p:nvPr/>
            </p:nvSpPr>
            <p:spPr>
              <a:xfrm>
                <a:off x="4734769" y="1082083"/>
                <a:ext cx="377929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≤1</m:t>
                        </m:r>
                      </m:e>
                    </m:d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i="1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 </a:t>
                </a:r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89744D-2A28-65B9-2BAA-AA9E46060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4769" y="1082083"/>
                <a:ext cx="3779297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517B06-62BD-E5C2-92B3-65EE02CC8FEC}"/>
                  </a:ext>
                </a:extLst>
              </p:cNvPr>
              <p:cNvSpPr txBox="1"/>
              <p:nvPr/>
            </p:nvSpPr>
            <p:spPr>
              <a:xfrm>
                <a:off x="8562046" y="1082083"/>
                <a:ext cx="228648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0181</m:t>
                      </m:r>
                    </m:oMath>
                  </m:oMathPara>
                </a14:m>
                <a:endParaRPr lang="en-GB" sz="5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7517B06-62BD-E5C2-92B3-65EE02CC8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046" y="1082083"/>
                <a:ext cx="2286481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225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15" grpId="0"/>
      <p:bldP spid="3" grpId="0"/>
      <p:bldP spid="18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199456" y="476672"/>
                <a:ext cx="9937104" cy="25853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/>
                  <a:t> 8 </a:t>
                </a:r>
              </a:p>
              <a:p>
                <a:pPr algn="ctr"/>
                <a:r>
                  <a:rPr lang="en-US" sz="54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/>
                  <a:t> 0.55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2≤</m:t>
                        </m:r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≤7</m:t>
                        </m:r>
                      </m:e>
                    </m:d>
                  </m:oMath>
                </a14:m>
                <a:r>
                  <a:rPr lang="en-US" sz="5400" dirty="0"/>
                  <a:t>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76672"/>
                <a:ext cx="9937104" cy="2585323"/>
              </a:xfrm>
              <a:prstGeom prst="rect">
                <a:avLst/>
              </a:prstGeom>
              <a:blipFill>
                <a:blip r:embed="rId2"/>
                <a:stretch>
                  <a:fillRect t="-2643" b="-9471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631504" y="3288174"/>
                <a:ext cx="545850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2≤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288174"/>
                <a:ext cx="545850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1573178" y="5592430"/>
                <a:ext cx="993710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=0.992−0.0181=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𝟗𝟕𝟒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178" y="5592430"/>
                <a:ext cx="9937104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A0F6476-B708-66FD-3CCA-5304C8A1B300}"/>
                  </a:ext>
                </a:extLst>
              </p:cNvPr>
              <p:cNvSpPr/>
              <p:nvPr/>
            </p:nvSpPr>
            <p:spPr>
              <a:xfrm>
                <a:off x="1631504" y="4444240"/>
                <a:ext cx="828092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≤7</m:t>
                          </m:r>
                        </m:e>
                      </m:d>
                      <m:r>
                        <a:rPr lang="en-GB" sz="6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A0F6476-B708-66FD-3CCA-5304C8A1B3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4444240"/>
                <a:ext cx="828092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86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199456" y="476672"/>
                <a:ext cx="9937104" cy="258532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/>
                  <a:t> 8 </a:t>
                </a:r>
              </a:p>
              <a:p>
                <a:pPr algn="ctr"/>
                <a:r>
                  <a:rPr lang="en-US" sz="54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/>
                  <a:t> 0.55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(2≤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&lt;4)</m:t>
                    </m:r>
                  </m:oMath>
                </a14:m>
                <a:r>
                  <a:rPr lang="en-US" sz="5400" dirty="0"/>
                  <a:t>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76672"/>
                <a:ext cx="9937104" cy="2585323"/>
              </a:xfrm>
              <a:prstGeom prst="rect">
                <a:avLst/>
              </a:prstGeom>
              <a:blipFill>
                <a:blip r:embed="rId2"/>
                <a:stretch>
                  <a:fillRect t="-2643" b="-9471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055440" y="3284984"/>
                <a:ext cx="547260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2≤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&lt;4</m:t>
                          </m:r>
                        </m:e>
                      </m:d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284984"/>
                <a:ext cx="547260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1090790" y="5510200"/>
                <a:ext cx="10477817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0.260 −0.0181=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𝟐𝟒𝟐</m:t>
                      </m:r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90" y="5510200"/>
                <a:ext cx="10477817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7D95880-D2E3-F510-3AF6-AE0F3707D3B0}"/>
                  </a:ext>
                </a:extLst>
              </p:cNvPr>
              <p:cNvSpPr/>
              <p:nvPr/>
            </p:nvSpPr>
            <p:spPr>
              <a:xfrm>
                <a:off x="1055440" y="4494537"/>
                <a:ext cx="8280920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≤3</m:t>
                          </m:r>
                        </m:e>
                      </m:d>
                      <m:r>
                        <a:rPr lang="en-GB" sz="6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d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C7D95880-D2E3-F510-3AF6-AE0F3707D3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494537"/>
                <a:ext cx="8280920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710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83632" y="260648"/>
                <a:ext cx="6840760" cy="34163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random variable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(20,0.4)</m:t>
                    </m:r>
                  </m:oMath>
                </a14:m>
                <a:r>
                  <a:rPr lang="en-GB" sz="3600" dirty="0"/>
                  <a:t>. </a:t>
                </a:r>
              </a:p>
              <a:p>
                <a:r>
                  <a:rPr lang="en-GB" sz="3600" dirty="0"/>
                  <a:t>Find:</a:t>
                </a:r>
              </a:p>
              <a:p>
                <a:pPr lvl="0"/>
                <a:r>
                  <a:rPr lang="en-GB" sz="3600" dirty="0" err="1">
                    <a:solidFill>
                      <a:prstClr val="black"/>
                    </a:solidFill>
                  </a:rPr>
                  <a:t>i</a:t>
                </a:r>
                <a:r>
                  <a:rPr lang="en-GB" sz="3600" dirty="0">
                    <a:solidFill>
                      <a:prstClr val="black"/>
                    </a:solidFill>
                  </a:rPr>
                  <a:t>)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=7</m:t>
                        </m:r>
                      </m:e>
                    </m:d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r>
                  <a:rPr lang="en-GB" sz="3600" dirty="0"/>
                  <a:t>ii)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≤7</m:t>
                        </m:r>
                      </m:e>
                    </m:d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r>
                  <a:rPr lang="en-GB" sz="3600" dirty="0"/>
                  <a:t>iii)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4≤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≤5</m:t>
                        </m:r>
                      </m:e>
                    </m:d>
                  </m:oMath>
                </a14:m>
                <a:endParaRPr lang="en-GB" sz="3600" i="1" dirty="0">
                  <a:latin typeface="Cambria Math" panose="02040503050406030204" pitchFamily="18" charset="0"/>
                </a:endParaRPr>
              </a:p>
              <a:p>
                <a:r>
                  <a:rPr lang="en-GB" sz="3600" dirty="0"/>
                  <a:t>iv)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≥15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60648"/>
                <a:ext cx="6840760" cy="3416320"/>
              </a:xfrm>
              <a:prstGeom prst="rect">
                <a:avLst/>
              </a:prstGeom>
              <a:blipFill>
                <a:blip r:embed="rId2"/>
                <a:stretch>
                  <a:fillRect l="-772" r="-858" b="-2694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237744" y="3844842"/>
            <a:ext cx="15905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b="1" dirty="0">
                <a:solidFill>
                  <a:prstClr val="black"/>
                </a:solidFill>
              </a:rPr>
              <a:t>0.166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18321" y="5048397"/>
                <a:ext cx="239681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𝟒𝟏𝟓𝟗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321" y="5048397"/>
                <a:ext cx="239681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655840" y="3918729"/>
            <a:ext cx="69761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dirty="0">
                <a:solidFill>
                  <a:prstClr val="black"/>
                </a:solidFill>
                <a:latin typeface="Cambria Math" panose="02040503050406030204" pitchFamily="18" charset="0"/>
              </a:rPr>
              <a:t>0.1255 – 0.0160 = </a:t>
            </a:r>
            <a:r>
              <a:rPr lang="en-GB" sz="4800" b="1" dirty="0">
                <a:solidFill>
                  <a:prstClr val="black"/>
                </a:solidFill>
                <a:latin typeface="Cambria Math" panose="02040503050406030204" pitchFamily="18" charset="0"/>
              </a:rPr>
              <a:t>0.1095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16720" y="5099700"/>
                <a:ext cx="613180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≤14</m:t>
                          </m:r>
                        </m:e>
                      </m:d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1 −0.998=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𝟎𝟎𝟐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720" y="5099700"/>
                <a:ext cx="6131808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FB3EC165-56AB-722E-51F7-B0259CF98A84}"/>
              </a:ext>
            </a:extLst>
          </p:cNvPr>
          <p:cNvSpPr txBox="1"/>
          <p:nvPr/>
        </p:nvSpPr>
        <p:spPr>
          <a:xfrm>
            <a:off x="407368" y="4072617"/>
            <a:ext cx="43204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err="1">
                <a:solidFill>
                  <a:schemeClr val="bg1"/>
                </a:solidFill>
              </a:rPr>
              <a:t>i</a:t>
            </a:r>
            <a:r>
              <a:rPr lang="en-GB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E1E339-4E0F-3543-762E-930331DEC8CC}"/>
              </a:ext>
            </a:extLst>
          </p:cNvPr>
          <p:cNvSpPr txBox="1"/>
          <p:nvPr/>
        </p:nvSpPr>
        <p:spPr>
          <a:xfrm>
            <a:off x="471180" y="5206308"/>
            <a:ext cx="46919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DDB540-F76F-1F48-FAA0-D1FB3AF44B83}"/>
              </a:ext>
            </a:extLst>
          </p:cNvPr>
          <p:cNvSpPr txBox="1"/>
          <p:nvPr/>
        </p:nvSpPr>
        <p:spPr>
          <a:xfrm>
            <a:off x="3863752" y="4072617"/>
            <a:ext cx="57606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iii)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3C1259-BB96-5D58-31DD-67AF27E9268C}"/>
              </a:ext>
            </a:extLst>
          </p:cNvPr>
          <p:cNvSpPr txBox="1"/>
          <p:nvPr/>
        </p:nvSpPr>
        <p:spPr>
          <a:xfrm>
            <a:off x="3854410" y="5202286"/>
            <a:ext cx="576064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iv)</a:t>
            </a:r>
          </a:p>
        </p:txBody>
      </p:sp>
    </p:spTree>
    <p:extLst>
      <p:ext uri="{BB962C8B-B14F-4D97-AF65-F5344CB8AC3E}">
        <p14:creationId xmlns:p14="http://schemas.microsoft.com/office/powerpoint/2010/main" val="212366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839416" y="332656"/>
            <a:ext cx="5328592" cy="707886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Individual Probabilities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29000" t="1840" r="30050"/>
          <a:stretch/>
        </p:blipFill>
        <p:spPr>
          <a:xfrm>
            <a:off x="1991544" y="1196752"/>
            <a:ext cx="2782003" cy="5557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0" y="427037"/>
            <a:ext cx="3168352" cy="600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76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399856" y="168711"/>
            <a:ext cx="34490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prstClr val="black"/>
                </a:solidFill>
              </a:rPr>
              <a:t>N = 8  P = 0.55 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/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=0.00168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6A2785DD-0589-563D-BB0F-733BBDCE0B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873552"/>
                <a:ext cx="38633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/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=0.0164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5CEBC5C-D848-7FBC-84A3-323F7B91D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86" y="1525440"/>
                <a:ext cx="385054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/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=0.0703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78C50F3-3143-8B39-EC95-914A65028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202185"/>
                <a:ext cx="373794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/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=3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=0.172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F4DB061-1643-8BCB-25AC-52714D7656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350" y="2884413"/>
                <a:ext cx="3737949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/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=0.262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6C6CF0-78B0-654C-4681-99B33C060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3530817"/>
                <a:ext cx="373794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/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=5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=0.257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BF88EFA-4311-8F62-7FEF-44E4710703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4" y="4188145"/>
                <a:ext cx="3550144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/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=6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=0.157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624C2A9-3BC2-9990-2481-B5F31EBC75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43" y="4817388"/>
                <a:ext cx="3406128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/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=7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=0.0548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16DCEF4-17C1-5184-7FC4-FBC35CD130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0" y="5436513"/>
                <a:ext cx="386086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/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=8</m:t>
                          </m:r>
                        </m:e>
                      </m:d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=0.00837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FCE1616-98E7-8D7B-C76D-C4BA6E7CA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084585"/>
                <a:ext cx="386086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746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1127448" y="4365104"/>
                <a:ext cx="54726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e>
                    </m:d>
                  </m:oMath>
                </a14:m>
                <a:r>
                  <a:rPr lang="en-GB" sz="80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365104"/>
                <a:ext cx="5472608" cy="1323439"/>
              </a:xfrm>
              <a:prstGeom prst="rect">
                <a:avLst/>
              </a:prstGeom>
              <a:blipFill>
                <a:blip r:embed="rId2"/>
                <a:stretch>
                  <a:fillRect t="-22120" r="-5011" b="-396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6528048" y="4365104"/>
                <a:ext cx="410445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𝟎𝟎𝟏𝟔𝟖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365104"/>
                <a:ext cx="4104456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CF7479-FC6F-4C4C-8035-84BBB01845F8}"/>
                  </a:ext>
                </a:extLst>
              </p:cNvPr>
              <p:cNvSpPr txBox="1"/>
              <p:nvPr/>
            </p:nvSpPr>
            <p:spPr>
              <a:xfrm>
                <a:off x="1343472" y="476672"/>
                <a:ext cx="9505056" cy="30469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8 </a:t>
                </a:r>
              </a:p>
              <a:p>
                <a:pPr algn="ctr"/>
                <a:r>
                  <a:rPr lang="en-US" sz="48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0.55</a:t>
                </a:r>
              </a:p>
              <a:p>
                <a:pPr algn="ctr"/>
                <a:r>
                  <a:rPr lang="en-US" sz="4800" dirty="0"/>
                  <a:t>What is the probability of </a:t>
                </a:r>
              </a:p>
              <a:p>
                <a:pPr algn="ctr"/>
                <a:r>
                  <a:rPr lang="en-US" sz="4800" dirty="0"/>
                  <a:t>0 success out of 8?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3CF7479-FC6F-4C4C-8035-84BBB01845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76672"/>
                <a:ext cx="9505056" cy="3046988"/>
              </a:xfrm>
              <a:prstGeom prst="rect">
                <a:avLst/>
              </a:prstGeom>
              <a:blipFill>
                <a:blip r:embed="rId4"/>
                <a:stretch>
                  <a:fillRect t="-1128" b="-6203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07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271464" y="476672"/>
                <a:ext cx="9865096" cy="30469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8 </a:t>
                </a:r>
              </a:p>
              <a:p>
                <a:pPr algn="ctr"/>
                <a:r>
                  <a:rPr lang="en-US" sz="48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0.55</a:t>
                </a:r>
              </a:p>
              <a:p>
                <a:pPr algn="ctr"/>
                <a:r>
                  <a:rPr lang="en-US" sz="4800" dirty="0"/>
                  <a:t>What is the probability of </a:t>
                </a:r>
              </a:p>
              <a:p>
                <a:pPr algn="ctr"/>
                <a:r>
                  <a:rPr lang="en-US" sz="4800" dirty="0"/>
                  <a:t>1 success out of 8?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76672"/>
                <a:ext cx="9865096" cy="3046988"/>
              </a:xfrm>
              <a:prstGeom prst="rect">
                <a:avLst/>
              </a:prstGeom>
              <a:blipFill>
                <a:blip r:embed="rId2"/>
                <a:stretch>
                  <a:fillRect t="-1128" b="-6203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343472" y="4293096"/>
                <a:ext cx="54726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e>
                    </m:d>
                  </m:oMath>
                </a14:m>
                <a:r>
                  <a:rPr lang="en-GB" sz="80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293096"/>
                <a:ext cx="5472608" cy="1323439"/>
              </a:xfrm>
              <a:prstGeom prst="rect">
                <a:avLst/>
              </a:prstGeom>
              <a:blipFill>
                <a:blip r:embed="rId3"/>
                <a:stretch>
                  <a:fillRect t="-22120" r="-5122" b="-396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6744072" y="4293096"/>
                <a:ext cx="374441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𝟎𝟏𝟔𝟒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293096"/>
                <a:ext cx="374441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94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/>
              <p:nvPr/>
            </p:nvSpPr>
            <p:spPr>
              <a:xfrm>
                <a:off x="1559496" y="409111"/>
                <a:ext cx="9217024" cy="30469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Total outcomes (N)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8 </a:t>
                </a:r>
              </a:p>
              <a:p>
                <a:pPr algn="ctr"/>
                <a:r>
                  <a:rPr lang="en-US" sz="4800" dirty="0"/>
                  <a:t>Probability of success (P)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dirty="0"/>
                  <a:t> 0.55</a:t>
                </a:r>
              </a:p>
              <a:p>
                <a:pPr algn="ctr"/>
                <a:r>
                  <a:rPr lang="en-US" sz="4800" dirty="0"/>
                  <a:t>What is the probability of </a:t>
                </a:r>
              </a:p>
              <a:p>
                <a:pPr algn="ctr"/>
                <a:r>
                  <a:rPr lang="en-US" sz="4800" dirty="0"/>
                  <a:t>6 success out of 8?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4502F6-FA6A-D3B6-F0FF-E5EE0A268F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409111"/>
                <a:ext cx="9217024" cy="3046988"/>
              </a:xfrm>
              <a:prstGeom prst="rect">
                <a:avLst/>
              </a:prstGeom>
              <a:blipFill>
                <a:blip r:embed="rId2"/>
                <a:stretch>
                  <a:fillRect t="-1128" b="-6203"/>
                </a:stretch>
              </a:blip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/>
              <p:nvPr/>
            </p:nvSpPr>
            <p:spPr>
              <a:xfrm>
                <a:off x="1343472" y="4221088"/>
                <a:ext cx="547260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8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8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=6</m:t>
                        </m:r>
                      </m:e>
                    </m:d>
                  </m:oMath>
                </a14:m>
                <a:r>
                  <a:rPr lang="en-GB" sz="8000" b="1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GB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8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DCB4D62-16EC-92EA-3514-1F93DD68B5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221088"/>
                <a:ext cx="5472608" cy="1323439"/>
              </a:xfrm>
              <a:prstGeom prst="rect">
                <a:avLst/>
              </a:prstGeom>
              <a:blipFill>
                <a:blip r:embed="rId3"/>
                <a:stretch>
                  <a:fillRect t="-22018" r="-5122" b="-389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/>
              <p:nvPr/>
            </p:nvSpPr>
            <p:spPr>
              <a:xfrm>
                <a:off x="6744072" y="4221088"/>
                <a:ext cx="374441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𝟏𝟓𝟔𝟗</m:t>
                      </m:r>
                    </m:oMath>
                  </m:oMathPara>
                </a14:m>
                <a:endParaRPr lang="en-GB" sz="8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70F5C6-8149-5E93-8121-C074D53721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221088"/>
                <a:ext cx="374441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852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2">
            <a:extLst>
              <a:ext uri="{FF2B5EF4-FFF2-40B4-BE49-F238E27FC236}">
                <a16:creationId xmlns:a16="http://schemas.microsoft.com/office/drawing/2014/main" id="{74D316FC-76E6-9390-1196-CB4D71A2AD78}"/>
              </a:ext>
            </a:extLst>
          </p:cNvPr>
          <p:cNvSpPr txBox="1"/>
          <p:nvPr/>
        </p:nvSpPr>
        <p:spPr>
          <a:xfrm>
            <a:off x="1451484" y="945785"/>
            <a:ext cx="928903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Cumulative Probability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F0AB6D-793E-E6BD-6083-699B805AA9A7}"/>
                  </a:ext>
                </a:extLst>
              </p:cNvPr>
              <p:cNvSpPr txBox="1"/>
              <p:nvPr/>
            </p:nvSpPr>
            <p:spPr>
              <a:xfrm>
                <a:off x="1638621" y="2780928"/>
                <a:ext cx="8914757" cy="2646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kumimoji="0" lang="en-GB" sz="16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</m:t>
                    </m:r>
                    <m:d>
                      <m:dPr>
                        <m:ctrlPr>
                          <a:rPr kumimoji="0" lang="en-GB" sz="16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16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𝑋</m:t>
                        </m:r>
                        <m:r>
                          <a:rPr kumimoji="0" lang="en-GB" sz="16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&lt;3</m:t>
                        </m:r>
                      </m:e>
                    </m:d>
                  </m:oMath>
                </a14:m>
                <a:r>
                  <a:rPr kumimoji="0" lang="en-GB" sz="16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F0AB6D-793E-E6BD-6083-699B805AA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621" y="2780928"/>
                <a:ext cx="8914757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451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839416" y="384708"/>
            <a:ext cx="5688632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Cumulative Probabilities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29000" t="1840" r="30050"/>
          <a:stretch/>
        </p:blipFill>
        <p:spPr>
          <a:xfrm>
            <a:off x="1991544" y="1196752"/>
            <a:ext cx="2782003" cy="5557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906066-4DEF-7B68-4354-A7F810954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980" y="426460"/>
            <a:ext cx="2834886" cy="60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94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26933</TotalTime>
  <Words>893</Words>
  <Application>Microsoft Office PowerPoint</Application>
  <PresentationFormat>Widescreen</PresentationFormat>
  <Paragraphs>222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903</cp:revision>
  <cp:lastPrinted>2019-09-29T04:46:52Z</cp:lastPrinted>
  <dcterms:created xsi:type="dcterms:W3CDTF">2013-02-28T07:36:55Z</dcterms:created>
  <dcterms:modified xsi:type="dcterms:W3CDTF">2024-12-09T07:06:53Z</dcterms:modified>
</cp:coreProperties>
</file>