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0" r:id="rId6"/>
    <p:sldId id="263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07B90D-2710-425A-B039-EA5336CA1DA9}" v="20" dt="2022-11-28T09:54:43.3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C07B90D-2710-425A-B039-EA5336CA1DA9}"/>
    <pc:docChg chg="undo custSel addSld modSld sldOrd">
      <pc:chgData name="Stewart Gale" userId="3647ddd2-6040-41ae-a96d-232c23482af8" providerId="ADAL" clId="{AC07B90D-2710-425A-B039-EA5336CA1DA9}" dt="2022-11-28T09:55:25.595" v="175" actId="14100"/>
      <pc:docMkLst>
        <pc:docMk/>
      </pc:docMkLst>
      <pc:sldChg chg="addSp delSp modSp mod">
        <pc:chgData name="Stewart Gale" userId="3647ddd2-6040-41ae-a96d-232c23482af8" providerId="ADAL" clId="{AC07B90D-2710-425A-B039-EA5336CA1DA9}" dt="2022-11-28T07:42:31.643" v="129" actId="21"/>
        <pc:sldMkLst>
          <pc:docMk/>
          <pc:sldMk cId="3559957767" sldId="256"/>
        </pc:sldMkLst>
        <pc:spChg chg="add mod">
          <ac:chgData name="Stewart Gale" userId="3647ddd2-6040-41ae-a96d-232c23482af8" providerId="ADAL" clId="{AC07B90D-2710-425A-B039-EA5336CA1DA9}" dt="2022-11-28T07:20:09.318" v="109" actId="1582"/>
          <ac:spMkLst>
            <pc:docMk/>
            <pc:sldMk cId="3559957767" sldId="256"/>
            <ac:spMk id="2" creationId="{F44A3927-FD1B-3FF8-9CDB-1259327A103F}"/>
          </ac:spMkLst>
        </pc:spChg>
        <pc:spChg chg="add mod">
          <ac:chgData name="Stewart Gale" userId="3647ddd2-6040-41ae-a96d-232c23482af8" providerId="ADAL" clId="{AC07B90D-2710-425A-B039-EA5336CA1DA9}" dt="2022-11-28T07:42:09.294" v="123" actId="1076"/>
          <ac:spMkLst>
            <pc:docMk/>
            <pc:sldMk cId="3559957767" sldId="256"/>
            <ac:spMk id="7" creationId="{28E23FDC-16C4-7261-E426-44F9FF2F11EA}"/>
          </ac:spMkLst>
        </pc:spChg>
        <pc:spChg chg="add mod">
          <ac:chgData name="Stewart Gale" userId="3647ddd2-6040-41ae-a96d-232c23482af8" providerId="ADAL" clId="{AC07B90D-2710-425A-B039-EA5336CA1DA9}" dt="2022-11-28T07:42:19.267" v="127" actId="1076"/>
          <ac:spMkLst>
            <pc:docMk/>
            <pc:sldMk cId="3559957767" sldId="256"/>
            <ac:spMk id="8" creationId="{C866F054-AFFE-FFCC-B7B4-53E2D8EE054E}"/>
          </ac:spMkLst>
        </pc:spChg>
        <pc:picChg chg="add del">
          <ac:chgData name="Stewart Gale" userId="3647ddd2-6040-41ae-a96d-232c23482af8" providerId="ADAL" clId="{AC07B90D-2710-425A-B039-EA5336CA1DA9}" dt="2022-11-28T07:41:39.975" v="111" actId="478"/>
          <ac:picMkLst>
            <pc:docMk/>
            <pc:sldMk cId="3559957767" sldId="256"/>
            <ac:picMk id="3" creationId="{FCDFE6DD-7F43-7E40-D5A1-85653C5D68D1}"/>
          </ac:picMkLst>
        </pc:picChg>
        <pc:picChg chg="add del">
          <ac:chgData name="Stewart Gale" userId="3647ddd2-6040-41ae-a96d-232c23482af8" providerId="ADAL" clId="{AC07B90D-2710-425A-B039-EA5336CA1DA9}" dt="2022-11-28T07:42:31.643" v="129" actId="21"/>
          <ac:picMkLst>
            <pc:docMk/>
            <pc:sldMk cId="3559957767" sldId="256"/>
            <ac:picMk id="9" creationId="{E9F976EE-3192-9307-EDB6-D3FE5FB7DA8B}"/>
          </ac:picMkLst>
        </pc:picChg>
      </pc:sldChg>
      <pc:sldChg chg="addSp delSp modSp mod">
        <pc:chgData name="Stewart Gale" userId="3647ddd2-6040-41ae-a96d-232c23482af8" providerId="ADAL" clId="{AC07B90D-2710-425A-B039-EA5336CA1DA9}" dt="2022-11-28T09:52:39.305" v="139" actId="14100"/>
        <pc:sldMkLst>
          <pc:docMk/>
          <pc:sldMk cId="1465823802" sldId="257"/>
        </pc:sldMkLst>
        <pc:spChg chg="mod">
          <ac:chgData name="Stewart Gale" userId="3647ddd2-6040-41ae-a96d-232c23482af8" providerId="ADAL" clId="{AC07B90D-2710-425A-B039-EA5336CA1DA9}" dt="2022-11-28T07:16:45.164" v="53" actId="1076"/>
          <ac:spMkLst>
            <pc:docMk/>
            <pc:sldMk cId="1465823802" sldId="257"/>
            <ac:spMk id="2" creationId="{00000000-0000-0000-0000-000000000000}"/>
          </ac:spMkLst>
        </pc:spChg>
        <pc:spChg chg="del">
          <ac:chgData name="Stewart Gale" userId="3647ddd2-6040-41ae-a96d-232c23482af8" providerId="ADAL" clId="{AC07B90D-2710-425A-B039-EA5336CA1DA9}" dt="2022-11-28T07:12:43.119" v="14" actId="478"/>
          <ac:spMkLst>
            <pc:docMk/>
            <pc:sldMk cId="1465823802" sldId="257"/>
            <ac:spMk id="38" creationId="{00000000-0000-0000-0000-000000000000}"/>
          </ac:spMkLst>
        </pc:spChg>
        <pc:spChg chg="del">
          <ac:chgData name="Stewart Gale" userId="3647ddd2-6040-41ae-a96d-232c23482af8" providerId="ADAL" clId="{AC07B90D-2710-425A-B039-EA5336CA1DA9}" dt="2022-11-28T07:12:43.119" v="14" actId="478"/>
          <ac:spMkLst>
            <pc:docMk/>
            <pc:sldMk cId="1465823802" sldId="257"/>
            <ac:spMk id="39" creationId="{00000000-0000-0000-0000-000000000000}"/>
          </ac:spMkLst>
        </pc:spChg>
        <pc:picChg chg="mod modCrop">
          <ac:chgData name="Stewart Gale" userId="3647ddd2-6040-41ae-a96d-232c23482af8" providerId="ADAL" clId="{AC07B90D-2710-425A-B039-EA5336CA1DA9}" dt="2022-11-28T07:16:43.144" v="52" actId="14100"/>
          <ac:picMkLst>
            <pc:docMk/>
            <pc:sldMk cId="1465823802" sldId="257"/>
            <ac:picMk id="4" creationId="{00000000-0000-0000-0000-000000000000}"/>
          </ac:picMkLst>
        </pc:picChg>
        <pc:cxnChg chg="add mod">
          <ac:chgData name="Stewart Gale" userId="3647ddd2-6040-41ae-a96d-232c23482af8" providerId="ADAL" clId="{AC07B90D-2710-425A-B039-EA5336CA1DA9}" dt="2022-11-28T09:52:39.305" v="139" actId="14100"/>
          <ac:cxnSpMkLst>
            <pc:docMk/>
            <pc:sldMk cId="1465823802" sldId="257"/>
            <ac:cxnSpMk id="3" creationId="{F73F9FC5-2707-794C-F976-9FB7D9C745C4}"/>
          </ac:cxnSpMkLst>
        </pc:cxnChg>
        <pc:cxnChg chg="add mod">
          <ac:chgData name="Stewart Gale" userId="3647ddd2-6040-41ae-a96d-232c23482af8" providerId="ADAL" clId="{AC07B90D-2710-425A-B039-EA5336CA1DA9}" dt="2022-11-28T09:52:39.305" v="139" actId="14100"/>
          <ac:cxnSpMkLst>
            <pc:docMk/>
            <pc:sldMk cId="1465823802" sldId="257"/>
            <ac:cxnSpMk id="5" creationId="{FCF3D596-3B89-1C9E-3503-6591CF11C29D}"/>
          </ac:cxnSpMkLst>
        </pc:cxnChg>
        <pc:cxnChg chg="add mod">
          <ac:chgData name="Stewart Gale" userId="3647ddd2-6040-41ae-a96d-232c23482af8" providerId="ADAL" clId="{AC07B90D-2710-425A-B039-EA5336CA1DA9}" dt="2022-11-28T09:52:39.305" v="139" actId="14100"/>
          <ac:cxnSpMkLst>
            <pc:docMk/>
            <pc:sldMk cId="1465823802" sldId="257"/>
            <ac:cxnSpMk id="6" creationId="{79621C97-DE0F-652D-BFB8-887E09077CC0}"/>
          </ac:cxnSpMkLst>
        </pc:cxnChg>
      </pc:sldChg>
      <pc:sldChg chg="addSp delSp modSp mod">
        <pc:chgData name="Stewart Gale" userId="3647ddd2-6040-41ae-a96d-232c23482af8" providerId="ADAL" clId="{AC07B90D-2710-425A-B039-EA5336CA1DA9}" dt="2022-11-28T09:54:39.450" v="166" actId="14100"/>
        <pc:sldMkLst>
          <pc:docMk/>
          <pc:sldMk cId="505613323" sldId="259"/>
        </pc:sldMkLst>
        <pc:spChg chg="del">
          <ac:chgData name="Stewart Gale" userId="3647ddd2-6040-41ae-a96d-232c23482af8" providerId="ADAL" clId="{AC07B90D-2710-425A-B039-EA5336CA1DA9}" dt="2022-11-28T07:14:03.519" v="39" actId="478"/>
          <ac:spMkLst>
            <pc:docMk/>
            <pc:sldMk cId="505613323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AC07B90D-2710-425A-B039-EA5336CA1DA9}" dt="2022-11-28T07:16:53.079" v="54" actId="1076"/>
          <ac:spMkLst>
            <pc:docMk/>
            <pc:sldMk cId="505613323" sldId="259"/>
            <ac:spMk id="19" creationId="{00000000-0000-0000-0000-000000000000}"/>
          </ac:spMkLst>
        </pc:spChg>
        <pc:spChg chg="del mod">
          <ac:chgData name="Stewart Gale" userId="3647ddd2-6040-41ae-a96d-232c23482af8" providerId="ADAL" clId="{AC07B90D-2710-425A-B039-EA5336CA1DA9}" dt="2022-11-28T07:14:03.519" v="39" actId="478"/>
          <ac:spMkLst>
            <pc:docMk/>
            <pc:sldMk cId="505613323" sldId="259"/>
            <ac:spMk id="20" creationId="{00000000-0000-0000-0000-000000000000}"/>
          </ac:spMkLst>
        </pc:spChg>
        <pc:picChg chg="mod modCrop">
          <ac:chgData name="Stewart Gale" userId="3647ddd2-6040-41ae-a96d-232c23482af8" providerId="ADAL" clId="{AC07B90D-2710-425A-B039-EA5336CA1DA9}" dt="2022-11-28T07:14:12.279" v="43" actId="1076"/>
          <ac:picMkLst>
            <pc:docMk/>
            <pc:sldMk cId="505613323" sldId="259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AC07B90D-2710-425A-B039-EA5336CA1DA9}" dt="2022-11-28T09:54:19.396" v="162" actId="14100"/>
          <ac:cxnSpMkLst>
            <pc:docMk/>
            <pc:sldMk cId="505613323" sldId="259"/>
            <ac:cxnSpMk id="2" creationId="{9DBF6CF0-90FC-BD0A-D28A-F851B7E7B489}"/>
          </ac:cxnSpMkLst>
        </pc:cxnChg>
        <pc:cxnChg chg="add mod">
          <ac:chgData name="Stewart Gale" userId="3647ddd2-6040-41ae-a96d-232c23482af8" providerId="ADAL" clId="{AC07B90D-2710-425A-B039-EA5336CA1DA9}" dt="2022-11-28T09:54:27.697" v="164" actId="14100"/>
          <ac:cxnSpMkLst>
            <pc:docMk/>
            <pc:sldMk cId="505613323" sldId="259"/>
            <ac:cxnSpMk id="3" creationId="{FC687AE5-5CF4-90EA-4F37-34B8424516EE}"/>
          </ac:cxnSpMkLst>
        </pc:cxnChg>
        <pc:cxnChg chg="add mod">
          <ac:chgData name="Stewart Gale" userId="3647ddd2-6040-41ae-a96d-232c23482af8" providerId="ADAL" clId="{AC07B90D-2710-425A-B039-EA5336CA1DA9}" dt="2022-11-28T09:54:39.450" v="166" actId="14100"/>
          <ac:cxnSpMkLst>
            <pc:docMk/>
            <pc:sldMk cId="505613323" sldId="259"/>
            <ac:cxnSpMk id="4" creationId="{9F9AA0D4-6AC9-A89A-541C-25A1734FDEDF}"/>
          </ac:cxnSpMkLst>
        </pc:cxnChg>
      </pc:sldChg>
      <pc:sldChg chg="addSp delSp modSp add mod">
        <pc:chgData name="Stewart Gale" userId="3647ddd2-6040-41ae-a96d-232c23482af8" providerId="ADAL" clId="{AC07B90D-2710-425A-B039-EA5336CA1DA9}" dt="2022-11-28T09:51:59.218" v="132" actId="1582"/>
        <pc:sldMkLst>
          <pc:docMk/>
          <pc:sldMk cId="4246165908" sldId="260"/>
        </pc:sldMkLst>
        <pc:spChg chg="del">
          <ac:chgData name="Stewart Gale" userId="3647ddd2-6040-41ae-a96d-232c23482af8" providerId="ADAL" clId="{AC07B90D-2710-425A-B039-EA5336CA1DA9}" dt="2022-11-28T07:12:39.740" v="13" actId="478"/>
          <ac:spMkLst>
            <pc:docMk/>
            <pc:sldMk cId="4246165908" sldId="260"/>
            <ac:spMk id="2" creationId="{00000000-0000-0000-0000-000000000000}"/>
          </ac:spMkLst>
        </pc:spChg>
        <pc:spChg chg="add mod">
          <ac:chgData name="Stewart Gale" userId="3647ddd2-6040-41ae-a96d-232c23482af8" providerId="ADAL" clId="{AC07B90D-2710-425A-B039-EA5336CA1DA9}" dt="2022-11-28T07:18:31.540" v="81" actId="14100"/>
          <ac:spMkLst>
            <pc:docMk/>
            <pc:sldMk cId="4246165908" sldId="260"/>
            <ac:spMk id="3" creationId="{940EE28C-FC07-D782-CF52-0724135D6A67}"/>
          </ac:spMkLst>
        </pc:spChg>
        <pc:spChg chg="del">
          <ac:chgData name="Stewart Gale" userId="3647ddd2-6040-41ae-a96d-232c23482af8" providerId="ADAL" clId="{AC07B90D-2710-425A-B039-EA5336CA1DA9}" dt="2022-11-28T07:12:39.740" v="13" actId="478"/>
          <ac:spMkLst>
            <pc:docMk/>
            <pc:sldMk cId="4246165908" sldId="260"/>
            <ac:spMk id="38" creationId="{00000000-0000-0000-0000-000000000000}"/>
          </ac:spMkLst>
        </pc:spChg>
        <pc:spChg chg="mod">
          <ac:chgData name="Stewart Gale" userId="3647ddd2-6040-41ae-a96d-232c23482af8" providerId="ADAL" clId="{AC07B90D-2710-425A-B039-EA5336CA1DA9}" dt="2022-11-28T07:18:44.651" v="89" actId="20577"/>
          <ac:spMkLst>
            <pc:docMk/>
            <pc:sldMk cId="4246165908" sldId="260"/>
            <ac:spMk id="39" creationId="{00000000-0000-0000-0000-000000000000}"/>
          </ac:spMkLst>
        </pc:spChg>
        <pc:picChg chg="mod modCrop">
          <ac:chgData name="Stewart Gale" userId="3647ddd2-6040-41ae-a96d-232c23482af8" providerId="ADAL" clId="{AC07B90D-2710-425A-B039-EA5336CA1DA9}" dt="2022-11-28T07:13:10.332" v="24" actId="1076"/>
          <ac:picMkLst>
            <pc:docMk/>
            <pc:sldMk cId="4246165908" sldId="260"/>
            <ac:picMk id="4" creationId="{00000000-0000-0000-0000-000000000000}"/>
          </ac:picMkLst>
        </pc:picChg>
        <pc:cxnChg chg="add mod">
          <ac:chgData name="Stewart Gale" userId="3647ddd2-6040-41ae-a96d-232c23482af8" providerId="ADAL" clId="{AC07B90D-2710-425A-B039-EA5336CA1DA9}" dt="2022-11-28T09:51:59.218" v="132" actId="1582"/>
          <ac:cxnSpMkLst>
            <pc:docMk/>
            <pc:sldMk cId="4246165908" sldId="260"/>
            <ac:cxnSpMk id="6" creationId="{B7BDC338-A45F-9649-ACC2-A4B54C359D50}"/>
          </ac:cxnSpMkLst>
        </pc:cxnChg>
        <pc:cxnChg chg="add mod">
          <ac:chgData name="Stewart Gale" userId="3647ddd2-6040-41ae-a96d-232c23482af8" providerId="ADAL" clId="{AC07B90D-2710-425A-B039-EA5336CA1DA9}" dt="2022-11-28T09:51:59.218" v="132" actId="1582"/>
          <ac:cxnSpMkLst>
            <pc:docMk/>
            <pc:sldMk cId="4246165908" sldId="260"/>
            <ac:cxnSpMk id="7" creationId="{F4ECB3B8-F6D6-DD68-B345-E6F747DAF37E}"/>
          </ac:cxnSpMkLst>
        </pc:cxnChg>
        <pc:cxnChg chg="add mod">
          <ac:chgData name="Stewart Gale" userId="3647ddd2-6040-41ae-a96d-232c23482af8" providerId="ADAL" clId="{AC07B90D-2710-425A-B039-EA5336CA1DA9}" dt="2022-11-28T09:51:59.218" v="132" actId="1582"/>
          <ac:cxnSpMkLst>
            <pc:docMk/>
            <pc:sldMk cId="4246165908" sldId="260"/>
            <ac:cxnSpMk id="11" creationId="{2756FFE5-4CAC-23E2-19B1-95F666B07269}"/>
          </ac:cxnSpMkLst>
        </pc:cxnChg>
      </pc:sldChg>
      <pc:sldChg chg="addSp delSp modSp add mod">
        <pc:chgData name="Stewart Gale" userId="3647ddd2-6040-41ae-a96d-232c23482af8" providerId="ADAL" clId="{AC07B90D-2710-425A-B039-EA5336CA1DA9}" dt="2022-11-28T09:53:14.600" v="148" actId="14100"/>
        <pc:sldMkLst>
          <pc:docMk/>
          <pc:sldMk cId="3695654759" sldId="261"/>
        </pc:sldMkLst>
        <pc:spChg chg="del">
          <ac:chgData name="Stewart Gale" userId="3647ddd2-6040-41ae-a96d-232c23482af8" providerId="ADAL" clId="{AC07B90D-2710-425A-B039-EA5336CA1DA9}" dt="2022-11-28T07:11:30.487" v="10" actId="478"/>
          <ac:spMkLst>
            <pc:docMk/>
            <pc:sldMk cId="3695654759" sldId="261"/>
            <ac:spMk id="2" creationId="{00000000-0000-0000-0000-000000000000}"/>
          </ac:spMkLst>
        </pc:spChg>
        <pc:spChg chg="mod">
          <ac:chgData name="Stewart Gale" userId="3647ddd2-6040-41ae-a96d-232c23482af8" providerId="ADAL" clId="{AC07B90D-2710-425A-B039-EA5336CA1DA9}" dt="2022-11-28T07:13:02.170" v="21" actId="1076"/>
          <ac:spMkLst>
            <pc:docMk/>
            <pc:sldMk cId="3695654759" sldId="261"/>
            <ac:spMk id="38" creationId="{00000000-0000-0000-0000-000000000000}"/>
          </ac:spMkLst>
        </pc:spChg>
        <pc:spChg chg="del">
          <ac:chgData name="Stewart Gale" userId="3647ddd2-6040-41ae-a96d-232c23482af8" providerId="ADAL" clId="{AC07B90D-2710-425A-B039-EA5336CA1DA9}" dt="2022-11-28T07:11:30.487" v="10" actId="478"/>
          <ac:spMkLst>
            <pc:docMk/>
            <pc:sldMk cId="3695654759" sldId="261"/>
            <ac:spMk id="39" creationId="{00000000-0000-0000-0000-000000000000}"/>
          </ac:spMkLst>
        </pc:spChg>
        <pc:picChg chg="mod modCrop">
          <ac:chgData name="Stewart Gale" userId="3647ddd2-6040-41ae-a96d-232c23482af8" providerId="ADAL" clId="{AC07B90D-2710-425A-B039-EA5336CA1DA9}" dt="2022-11-28T09:53:02.775" v="145" actId="1076"/>
          <ac:picMkLst>
            <pc:docMk/>
            <pc:sldMk cId="3695654759" sldId="261"/>
            <ac:picMk id="4" creationId="{00000000-0000-0000-0000-000000000000}"/>
          </ac:picMkLst>
        </pc:picChg>
        <pc:cxnChg chg="add mod">
          <ac:chgData name="Stewart Gale" userId="3647ddd2-6040-41ae-a96d-232c23482af8" providerId="ADAL" clId="{AC07B90D-2710-425A-B039-EA5336CA1DA9}" dt="2022-11-28T09:53:00.073" v="143" actId="14100"/>
          <ac:cxnSpMkLst>
            <pc:docMk/>
            <pc:sldMk cId="3695654759" sldId="261"/>
            <ac:cxnSpMk id="2" creationId="{8289312D-AB00-B661-A206-50354846FC83}"/>
          </ac:cxnSpMkLst>
        </pc:cxnChg>
        <pc:cxnChg chg="add mod">
          <ac:chgData name="Stewart Gale" userId="3647ddd2-6040-41ae-a96d-232c23482af8" providerId="ADAL" clId="{AC07B90D-2710-425A-B039-EA5336CA1DA9}" dt="2022-11-28T09:53:08.155" v="146" actId="14100"/>
          <ac:cxnSpMkLst>
            <pc:docMk/>
            <pc:sldMk cId="3695654759" sldId="261"/>
            <ac:cxnSpMk id="3" creationId="{00BBE8C9-9463-A51B-0C3A-8D33E572F708}"/>
          </ac:cxnSpMkLst>
        </pc:cxnChg>
        <pc:cxnChg chg="add mod">
          <ac:chgData name="Stewart Gale" userId="3647ddd2-6040-41ae-a96d-232c23482af8" providerId="ADAL" clId="{AC07B90D-2710-425A-B039-EA5336CA1DA9}" dt="2022-11-28T09:53:14.600" v="148" actId="14100"/>
          <ac:cxnSpMkLst>
            <pc:docMk/>
            <pc:sldMk cId="3695654759" sldId="261"/>
            <ac:cxnSpMk id="5" creationId="{2DC545B3-37E0-A6AB-6324-8E4A1B9A8883}"/>
          </ac:cxnSpMkLst>
        </pc:cxnChg>
      </pc:sldChg>
      <pc:sldChg chg="addSp delSp modSp add mod">
        <pc:chgData name="Stewart Gale" userId="3647ddd2-6040-41ae-a96d-232c23482af8" providerId="ADAL" clId="{AC07B90D-2710-425A-B039-EA5336CA1DA9}" dt="2022-11-28T09:55:25.595" v="175" actId="14100"/>
        <pc:sldMkLst>
          <pc:docMk/>
          <pc:sldMk cId="1418809639" sldId="262"/>
        </pc:sldMkLst>
        <pc:spChg chg="del">
          <ac:chgData name="Stewart Gale" userId="3647ddd2-6040-41ae-a96d-232c23482af8" providerId="ADAL" clId="{AC07B90D-2710-425A-B039-EA5336CA1DA9}" dt="2022-11-28T07:14:26.446" v="47" actId="478"/>
          <ac:spMkLst>
            <pc:docMk/>
            <pc:sldMk cId="1418809639" sldId="262"/>
            <ac:spMk id="18" creationId="{00000000-0000-0000-0000-000000000000}"/>
          </ac:spMkLst>
        </pc:spChg>
        <pc:spChg chg="del">
          <ac:chgData name="Stewart Gale" userId="3647ddd2-6040-41ae-a96d-232c23482af8" providerId="ADAL" clId="{AC07B90D-2710-425A-B039-EA5336CA1DA9}" dt="2022-11-28T07:14:26.446" v="47" actId="478"/>
          <ac:spMkLst>
            <pc:docMk/>
            <pc:sldMk cId="1418809639" sldId="262"/>
            <ac:spMk id="19" creationId="{00000000-0000-0000-0000-000000000000}"/>
          </ac:spMkLst>
        </pc:spChg>
        <pc:spChg chg="mod">
          <ac:chgData name="Stewart Gale" userId="3647ddd2-6040-41ae-a96d-232c23482af8" providerId="ADAL" clId="{AC07B90D-2710-425A-B039-EA5336CA1DA9}" dt="2022-11-28T07:16:57.387" v="55" actId="1076"/>
          <ac:spMkLst>
            <pc:docMk/>
            <pc:sldMk cId="1418809639" sldId="262"/>
            <ac:spMk id="20" creationId="{00000000-0000-0000-0000-000000000000}"/>
          </ac:spMkLst>
        </pc:spChg>
        <pc:picChg chg="mod modCrop">
          <ac:chgData name="Stewart Gale" userId="3647ddd2-6040-41ae-a96d-232c23482af8" providerId="ADAL" clId="{AC07B90D-2710-425A-B039-EA5336CA1DA9}" dt="2022-11-28T07:14:30.596" v="49" actId="14100"/>
          <ac:picMkLst>
            <pc:docMk/>
            <pc:sldMk cId="1418809639" sldId="262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AC07B90D-2710-425A-B039-EA5336CA1DA9}" dt="2022-11-28T09:55:18.279" v="173" actId="14100"/>
          <ac:cxnSpMkLst>
            <pc:docMk/>
            <pc:sldMk cId="1418809639" sldId="262"/>
            <ac:cxnSpMk id="2" creationId="{8EAA7D0A-66A5-779D-D18A-0418656C22FA}"/>
          </ac:cxnSpMkLst>
        </pc:cxnChg>
        <pc:cxnChg chg="add mod">
          <ac:chgData name="Stewart Gale" userId="3647ddd2-6040-41ae-a96d-232c23482af8" providerId="ADAL" clId="{AC07B90D-2710-425A-B039-EA5336CA1DA9}" dt="2022-11-28T09:55:08.092" v="171" actId="14100"/>
          <ac:cxnSpMkLst>
            <pc:docMk/>
            <pc:sldMk cId="1418809639" sldId="262"/>
            <ac:cxnSpMk id="3" creationId="{BE0E1FF8-4E09-AE0A-3975-56616B01CDBB}"/>
          </ac:cxnSpMkLst>
        </pc:cxnChg>
        <pc:cxnChg chg="add mod">
          <ac:chgData name="Stewart Gale" userId="3647ddd2-6040-41ae-a96d-232c23482af8" providerId="ADAL" clId="{AC07B90D-2710-425A-B039-EA5336CA1DA9}" dt="2022-11-28T09:55:25.595" v="175" actId="14100"/>
          <ac:cxnSpMkLst>
            <pc:docMk/>
            <pc:sldMk cId="1418809639" sldId="262"/>
            <ac:cxnSpMk id="4" creationId="{F4C695A6-9D53-EEBF-8376-121BF7056CDC}"/>
          </ac:cxnSpMkLst>
        </pc:cxnChg>
      </pc:sldChg>
      <pc:sldChg chg="addSp delSp modSp add mod ord">
        <pc:chgData name="Stewart Gale" userId="3647ddd2-6040-41ae-a96d-232c23482af8" providerId="ADAL" clId="{AC07B90D-2710-425A-B039-EA5336CA1DA9}" dt="2022-11-28T09:53:59.875" v="158" actId="14100"/>
        <pc:sldMkLst>
          <pc:docMk/>
          <pc:sldMk cId="596845750" sldId="263"/>
        </pc:sldMkLst>
        <pc:spChg chg="mod">
          <ac:chgData name="Stewart Gale" userId="3647ddd2-6040-41ae-a96d-232c23482af8" providerId="ADAL" clId="{AC07B90D-2710-425A-B039-EA5336CA1DA9}" dt="2022-11-28T07:13:40.969" v="34" actId="1076"/>
          <ac:spMkLst>
            <pc:docMk/>
            <pc:sldMk cId="596845750" sldId="263"/>
            <ac:spMk id="18" creationId="{00000000-0000-0000-0000-000000000000}"/>
          </ac:spMkLst>
        </pc:spChg>
        <pc:spChg chg="del">
          <ac:chgData name="Stewart Gale" userId="3647ddd2-6040-41ae-a96d-232c23482af8" providerId="ADAL" clId="{AC07B90D-2710-425A-B039-EA5336CA1DA9}" dt="2022-11-28T07:13:29.059" v="29" actId="478"/>
          <ac:spMkLst>
            <pc:docMk/>
            <pc:sldMk cId="596845750" sldId="263"/>
            <ac:spMk id="19" creationId="{00000000-0000-0000-0000-000000000000}"/>
          </ac:spMkLst>
        </pc:spChg>
        <pc:spChg chg="del">
          <ac:chgData name="Stewart Gale" userId="3647ddd2-6040-41ae-a96d-232c23482af8" providerId="ADAL" clId="{AC07B90D-2710-425A-B039-EA5336CA1DA9}" dt="2022-11-28T07:13:29.059" v="29" actId="478"/>
          <ac:spMkLst>
            <pc:docMk/>
            <pc:sldMk cId="596845750" sldId="263"/>
            <ac:spMk id="20" creationId="{00000000-0000-0000-0000-000000000000}"/>
          </ac:spMkLst>
        </pc:spChg>
        <pc:picChg chg="mod modCrop">
          <ac:chgData name="Stewart Gale" userId="3647ddd2-6040-41ae-a96d-232c23482af8" providerId="ADAL" clId="{AC07B90D-2710-425A-B039-EA5336CA1DA9}" dt="2022-11-28T07:13:38.728" v="33" actId="14100"/>
          <ac:picMkLst>
            <pc:docMk/>
            <pc:sldMk cId="596845750" sldId="263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AC07B90D-2710-425A-B039-EA5336CA1DA9}" dt="2022-11-28T09:53:37.830" v="152" actId="14100"/>
          <ac:cxnSpMkLst>
            <pc:docMk/>
            <pc:sldMk cId="596845750" sldId="263"/>
            <ac:cxnSpMk id="2" creationId="{19D81E87-6A83-23F5-AAE3-6D4BA8004AA3}"/>
          </ac:cxnSpMkLst>
        </pc:cxnChg>
        <pc:cxnChg chg="add mod">
          <ac:chgData name="Stewart Gale" userId="3647ddd2-6040-41ae-a96d-232c23482af8" providerId="ADAL" clId="{AC07B90D-2710-425A-B039-EA5336CA1DA9}" dt="2022-11-28T09:53:56.051" v="156" actId="14100"/>
          <ac:cxnSpMkLst>
            <pc:docMk/>
            <pc:sldMk cId="596845750" sldId="263"/>
            <ac:cxnSpMk id="3" creationId="{25AF103E-F89F-C630-D78D-099CEBC0B310}"/>
          </ac:cxnSpMkLst>
        </pc:cxnChg>
        <pc:cxnChg chg="add mod">
          <ac:chgData name="Stewart Gale" userId="3647ddd2-6040-41ae-a96d-232c23482af8" providerId="ADAL" clId="{AC07B90D-2710-425A-B039-EA5336CA1DA9}" dt="2022-11-28T09:53:59.875" v="158" actId="14100"/>
          <ac:cxnSpMkLst>
            <pc:docMk/>
            <pc:sldMk cId="596845750" sldId="263"/>
            <ac:cxnSpMk id="4" creationId="{56A83484-38F1-5217-B56E-29951A96CA1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4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2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13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70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88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37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9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65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192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45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84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4BF5-4B24-4FA0-9725-8D4AA996B917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94D63-6EFA-4FAC-BDED-720AA87DA1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98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20242" r="9984" b="50691"/>
          <a:stretch/>
        </p:blipFill>
        <p:spPr bwMode="auto">
          <a:xfrm>
            <a:off x="284018" y="619210"/>
            <a:ext cx="11610109" cy="3021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54461" r="9984" b="16604"/>
          <a:stretch/>
        </p:blipFill>
        <p:spPr bwMode="auto">
          <a:xfrm>
            <a:off x="284017" y="3746498"/>
            <a:ext cx="11610109" cy="29480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47273"/>
            <a:ext cx="12191999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 the centre of enlargement and scale factor for </a:t>
            </a: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 B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to A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4A3927-FD1B-3FF8-9CDB-1259327A103F}"/>
              </a:ext>
            </a:extLst>
          </p:cNvPr>
          <p:cNvSpPr/>
          <p:nvPr/>
        </p:nvSpPr>
        <p:spPr>
          <a:xfrm>
            <a:off x="9980815" y="1244638"/>
            <a:ext cx="1756756" cy="733791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E23FDC-16C4-7261-E426-44F9FF2F11EA}"/>
              </a:ext>
            </a:extLst>
          </p:cNvPr>
          <p:cNvSpPr txBox="1"/>
          <p:nvPr/>
        </p:nvSpPr>
        <p:spPr>
          <a:xfrm>
            <a:off x="0" y="589337"/>
            <a:ext cx="371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1)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66F054-AFFE-FFCC-B7B4-53E2D8EE054E}"/>
              </a:ext>
            </a:extLst>
          </p:cNvPr>
          <p:cNvSpPr txBox="1"/>
          <p:nvPr/>
        </p:nvSpPr>
        <p:spPr>
          <a:xfrm>
            <a:off x="0" y="3746498"/>
            <a:ext cx="371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5995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9636" y="2172393"/>
            <a:ext cx="85399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3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20242" r="60143" b="50691"/>
          <a:stretch/>
        </p:blipFill>
        <p:spPr bwMode="auto">
          <a:xfrm>
            <a:off x="235530" y="274969"/>
            <a:ext cx="7656020" cy="6286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163099" y="2217367"/>
                <a:ext cx="3735185" cy="2401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A to B Scale Factor: </a:t>
                </a:r>
                <a:r>
                  <a:rPr lang="en-GB" sz="2800" b="1" dirty="0"/>
                  <a:t>3</a:t>
                </a:r>
              </a:p>
              <a:p>
                <a:pPr lvl="0" algn="ctr"/>
                <a:endParaRPr lang="en-GB" sz="1200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2800" dirty="0">
                    <a:solidFill>
                      <a:prstClr val="black"/>
                    </a:solidFill>
                  </a:rPr>
                  <a:t>B to A Scale Factor: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e>
                    </m:box>
                  </m:oMath>
                </a14:m>
                <a:endParaRPr lang="en-GB" sz="2800" b="1" dirty="0">
                  <a:solidFill>
                    <a:prstClr val="black"/>
                  </a:solidFill>
                </a:endParaRPr>
              </a:p>
              <a:p>
                <a:pPr algn="ctr"/>
                <a:endParaRPr lang="en-GB" sz="1200" dirty="0"/>
              </a:p>
              <a:p>
                <a:pPr algn="ctr"/>
                <a:r>
                  <a:rPr lang="en-GB" sz="2800" dirty="0"/>
                  <a:t>Centre of Enlargement: </a:t>
                </a:r>
                <a:r>
                  <a:rPr lang="en-GB" sz="2800" b="1" dirty="0"/>
                  <a:t>(1, 3)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099" y="2217367"/>
                <a:ext cx="3735185" cy="2401748"/>
              </a:xfrm>
              <a:prstGeom prst="rect">
                <a:avLst/>
              </a:prstGeom>
              <a:blipFill>
                <a:blip r:embed="rId3"/>
                <a:stretch>
                  <a:fillRect l="-326" t="-2538" r="-3100" b="-53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3F9FC5-2707-794C-F976-9FB7D9C745C4}"/>
              </a:ext>
            </a:extLst>
          </p:cNvPr>
          <p:cNvCxnSpPr>
            <a:cxnSpLocks/>
          </p:cNvCxnSpPr>
          <p:nvPr/>
        </p:nvCxnSpPr>
        <p:spPr>
          <a:xfrm flipH="1">
            <a:off x="1202575" y="2582487"/>
            <a:ext cx="2255520" cy="21502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F3D596-3B89-1C9E-3503-6591CF11C29D}"/>
              </a:ext>
            </a:extLst>
          </p:cNvPr>
          <p:cNvCxnSpPr>
            <a:cxnSpLocks/>
          </p:cNvCxnSpPr>
          <p:nvPr/>
        </p:nvCxnSpPr>
        <p:spPr>
          <a:xfrm flipH="1" flipV="1">
            <a:off x="1280160" y="3762895"/>
            <a:ext cx="2172393" cy="19673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621C97-DE0F-652D-BFB8-887E09077CC0}"/>
              </a:ext>
            </a:extLst>
          </p:cNvPr>
          <p:cNvCxnSpPr>
            <a:cxnSpLocks/>
          </p:cNvCxnSpPr>
          <p:nvPr/>
        </p:nvCxnSpPr>
        <p:spPr>
          <a:xfrm flipH="1">
            <a:off x="1524000" y="2615738"/>
            <a:ext cx="3596640" cy="16847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82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0" t="20242" r="35814" b="50691"/>
          <a:stretch/>
        </p:blipFill>
        <p:spPr bwMode="auto">
          <a:xfrm>
            <a:off x="266008" y="434058"/>
            <a:ext cx="7137861" cy="59201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894322" y="2193251"/>
                <a:ext cx="3735185" cy="2401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A to B Scale Factor: </a:t>
                </a:r>
                <a:r>
                  <a:rPr lang="en-GB" sz="2800" b="1" dirty="0"/>
                  <a:t>2</a:t>
                </a:r>
              </a:p>
              <a:p>
                <a:pPr lvl="0" algn="ctr"/>
                <a:endParaRPr lang="en-GB" sz="1200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2800" dirty="0">
                    <a:solidFill>
                      <a:prstClr val="black"/>
                    </a:solidFill>
                  </a:rPr>
                  <a:t>B to A Scale Factor: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box>
                  </m:oMath>
                </a14:m>
                <a:endParaRPr lang="en-GB" sz="2800" b="1" dirty="0">
                  <a:solidFill>
                    <a:prstClr val="black"/>
                  </a:solidFill>
                </a:endParaRPr>
              </a:p>
              <a:p>
                <a:pPr algn="ctr"/>
                <a:endParaRPr lang="en-GB" sz="1200" dirty="0"/>
              </a:p>
              <a:p>
                <a:pPr algn="ctr"/>
                <a:r>
                  <a:rPr lang="en-GB" sz="2800" dirty="0"/>
                  <a:t>Centre of Enlargement: </a:t>
                </a:r>
                <a:r>
                  <a:rPr lang="en-GB" sz="2800" b="1" dirty="0"/>
                  <a:t>(9, 0)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4322" y="2193251"/>
                <a:ext cx="3735185" cy="2401748"/>
              </a:xfrm>
              <a:prstGeom prst="rect">
                <a:avLst/>
              </a:prstGeom>
              <a:blipFill>
                <a:blip r:embed="rId3"/>
                <a:stretch>
                  <a:fillRect l="-326" t="-2538" r="-3100" b="-5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289312D-AB00-B661-A206-50354846FC83}"/>
              </a:ext>
            </a:extLst>
          </p:cNvPr>
          <p:cNvCxnSpPr>
            <a:cxnSpLocks/>
          </p:cNvCxnSpPr>
          <p:nvPr/>
        </p:nvCxnSpPr>
        <p:spPr>
          <a:xfrm>
            <a:off x="1889760" y="1640378"/>
            <a:ext cx="4760422" cy="4206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0BBE8C9-9463-A51B-0C3A-8D33E572F708}"/>
              </a:ext>
            </a:extLst>
          </p:cNvPr>
          <p:cNvCxnSpPr>
            <a:cxnSpLocks/>
          </p:cNvCxnSpPr>
          <p:nvPr/>
        </p:nvCxnSpPr>
        <p:spPr>
          <a:xfrm>
            <a:off x="1900844" y="4594999"/>
            <a:ext cx="5076305" cy="11352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C545B3-37E0-A6AB-6324-8E4A1B9A8883}"/>
              </a:ext>
            </a:extLst>
          </p:cNvPr>
          <p:cNvCxnSpPr>
            <a:cxnSpLocks/>
          </p:cNvCxnSpPr>
          <p:nvPr/>
        </p:nvCxnSpPr>
        <p:spPr>
          <a:xfrm>
            <a:off x="4139738" y="4594999"/>
            <a:ext cx="2709949" cy="12121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65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0" t="20242" r="9984" b="50691"/>
          <a:stretch/>
        </p:blipFill>
        <p:spPr bwMode="auto">
          <a:xfrm>
            <a:off x="193963" y="373097"/>
            <a:ext cx="7525789" cy="5981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8408" y="2312067"/>
                <a:ext cx="3735185" cy="2401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A to B Scale Factor: </a:t>
                </a:r>
                <a:r>
                  <a:rPr lang="en-GB" sz="2800" b="1" dirty="0"/>
                  <a:t>3</a:t>
                </a:r>
              </a:p>
              <a:p>
                <a:pPr lvl="0" algn="ctr"/>
                <a:endParaRPr lang="en-GB" sz="1200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2800" dirty="0">
                    <a:solidFill>
                      <a:prstClr val="black"/>
                    </a:solidFill>
                  </a:rPr>
                  <a:t>B to A Scale Factor: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e>
                    </m:box>
                  </m:oMath>
                </a14:m>
                <a:endParaRPr lang="en-GB" sz="2800" b="1" dirty="0">
                  <a:solidFill>
                    <a:prstClr val="black"/>
                  </a:solidFill>
                </a:endParaRPr>
              </a:p>
              <a:p>
                <a:pPr algn="ctr"/>
                <a:endParaRPr lang="en-GB" sz="1200" dirty="0"/>
              </a:p>
              <a:p>
                <a:pPr algn="ctr"/>
                <a:r>
                  <a:rPr lang="en-GB" sz="2800" dirty="0"/>
                  <a:t>Centre of Enlargement: </a:t>
                </a:r>
                <a:r>
                  <a:rPr lang="en-GB" sz="2800" b="1" dirty="0"/>
                  <a:t>(2, 2)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408" y="2312067"/>
                <a:ext cx="3735185" cy="2401748"/>
              </a:xfrm>
              <a:prstGeom prst="rect">
                <a:avLst/>
              </a:prstGeom>
              <a:blipFill>
                <a:blip r:embed="rId3"/>
                <a:stretch>
                  <a:fillRect l="-490" t="-2284" r="-3105" b="-53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40EE28C-FC07-D782-CF52-0724135D6A67}"/>
              </a:ext>
            </a:extLst>
          </p:cNvPr>
          <p:cNvSpPr/>
          <p:nvPr/>
        </p:nvSpPr>
        <p:spPr>
          <a:xfrm>
            <a:off x="3962400" y="1573875"/>
            <a:ext cx="3441469" cy="1535085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B</a:t>
            </a:r>
            <a:endParaRPr lang="en-GB" sz="44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BDC338-A45F-9649-ACC2-A4B54C359D50}"/>
              </a:ext>
            </a:extLst>
          </p:cNvPr>
          <p:cNvCxnSpPr>
            <a:cxnSpLocks/>
          </p:cNvCxnSpPr>
          <p:nvPr/>
        </p:nvCxnSpPr>
        <p:spPr>
          <a:xfrm flipH="1">
            <a:off x="1823258" y="1573875"/>
            <a:ext cx="2139142" cy="38072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ECB3B8-F6D6-DD68-B345-E6F747DAF37E}"/>
              </a:ext>
            </a:extLst>
          </p:cNvPr>
          <p:cNvCxnSpPr>
            <a:cxnSpLocks/>
          </p:cNvCxnSpPr>
          <p:nvPr/>
        </p:nvCxnSpPr>
        <p:spPr>
          <a:xfrm flipH="1">
            <a:off x="1141615" y="3108960"/>
            <a:ext cx="6262254" cy="18177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56FFE5-4CAC-23E2-19B1-95F666B07269}"/>
              </a:ext>
            </a:extLst>
          </p:cNvPr>
          <p:cNvCxnSpPr>
            <a:cxnSpLocks/>
          </p:cNvCxnSpPr>
          <p:nvPr/>
        </p:nvCxnSpPr>
        <p:spPr>
          <a:xfrm flipH="1">
            <a:off x="1618211" y="3108960"/>
            <a:ext cx="2344189" cy="20726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165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t="54461" r="62551" b="16604"/>
          <a:stretch/>
        </p:blipFill>
        <p:spPr bwMode="auto">
          <a:xfrm>
            <a:off x="241068" y="340010"/>
            <a:ext cx="7723910" cy="6382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215747" y="2373742"/>
                <a:ext cx="3735185" cy="2401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A to B Scale Factor: </a:t>
                </a:r>
                <a:r>
                  <a:rPr lang="en-GB" sz="2800" b="1" dirty="0"/>
                  <a:t>2</a:t>
                </a:r>
              </a:p>
              <a:p>
                <a:pPr lvl="0" algn="ctr"/>
                <a:endParaRPr lang="en-GB" sz="1200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2800" dirty="0">
                    <a:solidFill>
                      <a:prstClr val="black"/>
                    </a:solidFill>
                  </a:rPr>
                  <a:t>B to A Scale Factor: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box>
                  </m:oMath>
                </a14:m>
                <a:endParaRPr lang="en-GB" sz="2800" b="1" dirty="0">
                  <a:solidFill>
                    <a:prstClr val="black"/>
                  </a:solidFill>
                </a:endParaRPr>
              </a:p>
              <a:p>
                <a:pPr algn="ctr"/>
                <a:endParaRPr lang="en-GB" sz="1200" dirty="0"/>
              </a:p>
              <a:p>
                <a:pPr algn="ctr"/>
                <a:r>
                  <a:rPr lang="en-GB" sz="2800" dirty="0"/>
                  <a:t>Centre of Enlargement: </a:t>
                </a:r>
                <a:r>
                  <a:rPr lang="en-GB" sz="2800" b="1" dirty="0"/>
                  <a:t>(8, 8)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747" y="2373742"/>
                <a:ext cx="3735185" cy="2401748"/>
              </a:xfrm>
              <a:prstGeom prst="rect">
                <a:avLst/>
              </a:prstGeom>
              <a:blipFill>
                <a:blip r:embed="rId3"/>
                <a:stretch>
                  <a:fillRect l="-490" t="-2284" r="-3105" b="-5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9D81E87-6A83-23F5-AAE3-6D4BA8004AA3}"/>
              </a:ext>
            </a:extLst>
          </p:cNvPr>
          <p:cNvCxnSpPr>
            <a:cxnSpLocks/>
          </p:cNvCxnSpPr>
          <p:nvPr/>
        </p:nvCxnSpPr>
        <p:spPr>
          <a:xfrm flipH="1">
            <a:off x="3796145" y="1390996"/>
            <a:ext cx="2887288" cy="2477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AF103E-F89F-C630-D78D-099CEBC0B310}"/>
              </a:ext>
            </a:extLst>
          </p:cNvPr>
          <p:cNvCxnSpPr>
            <a:cxnSpLocks/>
          </p:cNvCxnSpPr>
          <p:nvPr/>
        </p:nvCxnSpPr>
        <p:spPr>
          <a:xfrm flipH="1">
            <a:off x="3796145" y="931025"/>
            <a:ext cx="2987040" cy="50763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A83484-38F1-5217-B56E-29951A96CA13}"/>
              </a:ext>
            </a:extLst>
          </p:cNvPr>
          <p:cNvCxnSpPr>
            <a:cxnSpLocks/>
          </p:cNvCxnSpPr>
          <p:nvPr/>
        </p:nvCxnSpPr>
        <p:spPr>
          <a:xfrm flipH="1">
            <a:off x="1313412" y="1390996"/>
            <a:ext cx="5757948" cy="2477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845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7" t="54461" r="35777" b="16604"/>
          <a:stretch/>
        </p:blipFill>
        <p:spPr bwMode="auto">
          <a:xfrm>
            <a:off x="321426" y="328927"/>
            <a:ext cx="7320741" cy="60741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95211" y="2076457"/>
                <a:ext cx="3735185" cy="2401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A to B Scale Factor: </a:t>
                </a:r>
                <a:r>
                  <a:rPr lang="en-GB" sz="2800" b="1" dirty="0"/>
                  <a:t>3</a:t>
                </a:r>
              </a:p>
              <a:p>
                <a:pPr lvl="0" algn="ctr"/>
                <a:endParaRPr lang="en-GB" sz="1200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2800" dirty="0">
                    <a:solidFill>
                      <a:prstClr val="black"/>
                    </a:solidFill>
                  </a:rPr>
                  <a:t>B to A Scale Factor: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e>
                    </m:box>
                  </m:oMath>
                </a14:m>
                <a:endParaRPr lang="en-GB" sz="2800" b="1" dirty="0">
                  <a:solidFill>
                    <a:prstClr val="black"/>
                  </a:solidFill>
                </a:endParaRPr>
              </a:p>
              <a:p>
                <a:pPr algn="ctr"/>
                <a:endParaRPr lang="en-GB" sz="1200" dirty="0"/>
              </a:p>
              <a:p>
                <a:pPr algn="ctr"/>
                <a:r>
                  <a:rPr lang="en-GB" sz="2800" dirty="0"/>
                  <a:t>Centre of Enlargement: </a:t>
                </a:r>
                <a:r>
                  <a:rPr lang="en-GB" sz="2800" b="1" dirty="0"/>
                  <a:t>(0, 7)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211" y="2076457"/>
                <a:ext cx="3735185" cy="2401748"/>
              </a:xfrm>
              <a:prstGeom prst="rect">
                <a:avLst/>
              </a:prstGeom>
              <a:blipFill>
                <a:blip r:embed="rId3"/>
                <a:stretch>
                  <a:fillRect l="-326" t="-2538" r="-3100" b="-53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DBF6CF0-90FC-BD0A-D28A-F851B7E7B489}"/>
              </a:ext>
            </a:extLst>
          </p:cNvPr>
          <p:cNvCxnSpPr>
            <a:cxnSpLocks/>
          </p:cNvCxnSpPr>
          <p:nvPr/>
        </p:nvCxnSpPr>
        <p:spPr>
          <a:xfrm>
            <a:off x="858982" y="2122516"/>
            <a:ext cx="402890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687AE5-5CF4-90EA-4F37-34B8424516EE}"/>
              </a:ext>
            </a:extLst>
          </p:cNvPr>
          <p:cNvCxnSpPr>
            <a:cxnSpLocks/>
          </p:cNvCxnSpPr>
          <p:nvPr/>
        </p:nvCxnSpPr>
        <p:spPr>
          <a:xfrm flipH="1" flipV="1">
            <a:off x="1119447" y="1717964"/>
            <a:ext cx="2028306" cy="34636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9AA0D4-6AC9-A89A-541C-25A1734FDEDF}"/>
              </a:ext>
            </a:extLst>
          </p:cNvPr>
          <p:cNvCxnSpPr>
            <a:cxnSpLocks/>
          </p:cNvCxnSpPr>
          <p:nvPr/>
        </p:nvCxnSpPr>
        <p:spPr>
          <a:xfrm flipH="1" flipV="1">
            <a:off x="559724" y="1906385"/>
            <a:ext cx="6073832" cy="17678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61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0" t="54461" r="11348" b="16604"/>
          <a:stretch/>
        </p:blipFill>
        <p:spPr bwMode="auto">
          <a:xfrm>
            <a:off x="199506" y="184839"/>
            <a:ext cx="7708669" cy="62824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57557" y="2083856"/>
                <a:ext cx="3735185" cy="2401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A to B Scale Factor: </a:t>
                </a:r>
                <a:r>
                  <a:rPr lang="en-GB" sz="2800" b="1" dirty="0"/>
                  <a:t>2</a:t>
                </a:r>
              </a:p>
              <a:p>
                <a:pPr lvl="0" algn="ctr"/>
                <a:endParaRPr lang="en-GB" sz="1200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GB" sz="2800" dirty="0">
                    <a:solidFill>
                      <a:prstClr val="black"/>
                    </a:solidFill>
                  </a:rPr>
                  <a:t>B to A Scale Factor: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800" b="1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box>
                  </m:oMath>
                </a14:m>
                <a:endParaRPr lang="en-GB" sz="2800" b="1" dirty="0">
                  <a:solidFill>
                    <a:prstClr val="black"/>
                  </a:solidFill>
                </a:endParaRPr>
              </a:p>
              <a:p>
                <a:pPr algn="ctr"/>
                <a:endParaRPr lang="en-GB" sz="1200" dirty="0"/>
              </a:p>
              <a:p>
                <a:pPr algn="ctr"/>
                <a:r>
                  <a:rPr lang="en-GB" sz="2800" dirty="0"/>
                  <a:t>Centre of Enlargement: </a:t>
                </a:r>
                <a:r>
                  <a:rPr lang="en-GB" sz="2800" b="1" dirty="0"/>
                  <a:t>(9, 4)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7557" y="2083856"/>
                <a:ext cx="3735185" cy="2401748"/>
              </a:xfrm>
              <a:prstGeom prst="rect">
                <a:avLst/>
              </a:prstGeom>
              <a:blipFill>
                <a:blip r:embed="rId3"/>
                <a:stretch>
                  <a:fillRect l="-326" t="-2538" r="-3100" b="-5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EAA7D0A-66A5-779D-D18A-0418656C22FA}"/>
              </a:ext>
            </a:extLst>
          </p:cNvPr>
          <p:cNvCxnSpPr>
            <a:cxnSpLocks/>
          </p:cNvCxnSpPr>
          <p:nvPr/>
        </p:nvCxnSpPr>
        <p:spPr>
          <a:xfrm>
            <a:off x="3275215" y="2571404"/>
            <a:ext cx="4572000" cy="14242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E0E1FF8-4E09-AE0A-3975-56616B01CDBB}"/>
              </a:ext>
            </a:extLst>
          </p:cNvPr>
          <p:cNvCxnSpPr>
            <a:cxnSpLocks/>
          </p:cNvCxnSpPr>
          <p:nvPr/>
        </p:nvCxnSpPr>
        <p:spPr>
          <a:xfrm flipH="1" flipV="1">
            <a:off x="3275215" y="1573875"/>
            <a:ext cx="4106487" cy="24217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C695A6-9D53-EEBF-8376-121BF7056CDC}"/>
              </a:ext>
            </a:extLst>
          </p:cNvPr>
          <p:cNvCxnSpPr>
            <a:cxnSpLocks/>
          </p:cNvCxnSpPr>
          <p:nvPr/>
        </p:nvCxnSpPr>
        <p:spPr>
          <a:xfrm>
            <a:off x="2089265" y="3674225"/>
            <a:ext cx="56138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809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162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2020-01-19T11:12:52Z</dcterms:created>
  <dcterms:modified xsi:type="dcterms:W3CDTF">2022-11-28T09:55:27Z</dcterms:modified>
</cp:coreProperties>
</file>