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15" r:id="rId2"/>
    <p:sldId id="509" r:id="rId3"/>
    <p:sldId id="517" r:id="rId4"/>
    <p:sldId id="516" r:id="rId5"/>
    <p:sldId id="518" r:id="rId6"/>
    <p:sldId id="520" r:id="rId7"/>
    <p:sldId id="52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93E35F-4D55-4098-B479-A3FE4E41C9CB}" v="98" dt="2023-08-28T18:56:16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893E35F-4D55-4098-B479-A3FE4E41C9CB}"/>
    <pc:docChg chg="undo custSel addSld delSld modSld modMainMaster modNotesMaster">
      <pc:chgData name="Stewart Gale" userId="3647ddd2-6040-41ae-a96d-232c23482af8" providerId="ADAL" clId="{8893E35F-4D55-4098-B479-A3FE4E41C9CB}" dt="2023-09-04T17:20:54.706" v="486" actId="1076"/>
      <pc:docMkLst>
        <pc:docMk/>
      </pc:docMkLst>
      <pc:sldChg chg="delSp modSp mod">
        <pc:chgData name="Stewart Gale" userId="3647ddd2-6040-41ae-a96d-232c23482af8" providerId="ADAL" clId="{8893E35F-4D55-4098-B479-A3FE4E41C9CB}" dt="2023-09-04T17:20:54.706" v="486" actId="1076"/>
        <pc:sldMkLst>
          <pc:docMk/>
          <pc:sldMk cId="2102488830" sldId="509"/>
        </pc:sldMkLst>
        <pc:spChg chg="mod topLvl">
          <ac:chgData name="Stewart Gale" userId="3647ddd2-6040-41ae-a96d-232c23482af8" providerId="ADAL" clId="{8893E35F-4D55-4098-B479-A3FE4E41C9CB}" dt="2023-09-04T17:20:52.836" v="485" actId="1076"/>
          <ac:spMkLst>
            <pc:docMk/>
            <pc:sldMk cId="2102488830" sldId="509"/>
            <ac:spMk id="3" creationId="{B290EE7E-8C99-4054-A35A-27095B78EA4D}"/>
          </ac:spMkLst>
        </pc:spChg>
        <pc:spChg chg="mod">
          <ac:chgData name="Stewart Gale" userId="3647ddd2-6040-41ae-a96d-232c23482af8" providerId="ADAL" clId="{8893E35F-4D55-4098-B479-A3FE4E41C9CB}" dt="2023-09-04T17:20:54.706" v="486" actId="1076"/>
          <ac:spMkLst>
            <pc:docMk/>
            <pc:sldMk cId="2102488830" sldId="509"/>
            <ac:spMk id="6" creationId="{943BD72A-9F42-4FDE-8ED1-DB2BFC5E5E98}"/>
          </ac:spMkLst>
        </pc:spChg>
        <pc:grpChg chg="del mod">
          <ac:chgData name="Stewart Gale" userId="3647ddd2-6040-41ae-a96d-232c23482af8" providerId="ADAL" clId="{8893E35F-4D55-4098-B479-A3FE4E41C9CB}" dt="2023-08-28T18:41:05.884" v="8" actId="478"/>
          <ac:grpSpMkLst>
            <pc:docMk/>
            <pc:sldMk cId="2102488830" sldId="509"/>
            <ac:grpSpMk id="2" creationId="{859209DA-E5DD-4497-BE83-3B288840F7FA}"/>
          </ac:grpSpMkLst>
        </pc:grpChg>
        <pc:graphicFrameChg chg="del mod">
          <ac:chgData name="Stewart Gale" userId="3647ddd2-6040-41ae-a96d-232c23482af8" providerId="ADAL" clId="{8893E35F-4D55-4098-B479-A3FE4E41C9CB}" dt="2023-08-28T18:41:12.673" v="10" actId="478"/>
          <ac:graphicFrameMkLst>
            <pc:docMk/>
            <pc:sldMk cId="2102488830" sldId="509"/>
            <ac:graphicFrameMk id="5" creationId="{76ED1DE5-2C29-45AB-BF7D-24B869FE7896}"/>
          </ac:graphicFrameMkLst>
        </pc:graphicFrameChg>
        <pc:cxnChg chg="del mod topLvl">
          <ac:chgData name="Stewart Gale" userId="3647ddd2-6040-41ae-a96d-232c23482af8" providerId="ADAL" clId="{8893E35F-4D55-4098-B479-A3FE4E41C9CB}" dt="2023-08-28T18:41:05.884" v="8" actId="478"/>
          <ac:cxnSpMkLst>
            <pc:docMk/>
            <pc:sldMk cId="2102488830" sldId="509"/>
            <ac:cxnSpMk id="4" creationId="{EA926120-D5BE-4DCB-BCFF-B0D322F06FF2}"/>
          </ac:cxnSpMkLst>
        </pc:cxnChg>
      </pc:sldChg>
      <pc:sldChg chg="delSp modSp mod">
        <pc:chgData name="Stewart Gale" userId="3647ddd2-6040-41ae-a96d-232c23482af8" providerId="ADAL" clId="{8893E35F-4D55-4098-B479-A3FE4E41C9CB}" dt="2023-08-28T18:40:59.099" v="7" actId="403"/>
        <pc:sldMkLst>
          <pc:docMk/>
          <pc:sldMk cId="3924866746" sldId="515"/>
        </pc:sldMkLst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k cId="3924866746" sldId="515"/>
            <ac:spMk id="3" creationId="{1DCD659B-9B0F-4736-B272-47379BEFFD3A}"/>
          </ac:spMkLst>
        </pc:spChg>
        <pc:spChg chg="mod">
          <ac:chgData name="Stewart Gale" userId="3647ddd2-6040-41ae-a96d-232c23482af8" providerId="ADAL" clId="{8893E35F-4D55-4098-B479-A3FE4E41C9CB}" dt="2023-08-28T18:40:59.099" v="7" actId="403"/>
          <ac:spMkLst>
            <pc:docMk/>
            <pc:sldMk cId="3924866746" sldId="515"/>
            <ac:spMk id="5" creationId="{00000000-0000-0000-0000-000000000000}"/>
          </ac:spMkLst>
        </pc:spChg>
        <pc:grpChg chg="del mod">
          <ac:chgData name="Stewart Gale" userId="3647ddd2-6040-41ae-a96d-232c23482af8" providerId="ADAL" clId="{8893E35F-4D55-4098-B479-A3FE4E41C9CB}" dt="2023-08-28T18:40:41.762" v="1" actId="478"/>
          <ac:grpSpMkLst>
            <pc:docMk/>
            <pc:sldMk cId="3924866746" sldId="51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8893E35F-4D55-4098-B479-A3FE4E41C9CB}" dt="2023-08-28T18:40:39.872" v="0"/>
          <ac:cxnSpMkLst>
            <pc:docMk/>
            <pc:sldMk cId="3924866746" sldId="515"/>
            <ac:cxnSpMk id="4" creationId="{694170A7-F542-433D-AE47-C7A950C348C9}"/>
          </ac:cxnSpMkLst>
        </pc:cxnChg>
      </pc:sldChg>
      <pc:sldChg chg="addSp delSp modSp mod delAnim">
        <pc:chgData name="Stewart Gale" userId="3647ddd2-6040-41ae-a96d-232c23482af8" providerId="ADAL" clId="{8893E35F-4D55-4098-B479-A3FE4E41C9CB}" dt="2023-08-28T18:48:43.582" v="209" actId="1076"/>
        <pc:sldMkLst>
          <pc:docMk/>
          <pc:sldMk cId="4027511596" sldId="516"/>
        </pc:sldMkLst>
        <pc:spChg chg="mod topLvl">
          <ac:chgData name="Stewart Gale" userId="3647ddd2-6040-41ae-a96d-232c23482af8" providerId="ADAL" clId="{8893E35F-4D55-4098-B479-A3FE4E41C9CB}" dt="2023-08-28T18:48:28.285" v="201" actId="1076"/>
          <ac:spMkLst>
            <pc:docMk/>
            <pc:sldMk cId="4027511596" sldId="516"/>
            <ac:spMk id="3" creationId="{B290EE7E-8C99-4054-A35A-27095B78EA4D}"/>
          </ac:spMkLst>
        </pc:spChg>
        <pc:spChg chg="add mod">
          <ac:chgData name="Stewart Gale" userId="3647ddd2-6040-41ae-a96d-232c23482af8" providerId="ADAL" clId="{8893E35F-4D55-4098-B479-A3FE4E41C9CB}" dt="2023-08-28T18:48:43.582" v="209" actId="1076"/>
          <ac:spMkLst>
            <pc:docMk/>
            <pc:sldMk cId="4027511596" sldId="516"/>
            <ac:spMk id="5" creationId="{EFF9D12B-B0ED-F521-4A72-B809ED444DF5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6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9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10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13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16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17" creationId="{00000000-0000-0000-0000-000000000000}"/>
          </ac:spMkLst>
        </pc:spChg>
        <pc:spChg chg="del mod">
          <ac:chgData name="Stewart Gale" userId="3647ddd2-6040-41ae-a96d-232c23482af8" providerId="ADAL" clId="{8893E35F-4D55-4098-B479-A3FE4E41C9CB}" dt="2023-08-28T18:43:15.290" v="67" actId="478"/>
          <ac:spMkLst>
            <pc:docMk/>
            <pc:sldMk cId="4027511596" sldId="516"/>
            <ac:spMk id="18" creationId="{00000000-0000-0000-0000-000000000000}"/>
          </ac:spMkLst>
        </pc:spChg>
        <pc:grpChg chg="del mod">
          <ac:chgData name="Stewart Gale" userId="3647ddd2-6040-41ae-a96d-232c23482af8" providerId="ADAL" clId="{8893E35F-4D55-4098-B479-A3FE4E41C9CB}" dt="2023-08-28T18:43:04.016" v="65" actId="478"/>
          <ac:grpSpMkLst>
            <pc:docMk/>
            <pc:sldMk cId="4027511596" sldId="516"/>
            <ac:grpSpMk id="2" creationId="{859209DA-E5DD-4497-BE83-3B288840F7FA}"/>
          </ac:grpSpMkLst>
        </pc:grpChg>
        <pc:picChg chg="del mod">
          <ac:chgData name="Stewart Gale" userId="3647ddd2-6040-41ae-a96d-232c23482af8" providerId="ADAL" clId="{8893E35F-4D55-4098-B479-A3FE4E41C9CB}" dt="2023-08-28T18:43:15.290" v="67" actId="478"/>
          <ac:picMkLst>
            <pc:docMk/>
            <pc:sldMk cId="4027511596" sldId="516"/>
            <ac:picMk id="7" creationId="{00000000-0000-0000-0000-000000000000}"/>
          </ac:picMkLst>
        </pc:picChg>
        <pc:cxnChg chg="del mod topLvl">
          <ac:chgData name="Stewart Gale" userId="3647ddd2-6040-41ae-a96d-232c23482af8" providerId="ADAL" clId="{8893E35F-4D55-4098-B479-A3FE4E41C9CB}" dt="2023-08-28T18:43:04.016" v="65" actId="478"/>
          <ac:cxnSpMkLst>
            <pc:docMk/>
            <pc:sldMk cId="4027511596" sldId="516"/>
            <ac:cxnSpMk id="4" creationId="{EA926120-D5BE-4DCB-BCFF-B0D322F06FF2}"/>
          </ac:cxnSpMkLst>
        </pc:cxnChg>
      </pc:sldChg>
      <pc:sldChg chg="addSp delSp modSp add mod">
        <pc:chgData name="Stewart Gale" userId="3647ddd2-6040-41ae-a96d-232c23482af8" providerId="ADAL" clId="{8893E35F-4D55-4098-B479-A3FE4E41C9CB}" dt="2023-08-28T18:47:29.052" v="109" actId="1076"/>
        <pc:sldMkLst>
          <pc:docMk/>
          <pc:sldMk cId="3558786907" sldId="517"/>
        </pc:sldMkLst>
        <pc:spChg chg="del">
          <ac:chgData name="Stewart Gale" userId="3647ddd2-6040-41ae-a96d-232c23482af8" providerId="ADAL" clId="{8893E35F-4D55-4098-B479-A3FE4E41C9CB}" dt="2023-08-28T18:42:10.087" v="41" actId="478"/>
          <ac:spMkLst>
            <pc:docMk/>
            <pc:sldMk cId="3558786907" sldId="517"/>
            <ac:spMk id="3" creationId="{B290EE7E-8C99-4054-A35A-27095B78EA4D}"/>
          </ac:spMkLst>
        </pc:spChg>
        <pc:spChg chg="add mod">
          <ac:chgData name="Stewart Gale" userId="3647ddd2-6040-41ae-a96d-232c23482af8" providerId="ADAL" clId="{8893E35F-4D55-4098-B479-A3FE4E41C9CB}" dt="2023-08-28T18:47:29.052" v="109" actId="1076"/>
          <ac:spMkLst>
            <pc:docMk/>
            <pc:sldMk cId="3558786907" sldId="517"/>
            <ac:spMk id="4" creationId="{7B220DC2-7619-56CB-F81C-5A99A7C2346C}"/>
          </ac:spMkLst>
        </pc:spChg>
        <pc:spChg chg="del">
          <ac:chgData name="Stewart Gale" userId="3647ddd2-6040-41ae-a96d-232c23482af8" providerId="ADAL" clId="{8893E35F-4D55-4098-B479-A3FE4E41C9CB}" dt="2023-08-28T18:42:11.526" v="42" actId="478"/>
          <ac:spMkLst>
            <pc:docMk/>
            <pc:sldMk cId="3558786907" sldId="517"/>
            <ac:spMk id="6" creationId="{943BD72A-9F42-4FDE-8ED1-DB2BFC5E5E98}"/>
          </ac:spMkLst>
        </pc:spChg>
        <pc:graphicFrameChg chg="mod modGraphic">
          <ac:chgData name="Stewart Gale" userId="3647ddd2-6040-41ae-a96d-232c23482af8" providerId="ADAL" clId="{8893E35F-4D55-4098-B479-A3FE4E41C9CB}" dt="2023-08-28T18:47:11.725" v="77" actId="14734"/>
          <ac:graphicFrameMkLst>
            <pc:docMk/>
            <pc:sldMk cId="3558786907" sldId="517"/>
            <ac:graphicFrameMk id="5" creationId="{76ED1DE5-2C29-45AB-BF7D-24B869FE7896}"/>
          </ac:graphicFrameMkLst>
        </pc:graphicFrameChg>
      </pc:sldChg>
      <pc:sldChg chg="addSp delSp modSp add mod delAnim">
        <pc:chgData name="Stewart Gale" userId="3647ddd2-6040-41ae-a96d-232c23482af8" providerId="ADAL" clId="{8893E35F-4D55-4098-B479-A3FE4E41C9CB}" dt="2023-08-28T18:51:32.329" v="382" actId="1076"/>
        <pc:sldMkLst>
          <pc:docMk/>
          <pc:sldMk cId="2944811116" sldId="518"/>
        </pc:sldMkLst>
        <pc:spChg chg="add mod">
          <ac:chgData name="Stewart Gale" userId="3647ddd2-6040-41ae-a96d-232c23482af8" providerId="ADAL" clId="{8893E35F-4D55-4098-B479-A3FE4E41C9CB}" dt="2023-08-28T18:51:32.329" v="382" actId="1076"/>
          <ac:spMkLst>
            <pc:docMk/>
            <pc:sldMk cId="2944811116" sldId="518"/>
            <ac:spMk id="2" creationId="{C54D5D99-9477-D33A-CEEC-B3F638FF29FB}"/>
          </ac:spMkLst>
        </pc:spChg>
        <pc:spChg chg="del">
          <ac:chgData name="Stewart Gale" userId="3647ddd2-6040-41ae-a96d-232c23482af8" providerId="ADAL" clId="{8893E35F-4D55-4098-B479-A3FE4E41C9CB}" dt="2023-08-28T18:48:47.593" v="210" actId="478"/>
          <ac:spMkLst>
            <pc:docMk/>
            <pc:sldMk cId="2944811116" sldId="518"/>
            <ac:spMk id="3" creationId="{B290EE7E-8C99-4054-A35A-27095B78EA4D}"/>
          </ac:spMkLst>
        </pc:spChg>
        <pc:spChg chg="del">
          <ac:chgData name="Stewart Gale" userId="3647ddd2-6040-41ae-a96d-232c23482af8" providerId="ADAL" clId="{8893E35F-4D55-4098-B479-A3FE4E41C9CB}" dt="2023-08-28T18:50:56.504" v="348" actId="478"/>
          <ac:spMkLst>
            <pc:docMk/>
            <pc:sldMk cId="2944811116" sldId="518"/>
            <ac:spMk id="6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51:23.272" v="377" actId="1076"/>
          <ac:spMkLst>
            <pc:docMk/>
            <pc:sldMk cId="2944811116" sldId="518"/>
            <ac:spMk id="9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0:56.504" v="348" actId="478"/>
          <ac:spMkLst>
            <pc:docMk/>
            <pc:sldMk cId="2944811116" sldId="518"/>
            <ac:spMk id="10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0:56.504" v="348" actId="478"/>
          <ac:spMkLst>
            <pc:docMk/>
            <pc:sldMk cId="2944811116" sldId="518"/>
            <ac:spMk id="13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51:21.032" v="376" actId="1076"/>
          <ac:spMkLst>
            <pc:docMk/>
            <pc:sldMk cId="2944811116" sldId="518"/>
            <ac:spMk id="16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0:56.504" v="348" actId="478"/>
          <ac:spMkLst>
            <pc:docMk/>
            <pc:sldMk cId="2944811116" sldId="518"/>
            <ac:spMk id="17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0:56.504" v="348" actId="478"/>
          <ac:spMkLst>
            <pc:docMk/>
            <pc:sldMk cId="2944811116" sldId="518"/>
            <ac:spMk id="18" creationId="{00000000-0000-0000-0000-000000000000}"/>
          </ac:spMkLst>
        </pc:spChg>
        <pc:picChg chg="del mod modCrop">
          <ac:chgData name="Stewart Gale" userId="3647ddd2-6040-41ae-a96d-232c23482af8" providerId="ADAL" clId="{8893E35F-4D55-4098-B479-A3FE4E41C9CB}" dt="2023-08-28T18:50:42.397" v="335" actId="478"/>
          <ac:picMkLst>
            <pc:docMk/>
            <pc:sldMk cId="2944811116" sldId="518"/>
            <ac:picMk id="7" creationId="{00000000-0000-0000-0000-000000000000}"/>
          </ac:picMkLst>
        </pc:picChg>
      </pc:sldChg>
      <pc:sldChg chg="delSp modSp add del mod delAnim">
        <pc:chgData name="Stewart Gale" userId="3647ddd2-6040-41ae-a96d-232c23482af8" providerId="ADAL" clId="{8893E35F-4D55-4098-B479-A3FE4E41C9CB}" dt="2023-08-28T18:56:23.586" v="481" actId="47"/>
        <pc:sldMkLst>
          <pc:docMk/>
          <pc:sldMk cId="3969913945" sldId="519"/>
        </pc:sldMkLst>
        <pc:spChg chg="del">
          <ac:chgData name="Stewart Gale" userId="3647ddd2-6040-41ae-a96d-232c23482af8" providerId="ADAL" clId="{8893E35F-4D55-4098-B479-A3FE4E41C9CB}" dt="2023-08-28T18:51:56.969" v="395" actId="478"/>
          <ac:spMkLst>
            <pc:docMk/>
            <pc:sldMk cId="3969913945" sldId="519"/>
            <ac:spMk id="9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3:01.630" v="411" actId="478"/>
          <ac:spMkLst>
            <pc:docMk/>
            <pc:sldMk cId="3969913945" sldId="519"/>
            <ac:spMk id="10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1:56.969" v="395" actId="478"/>
          <ac:spMkLst>
            <pc:docMk/>
            <pc:sldMk cId="3969913945" sldId="519"/>
            <ac:spMk id="16" creationId="{00000000-0000-0000-0000-000000000000}"/>
          </ac:spMkLst>
        </pc:spChg>
        <pc:spChg chg="del">
          <ac:chgData name="Stewart Gale" userId="3647ddd2-6040-41ae-a96d-232c23482af8" providerId="ADAL" clId="{8893E35F-4D55-4098-B479-A3FE4E41C9CB}" dt="2023-08-28T18:53:01.630" v="411" actId="478"/>
          <ac:spMkLst>
            <pc:docMk/>
            <pc:sldMk cId="3969913945" sldId="519"/>
            <ac:spMk id="17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54:58.168" v="452" actId="1076"/>
          <ac:spMkLst>
            <pc:docMk/>
            <pc:sldMk cId="3969913945" sldId="519"/>
            <ac:spMk id="18" creationId="{00000000-0000-0000-0000-000000000000}"/>
          </ac:spMkLst>
        </pc:spChg>
      </pc:sldChg>
      <pc:sldChg chg="modSp add mod">
        <pc:chgData name="Stewart Gale" userId="3647ddd2-6040-41ae-a96d-232c23482af8" providerId="ADAL" clId="{8893E35F-4D55-4098-B479-A3FE4E41C9CB}" dt="2023-08-28T18:52:52.282" v="409" actId="1076"/>
        <pc:sldMkLst>
          <pc:docMk/>
          <pc:sldMk cId="32222400" sldId="520"/>
        </pc:sldMkLst>
        <pc:spChg chg="mod">
          <ac:chgData name="Stewart Gale" userId="3647ddd2-6040-41ae-a96d-232c23482af8" providerId="ADAL" clId="{8893E35F-4D55-4098-B479-A3FE4E41C9CB}" dt="2023-08-28T18:51:51.775" v="394" actId="14100"/>
          <ac:spMkLst>
            <pc:docMk/>
            <pc:sldMk cId="32222400" sldId="520"/>
            <ac:spMk id="2" creationId="{C54D5D99-9477-D33A-CEEC-B3F638FF29FB}"/>
          </ac:spMkLst>
        </pc:spChg>
        <pc:spChg chg="mod">
          <ac:chgData name="Stewart Gale" userId="3647ddd2-6040-41ae-a96d-232c23482af8" providerId="ADAL" clId="{8893E35F-4D55-4098-B479-A3FE4E41C9CB}" dt="2023-08-28T18:52:46.335" v="406" actId="1076"/>
          <ac:spMkLst>
            <pc:docMk/>
            <pc:sldMk cId="32222400" sldId="520"/>
            <ac:spMk id="9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52:52.282" v="409" actId="1076"/>
          <ac:spMkLst>
            <pc:docMk/>
            <pc:sldMk cId="32222400" sldId="520"/>
            <ac:spMk id="16" creationId="{00000000-0000-0000-0000-000000000000}"/>
          </ac:spMkLst>
        </pc:spChg>
      </pc:sldChg>
      <pc:sldChg chg="addSp delSp modSp add mod modAnim">
        <pc:chgData name="Stewart Gale" userId="3647ddd2-6040-41ae-a96d-232c23482af8" providerId="ADAL" clId="{8893E35F-4D55-4098-B479-A3FE4E41C9CB}" dt="2023-08-28T18:56:20.294" v="480" actId="1076"/>
        <pc:sldMkLst>
          <pc:docMk/>
          <pc:sldMk cId="259637288" sldId="521"/>
        </pc:sldMkLst>
        <pc:spChg chg="mod">
          <ac:chgData name="Stewart Gale" userId="3647ddd2-6040-41ae-a96d-232c23482af8" providerId="ADAL" clId="{8893E35F-4D55-4098-B479-A3FE4E41C9CB}" dt="2023-08-28T18:55:58.581" v="468" actId="1076"/>
          <ac:spMkLst>
            <pc:docMk/>
            <pc:sldMk cId="259637288" sldId="521"/>
            <ac:spMk id="2" creationId="{C54D5D99-9477-D33A-CEEC-B3F638FF29FB}"/>
          </ac:spMkLst>
        </pc:spChg>
        <pc:spChg chg="add del mod">
          <ac:chgData name="Stewart Gale" userId="3647ddd2-6040-41ae-a96d-232c23482af8" providerId="ADAL" clId="{8893E35F-4D55-4098-B479-A3FE4E41C9CB}" dt="2023-08-28T18:54:53.839" v="451" actId="478"/>
          <ac:spMkLst>
            <pc:docMk/>
            <pc:sldMk cId="259637288" sldId="521"/>
            <ac:spMk id="3" creationId="{515DCF6A-A909-9858-B9AE-07030B64A447}"/>
          </ac:spMkLst>
        </pc:spChg>
        <pc:spChg chg="add mod">
          <ac:chgData name="Stewart Gale" userId="3647ddd2-6040-41ae-a96d-232c23482af8" providerId="ADAL" clId="{8893E35F-4D55-4098-B479-A3FE4E41C9CB}" dt="2023-08-28T18:56:20.294" v="480" actId="1076"/>
          <ac:spMkLst>
            <pc:docMk/>
            <pc:sldMk cId="259637288" sldId="521"/>
            <ac:spMk id="4" creationId="{A0E0C365-6917-E6BF-2B8A-1C7431423D9C}"/>
          </ac:spMkLst>
        </pc:spChg>
        <pc:spChg chg="mod">
          <ac:chgData name="Stewart Gale" userId="3647ddd2-6040-41ae-a96d-232c23482af8" providerId="ADAL" clId="{8893E35F-4D55-4098-B479-A3FE4E41C9CB}" dt="2023-08-28T18:56:02.487" v="470" actId="1076"/>
          <ac:spMkLst>
            <pc:docMk/>
            <pc:sldMk cId="259637288" sldId="521"/>
            <ac:spMk id="9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56:04.321" v="471" actId="1076"/>
          <ac:spMkLst>
            <pc:docMk/>
            <pc:sldMk cId="259637288" sldId="521"/>
            <ac:spMk id="16" creationId="{00000000-0000-0000-0000-000000000000}"/>
          </ac:spMkLst>
        </pc:spChg>
      </pc:sldChg>
      <pc:sldMasterChg chg="modSp modSldLayout">
        <pc:chgData name="Stewart Gale" userId="3647ddd2-6040-41ae-a96d-232c23482af8" providerId="ADAL" clId="{8893E35F-4D55-4098-B479-A3FE4E41C9CB}" dt="2023-08-28T18:40:39.872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8893E35F-4D55-4098-B479-A3FE4E41C9CB}" dt="2023-08-28T18:40:39.872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8893E35F-4D55-4098-B479-A3FE4E41C9CB}" dt="2023-08-28T18:40:39.872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8893E35F-4D55-4098-B479-A3FE4E41C9CB}" dt="2023-08-28T18:40:39.872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3352" y="260648"/>
            <a:ext cx="11593288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Modelling in Mechanics</a:t>
            </a:r>
          </a:p>
          <a:p>
            <a:pPr algn="ctr"/>
            <a:r>
              <a:rPr lang="en-GB" sz="9600" dirty="0"/>
              <a:t>Quantities and Units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3924866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290EE7E-8C99-4054-A35A-27095B78EA4D}"/>
              </a:ext>
            </a:extLst>
          </p:cNvPr>
          <p:cNvSpPr txBox="1"/>
          <p:nvPr/>
        </p:nvSpPr>
        <p:spPr>
          <a:xfrm>
            <a:off x="4295800" y="692696"/>
            <a:ext cx="3456384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SI Units</a:t>
            </a:r>
            <a:endParaRPr lang="en-GB" sz="72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3BD72A-9F42-4FDE-8ED1-DB2BFC5E5E98}"/>
              </a:ext>
            </a:extLst>
          </p:cNvPr>
          <p:cNvSpPr txBox="1"/>
          <p:nvPr/>
        </p:nvSpPr>
        <p:spPr>
          <a:xfrm>
            <a:off x="263352" y="2348880"/>
            <a:ext cx="1180931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200" dirty="0"/>
              <a:t>The SI units are a standard system of units, </a:t>
            </a:r>
          </a:p>
          <a:p>
            <a:pPr algn="ctr"/>
            <a:r>
              <a:rPr lang="en-GB" sz="5200" dirty="0"/>
              <a:t>used internationally </a:t>
            </a:r>
          </a:p>
          <a:p>
            <a:pPr algn="ctr"/>
            <a:r>
              <a:rPr lang="en-GB" sz="5200" dirty="0"/>
              <a:t>(“</a:t>
            </a:r>
            <a:r>
              <a:rPr lang="en-GB" sz="5200" dirty="0" err="1"/>
              <a:t>Syst</a:t>
            </a:r>
            <a:r>
              <a:rPr lang="en-GB" sz="5200" dirty="0" err="1">
                <a:latin typeface="Calibri" panose="020F0502020204030204" pitchFamily="34" charset="0"/>
                <a:cs typeface="Calibri" panose="020F0502020204030204" pitchFamily="34" charset="0"/>
              </a:rPr>
              <a:t>è</a:t>
            </a:r>
            <a:r>
              <a:rPr lang="en-GB" sz="5200" dirty="0" err="1"/>
              <a:t>me</a:t>
            </a:r>
            <a:r>
              <a:rPr lang="en-GB" sz="5200" dirty="0"/>
              <a:t> International </a:t>
            </a:r>
            <a:r>
              <a:rPr lang="en-GB" sz="5200" dirty="0" err="1"/>
              <a:t>d’unit</a:t>
            </a:r>
            <a:r>
              <a:rPr lang="en-GB" sz="5200" dirty="0" err="1">
                <a:latin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en-GB" sz="5200" dirty="0" err="1"/>
              <a:t>s</a:t>
            </a:r>
            <a:r>
              <a:rPr lang="en-GB" sz="5200" dirty="0"/>
              <a:t>”). </a:t>
            </a:r>
          </a:p>
        </p:txBody>
      </p:sp>
    </p:spTree>
    <p:extLst>
      <p:ext uri="{BB962C8B-B14F-4D97-AF65-F5344CB8AC3E}">
        <p14:creationId xmlns:p14="http://schemas.microsoft.com/office/powerpoint/2010/main" val="2102488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6ED1DE5-2C29-45AB-BF7D-24B869FE78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004280"/>
              </p:ext>
            </p:extLst>
          </p:nvPr>
        </p:nvGraphicFramePr>
        <p:xfrm>
          <a:off x="839416" y="1431223"/>
          <a:ext cx="10801200" cy="4968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821638">
                  <a:extLst>
                    <a:ext uri="{9D8B030D-6E8A-4147-A177-3AD203B41FA5}">
                      <a16:colId xmlns:a16="http://schemas.microsoft.com/office/drawing/2014/main" val="613030714"/>
                    </a:ext>
                  </a:extLst>
                </a:gridCol>
                <a:gridCol w="3489781">
                  <a:extLst>
                    <a:ext uri="{9D8B030D-6E8A-4147-A177-3AD203B41FA5}">
                      <a16:colId xmlns:a16="http://schemas.microsoft.com/office/drawing/2014/main" val="1885426418"/>
                    </a:ext>
                  </a:extLst>
                </a:gridCol>
                <a:gridCol w="3489781">
                  <a:extLst>
                    <a:ext uri="{9D8B030D-6E8A-4147-A177-3AD203B41FA5}">
                      <a16:colId xmlns:a16="http://schemas.microsoft.com/office/drawing/2014/main" val="2335883233"/>
                    </a:ext>
                  </a:extLst>
                </a:gridCol>
              </a:tblGrid>
              <a:tr h="560673">
                <a:tc>
                  <a:txBody>
                    <a:bodyPr/>
                    <a:lstStyle/>
                    <a:p>
                      <a:r>
                        <a:rPr lang="en-GB" sz="3200" dirty="0"/>
                        <a:t>Quantity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Unit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Symbol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1928212"/>
                  </a:ext>
                </a:extLst>
              </a:tr>
              <a:tr h="635429">
                <a:tc>
                  <a:txBody>
                    <a:bodyPr/>
                    <a:lstStyle/>
                    <a:p>
                      <a:r>
                        <a:rPr lang="en-GB" sz="3200" dirty="0"/>
                        <a:t>Mass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kilogram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kg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9863019"/>
                  </a:ext>
                </a:extLst>
              </a:tr>
              <a:tr h="635429">
                <a:tc>
                  <a:txBody>
                    <a:bodyPr/>
                    <a:lstStyle/>
                    <a:p>
                      <a:r>
                        <a:rPr lang="en-GB" sz="3200" dirty="0"/>
                        <a:t>Length/Displacement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metre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8212396"/>
                  </a:ext>
                </a:extLst>
              </a:tr>
              <a:tr h="635429">
                <a:tc>
                  <a:txBody>
                    <a:bodyPr/>
                    <a:lstStyle/>
                    <a:p>
                      <a:r>
                        <a:rPr lang="en-GB" sz="3200" dirty="0"/>
                        <a:t>Time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Seconds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403313"/>
                  </a:ext>
                </a:extLst>
              </a:tr>
              <a:tr h="635429">
                <a:tc>
                  <a:txBody>
                    <a:bodyPr/>
                    <a:lstStyle/>
                    <a:p>
                      <a:r>
                        <a:rPr lang="en-GB" sz="3200" dirty="0"/>
                        <a:t>Speed/Velocity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metres per second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ms</a:t>
                      </a:r>
                      <a:r>
                        <a:rPr lang="en-GB" sz="3600" baseline="30000" dirty="0"/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33646"/>
                  </a:ext>
                </a:extLst>
              </a:tr>
              <a:tr h="1158724">
                <a:tc>
                  <a:txBody>
                    <a:bodyPr/>
                    <a:lstStyle/>
                    <a:p>
                      <a:r>
                        <a:rPr lang="en-GB" sz="3200" dirty="0"/>
                        <a:t>Acceleration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metres per second per second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/>
                        <a:t>ms</a:t>
                      </a:r>
                      <a:r>
                        <a:rPr lang="en-GB" sz="3600" baseline="30000"/>
                        <a:t>-2</a:t>
                      </a:r>
                      <a:endParaRPr lang="en-GB" sz="3600" baseline="30000" dirty="0"/>
                    </a:p>
                    <a:p>
                      <a:endParaRPr lang="en-GB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3841409"/>
                  </a:ext>
                </a:extLst>
              </a:tr>
              <a:tr h="635429">
                <a:tc>
                  <a:txBody>
                    <a:bodyPr/>
                    <a:lstStyle/>
                    <a:p>
                      <a:r>
                        <a:rPr lang="en-GB" sz="3200" dirty="0"/>
                        <a:t>Force/Weight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newton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600" dirty="0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0273144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B220DC2-7619-56CB-F81C-5A99A7C2346C}"/>
              </a:ext>
            </a:extLst>
          </p:cNvPr>
          <p:cNvSpPr txBox="1"/>
          <p:nvPr/>
        </p:nvSpPr>
        <p:spPr>
          <a:xfrm>
            <a:off x="983432" y="332656"/>
            <a:ext cx="102251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800" dirty="0"/>
              <a:t>These are the units you must use. </a:t>
            </a:r>
          </a:p>
        </p:txBody>
      </p:sp>
    </p:spTree>
    <p:extLst>
      <p:ext uri="{BB962C8B-B14F-4D97-AF65-F5344CB8AC3E}">
        <p14:creationId xmlns:p14="http://schemas.microsoft.com/office/powerpoint/2010/main" val="3558786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290EE7E-8C99-4054-A35A-27095B78EA4D}"/>
              </a:ext>
            </a:extLst>
          </p:cNvPr>
          <p:cNvSpPr txBox="1"/>
          <p:nvPr/>
        </p:nvSpPr>
        <p:spPr>
          <a:xfrm>
            <a:off x="2279576" y="836712"/>
            <a:ext cx="7128792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latin typeface="+mj-lt"/>
              </a:rPr>
              <a:t>Converting Units</a:t>
            </a:r>
            <a:endParaRPr lang="en-GB" sz="7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F9D12B-B0ED-F521-4A72-B809ED444DF5}"/>
              </a:ext>
            </a:extLst>
          </p:cNvPr>
          <p:cNvSpPr txBox="1"/>
          <p:nvPr/>
        </p:nvSpPr>
        <p:spPr>
          <a:xfrm>
            <a:off x="695400" y="2564904"/>
            <a:ext cx="108012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6600" dirty="0"/>
              <a:t>If the units are not SI unit then you will need to convert them.</a:t>
            </a:r>
          </a:p>
        </p:txBody>
      </p:sp>
    </p:spTree>
    <p:extLst>
      <p:ext uri="{BB962C8B-B14F-4D97-AF65-F5344CB8AC3E}">
        <p14:creationId xmlns:p14="http://schemas.microsoft.com/office/powerpoint/2010/main" val="4027511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735092" y="2440307"/>
            <a:ext cx="82089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6000" dirty="0"/>
              <a:t>SI unit of length is metres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495600" y="3645024"/>
            <a:ext cx="696056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800" dirty="0">
                <a:solidFill>
                  <a:prstClr val="black"/>
                </a:solidFill>
              </a:rPr>
              <a:t>4km = </a:t>
            </a:r>
            <a:r>
              <a:rPr lang="en-GB" sz="8800" b="1" dirty="0">
                <a:solidFill>
                  <a:prstClr val="black"/>
                </a:solidFill>
              </a:rPr>
              <a:t>4000 m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D5D99-9477-D33A-CEEC-B3F638FF29FB}"/>
              </a:ext>
            </a:extLst>
          </p:cNvPr>
          <p:cNvSpPr txBox="1"/>
          <p:nvPr/>
        </p:nvSpPr>
        <p:spPr>
          <a:xfrm>
            <a:off x="1115340" y="650530"/>
            <a:ext cx="9721080" cy="110799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Write 4km using SI units. </a:t>
            </a:r>
          </a:p>
        </p:txBody>
      </p:sp>
    </p:spTree>
    <p:extLst>
      <p:ext uri="{BB962C8B-B14F-4D97-AF65-F5344CB8AC3E}">
        <p14:creationId xmlns:p14="http://schemas.microsoft.com/office/powerpoint/2010/main" val="2944811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503278" y="2204864"/>
            <a:ext cx="91854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SI unit of weight is kilograms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927648" y="3463209"/>
            <a:ext cx="612068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8800" dirty="0">
                <a:solidFill>
                  <a:prstClr val="black"/>
                </a:solidFill>
              </a:rPr>
              <a:t>0.32 ÷ 1000 </a:t>
            </a:r>
          </a:p>
          <a:p>
            <a:pPr lvl="0"/>
            <a:r>
              <a:rPr lang="en-GB" sz="8800" dirty="0">
                <a:solidFill>
                  <a:prstClr val="black"/>
                </a:solidFill>
              </a:rPr>
              <a:t>= </a:t>
            </a:r>
            <a:r>
              <a:rPr lang="en-GB" sz="8800" b="1" dirty="0">
                <a:solidFill>
                  <a:prstClr val="black"/>
                </a:solidFill>
              </a:rPr>
              <a:t>0.00032 kg</a:t>
            </a:r>
            <a:r>
              <a:rPr lang="en-GB" sz="88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D5D99-9477-D33A-CEEC-B3F638FF29FB}"/>
              </a:ext>
            </a:extLst>
          </p:cNvPr>
          <p:cNvSpPr txBox="1"/>
          <p:nvPr/>
        </p:nvSpPr>
        <p:spPr>
          <a:xfrm>
            <a:off x="479376" y="650530"/>
            <a:ext cx="11017224" cy="110799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Write 0.32grams using SI units. </a:t>
            </a:r>
          </a:p>
        </p:txBody>
      </p:sp>
    </p:spTree>
    <p:extLst>
      <p:ext uri="{BB962C8B-B14F-4D97-AF65-F5344CB8AC3E}">
        <p14:creationId xmlns:p14="http://schemas.microsoft.com/office/powerpoint/2010/main" val="3222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279576" y="1628800"/>
            <a:ext cx="74888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SI unit of weight is </a:t>
            </a:r>
            <a:r>
              <a:rPr lang="en-GB" sz="6000" dirty="0">
                <a:solidFill>
                  <a:prstClr val="black"/>
                </a:solidFill>
              </a:rPr>
              <a:t>ms</a:t>
            </a:r>
            <a:r>
              <a:rPr lang="en-GB" sz="6000" baseline="30000" dirty="0">
                <a:solidFill>
                  <a:prstClr val="black"/>
                </a:solidFill>
              </a:rPr>
              <a:t>-1</a:t>
            </a:r>
            <a:endParaRPr lang="en-GB" sz="6000" dirty="0"/>
          </a:p>
        </p:txBody>
      </p:sp>
      <p:sp>
        <p:nvSpPr>
          <p:cNvPr id="16" name="Rectangle 15"/>
          <p:cNvSpPr/>
          <p:nvPr/>
        </p:nvSpPr>
        <p:spPr>
          <a:xfrm>
            <a:off x="2639616" y="2674655"/>
            <a:ext cx="67687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>
                <a:solidFill>
                  <a:prstClr val="black"/>
                </a:solidFill>
              </a:rPr>
              <a:t>5.1 x 10</a:t>
            </a:r>
            <a:r>
              <a:rPr lang="en-GB" sz="8000" baseline="30000" dirty="0">
                <a:solidFill>
                  <a:prstClr val="black"/>
                </a:solidFill>
              </a:rPr>
              <a:t>6</a:t>
            </a:r>
            <a:r>
              <a:rPr lang="en-GB" sz="8000" dirty="0">
                <a:solidFill>
                  <a:prstClr val="black"/>
                </a:solidFill>
              </a:rPr>
              <a:t> km h</a:t>
            </a:r>
            <a:r>
              <a:rPr lang="en-GB" sz="8000" baseline="30000" dirty="0">
                <a:solidFill>
                  <a:prstClr val="black"/>
                </a:solidFill>
              </a:rPr>
              <a:t>-1</a:t>
            </a:r>
            <a:r>
              <a:rPr lang="en-GB" sz="8000" dirty="0">
                <a:solidFill>
                  <a:prstClr val="black"/>
                </a:solidFill>
              </a:rPr>
              <a:t> </a:t>
            </a:r>
          </a:p>
          <a:p>
            <a:r>
              <a:rPr lang="en-GB" sz="8000" dirty="0">
                <a:solidFill>
                  <a:prstClr val="black"/>
                </a:solidFill>
              </a:rPr>
              <a:t>= </a:t>
            </a:r>
            <a:r>
              <a:rPr lang="en-GB" sz="8000" b="1" dirty="0">
                <a:solidFill>
                  <a:prstClr val="black"/>
                </a:solidFill>
              </a:rPr>
              <a:t>1420000 ms</a:t>
            </a:r>
            <a:r>
              <a:rPr lang="en-GB" sz="8000" b="1" baseline="30000" dirty="0">
                <a:solidFill>
                  <a:prstClr val="black"/>
                </a:solidFill>
              </a:rPr>
              <a:t>-1</a:t>
            </a:r>
            <a:r>
              <a:rPr lang="en-GB" sz="8000" b="1" dirty="0">
                <a:solidFill>
                  <a:prstClr val="black"/>
                </a:solidFill>
              </a:rPr>
              <a:t> </a:t>
            </a:r>
            <a:endParaRPr lang="en-GB" sz="8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4D5D99-9477-D33A-CEEC-B3F638FF29FB}"/>
                  </a:ext>
                </a:extLst>
              </p:cNvPr>
              <p:cNvSpPr txBox="1"/>
              <p:nvPr/>
            </p:nvSpPr>
            <p:spPr>
              <a:xfrm>
                <a:off x="515380" y="404664"/>
                <a:ext cx="11161240" cy="96949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700" dirty="0"/>
                  <a:t>Write 5.1 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7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7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57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  <m:r>
                      <a:rPr lang="en-GB" sz="5700" b="0" i="1" smtClean="0">
                        <a:latin typeface="Cambria Math" panose="02040503050406030204" pitchFamily="18" charset="0"/>
                      </a:rPr>
                      <m:t>𝑘𝑚</m:t>
                    </m:r>
                    <m:sSup>
                      <m:sSupPr>
                        <m:ctrlPr>
                          <a:rPr lang="en-GB" sz="57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7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GB" sz="57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5700" dirty="0"/>
                  <a:t> using SI units.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54D5D99-9477-D33A-CEEC-B3F638FF2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404664"/>
                <a:ext cx="11161240" cy="969496"/>
              </a:xfrm>
              <a:prstGeom prst="rect">
                <a:avLst/>
              </a:prstGeom>
              <a:blipFill>
                <a:blip r:embed="rId2"/>
                <a:stretch>
                  <a:fillRect l="-953" t="-7568" r="-2331" b="-281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0E0C365-6917-E6BF-2B8A-1C7431423D9C}"/>
              </a:ext>
            </a:extLst>
          </p:cNvPr>
          <p:cNvSpPr/>
          <p:nvPr/>
        </p:nvSpPr>
        <p:spPr>
          <a:xfrm>
            <a:off x="1991544" y="5157192"/>
            <a:ext cx="842493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prstClr val="black"/>
                </a:solidFill>
              </a:rPr>
              <a:t>x 1000 converts to km to meters </a:t>
            </a:r>
          </a:p>
          <a:p>
            <a:r>
              <a:rPr lang="en-GB" sz="4400" dirty="0">
                <a:solidFill>
                  <a:prstClr val="black"/>
                </a:solidFill>
              </a:rPr>
              <a:t>÷ 3600 converts to hours to seconds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5963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19822</TotalTime>
  <Words>163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755</cp:revision>
  <dcterms:created xsi:type="dcterms:W3CDTF">2013-02-28T07:36:55Z</dcterms:created>
  <dcterms:modified xsi:type="dcterms:W3CDTF">2023-09-04T17:21:02Z</dcterms:modified>
</cp:coreProperties>
</file>