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47" r:id="rId2"/>
    <p:sldId id="548" r:id="rId3"/>
    <p:sldId id="514" r:id="rId4"/>
    <p:sldId id="549" r:id="rId5"/>
    <p:sldId id="55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632AEC-560B-4F6D-B851-35BA1CDCCDB6}" v="204" dt="2023-09-14T07:29:33.272"/>
    <p1510:client id="{A5F36292-81CF-4D18-A5BA-9C6B23E87823}" v="611" dt="2023-09-14T05:46:17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1" autoAdjust="0"/>
    <p:restoredTop sz="87668" autoAdjust="0"/>
  </p:normalViewPr>
  <p:slideViewPr>
    <p:cSldViewPr>
      <p:cViewPr varScale="1">
        <p:scale>
          <a:sx n="82" d="100"/>
          <a:sy n="82" d="100"/>
        </p:scale>
        <p:origin x="270" y="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5F36292-81CF-4D18-A5BA-9C6B23E87823}"/>
    <pc:docChg chg="undo custSel addSld delSld modSld sldOrd">
      <pc:chgData name="Stewart Gale" userId="3647ddd2-6040-41ae-a96d-232c23482af8" providerId="ADAL" clId="{A5F36292-81CF-4D18-A5BA-9C6B23E87823}" dt="2023-09-14T06:04:12.292" v="1454" actId="47"/>
      <pc:docMkLst>
        <pc:docMk/>
      </pc:docMkLst>
      <pc:sldChg chg="addSp delSp modSp mod ord delAnim modAnim">
        <pc:chgData name="Stewart Gale" userId="3647ddd2-6040-41ae-a96d-232c23482af8" providerId="ADAL" clId="{A5F36292-81CF-4D18-A5BA-9C6B23E87823}" dt="2023-06-18T17:33:15.185" v="749"/>
        <pc:sldMkLst>
          <pc:docMk/>
          <pc:sldMk cId="2093079326" sldId="502"/>
        </pc:sldMkLst>
        <pc:spChg chg="del">
          <ac:chgData name="Stewart Gale" userId="3647ddd2-6040-41ae-a96d-232c23482af8" providerId="ADAL" clId="{A5F36292-81CF-4D18-A5BA-9C6B23E87823}" dt="2023-06-18T16:21:44.328" v="187" actId="478"/>
          <ac:spMkLst>
            <pc:docMk/>
            <pc:sldMk cId="2093079326" sldId="502"/>
            <ac:spMk id="5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6-18T16:25:31.870" v="264" actId="1076"/>
          <ac:spMkLst>
            <pc:docMk/>
            <pc:sldMk cId="2093079326" sldId="502"/>
            <ac:spMk id="9" creationId="{DEB3B426-2B4B-D07B-E318-1547A7D6AD6F}"/>
          </ac:spMkLst>
        </pc:spChg>
        <pc:spChg chg="mod topLvl">
          <ac:chgData name="Stewart Gale" userId="3647ddd2-6040-41ae-a96d-232c23482af8" providerId="ADAL" clId="{A5F36292-81CF-4D18-A5BA-9C6B23E87823}" dt="2023-06-18T16:25:54.151" v="265" actId="165"/>
          <ac:spMkLst>
            <pc:docMk/>
            <pc:sldMk cId="2093079326" sldId="502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6-18T16:25:54.151" v="265" actId="165"/>
          <ac:spMkLst>
            <pc:docMk/>
            <pc:sldMk cId="2093079326" sldId="502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6-18T16:25:54.151" v="265" actId="165"/>
          <ac:spMkLst>
            <pc:docMk/>
            <pc:sldMk cId="2093079326" sldId="502"/>
            <ac:spMk id="13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27:30.630" v="276" actId="14100"/>
          <ac:spMkLst>
            <pc:docMk/>
            <pc:sldMk cId="2093079326" sldId="502"/>
            <ac:spMk id="14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25:25.821" v="262" actId="1076"/>
          <ac:spMkLst>
            <pc:docMk/>
            <pc:sldMk cId="2093079326" sldId="502"/>
            <ac:spMk id="1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6:59.980" v="130" actId="478"/>
          <ac:spMkLst>
            <pc:docMk/>
            <pc:sldMk cId="2093079326" sldId="502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6-18T16:25:54.151" v="265" actId="165"/>
          <ac:spMkLst>
            <pc:docMk/>
            <pc:sldMk cId="2093079326" sldId="502"/>
            <ac:spMk id="19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6-18T16:25:29.190" v="263" actId="1076"/>
          <ac:spMkLst>
            <pc:docMk/>
            <pc:sldMk cId="2093079326" sldId="502"/>
            <ac:spMk id="20" creationId="{7BBA5C73-A777-A2CF-3FCC-2FDF7699AC4A}"/>
          </ac:spMkLst>
        </pc:spChg>
        <pc:spChg chg="del">
          <ac:chgData name="Stewart Gale" userId="3647ddd2-6040-41ae-a96d-232c23482af8" providerId="ADAL" clId="{A5F36292-81CF-4D18-A5BA-9C6B23E87823}" dt="2023-06-18T16:22:07.412" v="194" actId="478"/>
          <ac:spMkLst>
            <pc:docMk/>
            <pc:sldMk cId="2093079326" sldId="502"/>
            <ac:spMk id="22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21:42.091" v="186" actId="478"/>
          <ac:grpSpMkLst>
            <pc:docMk/>
            <pc:sldMk cId="2093079326" sldId="502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5F36292-81CF-4D18-A5BA-9C6B23E87823}" dt="2023-06-18T16:25:54.151" v="265" actId="165"/>
          <ac:grpSpMkLst>
            <pc:docMk/>
            <pc:sldMk cId="2093079326" sldId="502"/>
            <ac:grpSpMk id="10" creationId="{D44F726C-1AB0-ADF7-9CE5-7B670BC2DE67}"/>
          </ac:grpSpMkLst>
        </pc:grpChg>
        <pc:cxnChg chg="mod topLvl">
          <ac:chgData name="Stewart Gale" userId="3647ddd2-6040-41ae-a96d-232c23482af8" providerId="ADAL" clId="{A5F36292-81CF-4D18-A5BA-9C6B23E87823}" dt="2023-06-18T16:25:54.151" v="265" actId="165"/>
          <ac:cxnSpMkLst>
            <pc:docMk/>
            <pc:sldMk cId="2093079326" sldId="502"/>
            <ac:cxnSpMk id="7" creationId="{00000000-0000-0000-0000-000000000000}"/>
          </ac:cxnSpMkLst>
        </pc:cxnChg>
        <pc:cxnChg chg="mod topLvl">
          <ac:chgData name="Stewart Gale" userId="3647ddd2-6040-41ae-a96d-232c23482af8" providerId="ADAL" clId="{A5F36292-81CF-4D18-A5BA-9C6B23E87823}" dt="2023-06-18T16:25:54.151" v="265" actId="165"/>
          <ac:cxnSpMkLst>
            <pc:docMk/>
            <pc:sldMk cId="2093079326" sldId="502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A5F36292-81CF-4D18-A5BA-9C6B23E87823}" dt="2023-06-18T16:25:54.151" v="265" actId="165"/>
          <ac:cxnSpMkLst>
            <pc:docMk/>
            <pc:sldMk cId="2093079326" sldId="502"/>
            <ac:cxnSpMk id="18" creationId="{00000000-0000-0000-0000-000000000000}"/>
          </ac:cxnSpMkLst>
        </pc:cxnChg>
        <pc:cxnChg chg="mod topLvl">
          <ac:chgData name="Stewart Gale" userId="3647ddd2-6040-41ae-a96d-232c23482af8" providerId="ADAL" clId="{A5F36292-81CF-4D18-A5BA-9C6B23E87823}" dt="2023-06-18T16:25:54.151" v="265" actId="165"/>
          <ac:cxnSpMkLst>
            <pc:docMk/>
            <pc:sldMk cId="2093079326" sldId="502"/>
            <ac:cxnSpMk id="21" creationId="{00000000-0000-0000-0000-000000000000}"/>
          </ac:cxnSpMkLst>
        </pc:cxnChg>
      </pc:sldChg>
      <pc:sldChg chg="del">
        <pc:chgData name="Stewart Gale" userId="3647ddd2-6040-41ae-a96d-232c23482af8" providerId="ADAL" clId="{A5F36292-81CF-4D18-A5BA-9C6B23E87823}" dt="2023-06-18T16:09:24.843" v="38" actId="47"/>
        <pc:sldMkLst>
          <pc:docMk/>
          <pc:sldMk cId="1880201785" sldId="505"/>
        </pc:sldMkLst>
      </pc:sldChg>
      <pc:sldChg chg="delSp del mod delAnim">
        <pc:chgData name="Stewart Gale" userId="3647ddd2-6040-41ae-a96d-232c23482af8" providerId="ADAL" clId="{A5F36292-81CF-4D18-A5BA-9C6B23E87823}" dt="2023-06-18T16:16:08.303" v="121" actId="47"/>
        <pc:sldMkLst>
          <pc:docMk/>
          <pc:sldMk cId="2266856213" sldId="509"/>
        </pc:sldMkLst>
        <pc:spChg chg="del">
          <ac:chgData name="Stewart Gale" userId="3647ddd2-6040-41ae-a96d-232c23482af8" providerId="ADAL" clId="{A5F36292-81CF-4D18-A5BA-9C6B23E87823}" dt="2023-06-18T16:09:58.475" v="42" actId="478"/>
          <ac:spMkLst>
            <pc:docMk/>
            <pc:sldMk cId="2266856213" sldId="509"/>
            <ac:spMk id="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6:02.129" v="118" actId="478"/>
          <ac:spMkLst>
            <pc:docMk/>
            <pc:sldMk cId="2266856213" sldId="509"/>
            <ac:spMk id="18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6:03.978" v="120" actId="478"/>
          <ac:spMkLst>
            <pc:docMk/>
            <pc:sldMk cId="2266856213" sldId="509"/>
            <ac:spMk id="20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6:00.637" v="117" actId="478"/>
          <ac:spMkLst>
            <pc:docMk/>
            <pc:sldMk cId="2266856213" sldId="509"/>
            <ac:spMk id="2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6:02.763" v="119" actId="478"/>
          <ac:spMkLst>
            <pc:docMk/>
            <pc:sldMk cId="2266856213" sldId="509"/>
            <ac:spMk id="2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0:12.340" v="44" actId="478"/>
          <ac:spMkLst>
            <pc:docMk/>
            <pc:sldMk cId="2266856213" sldId="509"/>
            <ac:spMk id="36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09:47.090" v="41" actId="478"/>
          <ac:grpSpMkLst>
            <pc:docMk/>
            <pc:sldMk cId="2266856213" sldId="509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A5F36292-81CF-4D18-A5BA-9C6B23E87823}" dt="2023-06-18T16:10:02.739" v="43" actId="478"/>
          <ac:cxnSpMkLst>
            <pc:docMk/>
            <pc:sldMk cId="2266856213" sldId="509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10:15.277" v="45" actId="478"/>
          <ac:cxnSpMkLst>
            <pc:docMk/>
            <pc:sldMk cId="2266856213" sldId="509"/>
            <ac:cxnSpMk id="29" creationId="{00000000-0000-0000-0000-000000000000}"/>
          </ac:cxnSpMkLst>
        </pc:cxnChg>
      </pc:sldChg>
      <pc:sldChg chg="delSp del mod delAnim">
        <pc:chgData name="Stewart Gale" userId="3647ddd2-6040-41ae-a96d-232c23482af8" providerId="ADAL" clId="{A5F36292-81CF-4D18-A5BA-9C6B23E87823}" dt="2023-06-18T16:16:19.608" v="123" actId="47"/>
        <pc:sldMkLst>
          <pc:docMk/>
          <pc:sldMk cId="1039331282" sldId="510"/>
        </pc:sldMkLst>
        <pc:spChg chg="del">
          <ac:chgData name="Stewart Gale" userId="3647ddd2-6040-41ae-a96d-232c23482af8" providerId="ADAL" clId="{A5F36292-81CF-4D18-A5BA-9C6B23E87823}" dt="2023-06-18T16:16:11.495" v="122" actId="478"/>
          <ac:spMkLst>
            <pc:docMk/>
            <pc:sldMk cId="1039331282" sldId="510"/>
            <ac:spMk id="33" creationId="{00000000-0000-0000-0000-000000000000}"/>
          </ac:spMkLst>
        </pc:spChg>
      </pc:sldChg>
      <pc:sldChg chg="delSp modSp del mod ord delAnim">
        <pc:chgData name="Stewart Gale" userId="3647ddd2-6040-41ae-a96d-232c23482af8" providerId="ADAL" clId="{A5F36292-81CF-4D18-A5BA-9C6B23E87823}" dt="2023-06-18T17:32:35.905" v="747" actId="47"/>
        <pc:sldMkLst>
          <pc:docMk/>
          <pc:sldMk cId="1406791093" sldId="511"/>
        </pc:sldMkLst>
        <pc:spChg chg="mod">
          <ac:chgData name="Stewart Gale" userId="3647ddd2-6040-41ae-a96d-232c23482af8" providerId="ADAL" clId="{A5F36292-81CF-4D18-A5BA-9C6B23E87823}" dt="2023-06-18T16:19:06.623" v="163" actId="403"/>
          <ac:spMkLst>
            <pc:docMk/>
            <pc:sldMk cId="1406791093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19:12.450" v="164" actId="1076"/>
          <ac:spMkLst>
            <pc:docMk/>
            <pc:sldMk cId="1406791093" sldId="511"/>
            <ac:spMk id="3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57.947" v="136" actId="478"/>
          <ac:spMkLst>
            <pc:docMk/>
            <pc:sldMk cId="1406791093" sldId="511"/>
            <ac:spMk id="34" creationId="{00000000-0000-0000-0000-000000000000}"/>
          </ac:spMkLst>
        </pc:spChg>
        <pc:spChg chg="del mod">
          <ac:chgData name="Stewart Gale" userId="3647ddd2-6040-41ae-a96d-232c23482af8" providerId="ADAL" clId="{A5F36292-81CF-4D18-A5BA-9C6B23E87823}" dt="2023-06-18T17:29:01.635" v="732" actId="478"/>
          <ac:spMkLst>
            <pc:docMk/>
            <pc:sldMk cId="1406791093" sldId="511"/>
            <ac:spMk id="36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20:46.909" v="181" actId="1076"/>
          <ac:spMkLst>
            <pc:docMk/>
            <pc:sldMk cId="1406791093" sldId="511"/>
            <ac:spMk id="37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19:45.803" v="170" actId="1076"/>
          <ac:spMkLst>
            <pc:docMk/>
            <pc:sldMk cId="1406791093" sldId="511"/>
            <ac:spMk id="4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8:03.776" v="138" actId="478"/>
          <ac:spMkLst>
            <pc:docMk/>
            <pc:sldMk cId="1406791093" sldId="511"/>
            <ac:spMk id="43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18:59.855" v="162" actId="20577"/>
          <ac:spMkLst>
            <pc:docMk/>
            <pc:sldMk cId="1406791093" sldId="511"/>
            <ac:spMk id="44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8:12.504" v="141" actId="478"/>
          <ac:spMkLst>
            <pc:docMk/>
            <pc:sldMk cId="1406791093" sldId="511"/>
            <ac:spMk id="4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29.444" v="131" actId="478"/>
          <ac:spMkLst>
            <pc:docMk/>
            <pc:sldMk cId="1406791093" sldId="511"/>
            <ac:spMk id="5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42.577" v="132" actId="478"/>
          <ac:spMkLst>
            <pc:docMk/>
            <pc:sldMk cId="1406791093" sldId="511"/>
            <ac:spMk id="5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59.966" v="137" actId="478"/>
          <ac:spMkLst>
            <pc:docMk/>
            <pc:sldMk cId="1406791093" sldId="511"/>
            <ac:spMk id="54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45.978" v="133" actId="478"/>
          <ac:spMkLst>
            <pc:docMk/>
            <pc:sldMk cId="1406791093" sldId="511"/>
            <ac:spMk id="5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7:48.245" v="134" actId="478"/>
          <ac:spMkLst>
            <pc:docMk/>
            <pc:sldMk cId="1406791093" sldId="511"/>
            <ac:spMk id="56" creationId="{00000000-0000-0000-0000-000000000000}"/>
          </ac:spMkLst>
        </pc:spChg>
        <pc:spChg chg="del mod">
          <ac:chgData name="Stewart Gale" userId="3647ddd2-6040-41ae-a96d-232c23482af8" providerId="ADAL" clId="{A5F36292-81CF-4D18-A5BA-9C6B23E87823}" dt="2023-06-18T16:18:09.869" v="140" actId="478"/>
          <ac:spMkLst>
            <pc:docMk/>
            <pc:sldMk cId="1406791093" sldId="511"/>
            <ac:spMk id="58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8:21.675" v="143" actId="478"/>
          <ac:spMkLst>
            <pc:docMk/>
            <pc:sldMk cId="1406791093" sldId="511"/>
            <ac:spMk id="6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18:16.435" v="142" actId="478"/>
          <ac:spMkLst>
            <pc:docMk/>
            <pc:sldMk cId="1406791093" sldId="511"/>
            <ac:spMk id="62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16:30.684" v="124" actId="478"/>
          <ac:grpSpMkLst>
            <pc:docMk/>
            <pc:sldMk cId="1406791093" sldId="511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A5F36292-81CF-4D18-A5BA-9C6B23E87823}" dt="2023-06-18T16:20:41.788" v="180" actId="255"/>
          <ac:graphicFrameMkLst>
            <pc:docMk/>
            <pc:sldMk cId="1406791093" sldId="511"/>
            <ac:graphicFrameMk id="10" creationId="{00000000-0000-0000-0000-000000000000}"/>
          </ac:graphicFrameMkLst>
        </pc:graphicFrameChg>
        <pc:graphicFrameChg chg="del">
          <ac:chgData name="Stewart Gale" userId="3647ddd2-6040-41ae-a96d-232c23482af8" providerId="ADAL" clId="{A5F36292-81CF-4D18-A5BA-9C6B23E87823}" dt="2023-06-18T16:17:55.589" v="135" actId="478"/>
          <ac:graphicFrameMkLst>
            <pc:docMk/>
            <pc:sldMk cId="1406791093" sldId="511"/>
            <ac:graphicFrameMk id="12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A5F36292-81CF-4D18-A5BA-9C6B23E87823}" dt="2023-06-18T16:20:26.591" v="178" actId="14100"/>
          <ac:graphicFrameMkLst>
            <pc:docMk/>
            <pc:sldMk cId="1406791093" sldId="511"/>
            <ac:graphicFrameMk id="15" creationId="{00000000-0000-0000-0000-000000000000}"/>
          </ac:graphicFrameMkLst>
        </pc:graphicFrameChg>
        <pc:graphicFrameChg chg="del mod">
          <ac:chgData name="Stewart Gale" userId="3647ddd2-6040-41ae-a96d-232c23482af8" providerId="ADAL" clId="{A5F36292-81CF-4D18-A5BA-9C6B23E87823}" dt="2023-06-18T17:28:58.675" v="731" actId="478"/>
          <ac:graphicFrameMkLst>
            <pc:docMk/>
            <pc:sldMk cId="1406791093" sldId="511"/>
            <ac:graphicFrameMk id="33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A5F36292-81CF-4D18-A5BA-9C6B23E87823}" dt="2023-06-18T16:19:49.194" v="171" actId="1076"/>
          <ac:graphicFrameMkLst>
            <pc:docMk/>
            <pc:sldMk cId="1406791093" sldId="511"/>
            <ac:graphicFrameMk id="41" creationId="{00000000-0000-0000-0000-000000000000}"/>
          </ac:graphicFrameMkLst>
        </pc:graphicFrameChg>
        <pc:graphicFrameChg chg="del">
          <ac:chgData name="Stewart Gale" userId="3647ddd2-6040-41ae-a96d-232c23482af8" providerId="ADAL" clId="{A5F36292-81CF-4D18-A5BA-9C6B23E87823}" dt="2023-06-18T16:18:12.504" v="141" actId="478"/>
          <ac:graphicFrameMkLst>
            <pc:docMk/>
            <pc:sldMk cId="1406791093" sldId="511"/>
            <ac:graphicFrameMk id="48" creationId="{00000000-0000-0000-0000-000000000000}"/>
          </ac:graphicFrameMkLst>
        </pc:graphicFrameChg>
        <pc:graphicFrameChg chg="del">
          <ac:chgData name="Stewart Gale" userId="3647ddd2-6040-41ae-a96d-232c23482af8" providerId="ADAL" clId="{A5F36292-81CF-4D18-A5BA-9C6B23E87823}" dt="2023-06-18T16:18:21.675" v="143" actId="478"/>
          <ac:graphicFrameMkLst>
            <pc:docMk/>
            <pc:sldMk cId="1406791093" sldId="511"/>
            <ac:graphicFrameMk id="60" creationId="{00000000-0000-0000-0000-000000000000}"/>
          </ac:graphicFrameMkLst>
        </pc:graphicFrameChg>
      </pc:sldChg>
      <pc:sldChg chg="addSp delSp modSp mod ord delAnim modAnim">
        <pc:chgData name="Stewart Gale" userId="3647ddd2-6040-41ae-a96d-232c23482af8" providerId="ADAL" clId="{A5F36292-81CF-4D18-A5BA-9C6B23E87823}" dt="2023-09-14T05:46:17.863" v="1450"/>
        <pc:sldMkLst>
          <pc:docMk/>
          <pc:sldMk cId="884073992" sldId="512"/>
        </pc:sldMkLst>
        <pc:spChg chg="add mod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3" creationId="{92116423-0A4A-8B2D-B464-701FA0C4A890}"/>
          </ac:spMkLst>
        </pc:spChg>
        <pc:spChg chg="mod topLvl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7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8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9-14T05:45:58.158" v="1446" actId="1076"/>
          <ac:spMkLst>
            <pc:docMk/>
            <pc:sldMk cId="884073992" sldId="512"/>
            <ac:spMk id="9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11" creationId="{31923A4E-3CB5-7536-0567-EBA8C4BCEC28}"/>
          </ac:spMkLst>
        </pc:spChg>
        <pc:spChg chg="mod">
          <ac:chgData name="Stewart Gale" userId="3647ddd2-6040-41ae-a96d-232c23482af8" providerId="ADAL" clId="{A5F36292-81CF-4D18-A5BA-9C6B23E87823}" dt="2023-09-14T05:36:23.353" v="1266" actId="1076"/>
          <ac:spMkLst>
            <pc:docMk/>
            <pc:sldMk cId="884073992" sldId="512"/>
            <ac:spMk id="12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45:13.795" v="1434" actId="1076"/>
          <ac:spMkLst>
            <pc:docMk/>
            <pc:sldMk cId="884073992" sldId="512"/>
            <ac:spMk id="1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16" creationId="{00000000-0000-0000-0000-000000000000}"/>
          </ac:spMkLst>
        </pc:spChg>
        <pc:spChg chg="add del mod">
          <ac:chgData name="Stewart Gale" userId="3647ddd2-6040-41ae-a96d-232c23482af8" providerId="ADAL" clId="{A5F36292-81CF-4D18-A5BA-9C6B23E87823}" dt="2023-09-14T05:41:28.295" v="1366" actId="478"/>
          <ac:spMkLst>
            <pc:docMk/>
            <pc:sldMk cId="884073992" sldId="512"/>
            <ac:spMk id="16" creationId="{EA401AB5-4393-6AEA-78A7-348ED339F0D9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17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17" creationId="{7C52643E-731D-9A37-CB29-30317106755D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18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5:58.653" v="1447" actId="1076"/>
          <ac:spMkLst>
            <pc:docMk/>
            <pc:sldMk cId="884073992" sldId="512"/>
            <ac:spMk id="18" creationId="{18DDA6F3-19EE-246E-14D1-2AF0214256D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19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19" creationId="{AAD0AD83-4554-7FC3-F4E6-F4B40BBF573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20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20" creationId="{7BD29184-4939-32DA-6C70-B9BA64290839}"/>
          </ac:spMkLst>
        </pc:spChg>
        <pc:spChg chg="mod topLvl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2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22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6:01.718" v="1448" actId="1076"/>
          <ac:spMkLst>
            <pc:docMk/>
            <pc:sldMk cId="884073992" sldId="512"/>
            <ac:spMk id="22" creationId="{DFBBC67E-72F8-63CE-B0DD-F84A3122375A}"/>
          </ac:spMkLst>
        </pc:spChg>
        <pc:spChg chg="mod topLvl">
          <ac:chgData name="Stewart Gale" userId="3647ddd2-6040-41ae-a96d-232c23482af8" providerId="ADAL" clId="{A5F36292-81CF-4D18-A5BA-9C6B23E87823}" dt="2023-09-14T05:43:47.526" v="1413" actId="1038"/>
          <ac:spMkLst>
            <pc:docMk/>
            <pc:sldMk cId="884073992" sldId="512"/>
            <ac:spMk id="2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24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5:25.355" v="1441" actId="20577"/>
          <ac:spMkLst>
            <pc:docMk/>
            <pc:sldMk cId="884073992" sldId="512"/>
            <ac:spMk id="24" creationId="{F4C0BE69-2F7C-9DB8-1659-0733013F33E3}"/>
          </ac:spMkLst>
        </pc:spChg>
        <pc:spChg chg="del">
          <ac:chgData name="Stewart Gale" userId="3647ddd2-6040-41ae-a96d-232c23482af8" providerId="ADAL" clId="{A5F36292-81CF-4D18-A5BA-9C6B23E87823}" dt="2023-06-18T16:27:40.505" v="278" actId="478"/>
          <ac:spMkLst>
            <pc:docMk/>
            <pc:sldMk cId="884073992" sldId="512"/>
            <ac:spMk id="2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47.833" v="280" actId="478"/>
          <ac:spMkLst>
            <pc:docMk/>
            <pc:sldMk cId="884073992" sldId="512"/>
            <ac:spMk id="26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9-14T05:46:16.606" v="1449" actId="1076"/>
          <ac:spMkLst>
            <pc:docMk/>
            <pc:sldMk cId="884073992" sldId="512"/>
            <ac:spMk id="27" creationId="{9499DFC8-EE88-3772-4614-48FFE20B64A8}"/>
          </ac:spMkLst>
        </pc:spChg>
        <pc:grpChg chg="del">
          <ac:chgData name="Stewart Gale" userId="3647ddd2-6040-41ae-a96d-232c23482af8" providerId="ADAL" clId="{A5F36292-81CF-4D18-A5BA-9C6B23E87823}" dt="2023-06-18T16:27:43.109" v="279" actId="478"/>
          <ac:grpSpMkLst>
            <pc:docMk/>
            <pc:sldMk cId="884073992" sldId="512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5F36292-81CF-4D18-A5BA-9C6B23E87823}" dt="2023-09-14T05:38:12.290" v="1322" actId="165"/>
          <ac:grpSpMkLst>
            <pc:docMk/>
            <pc:sldMk cId="884073992" sldId="512"/>
            <ac:grpSpMk id="10" creationId="{E6D62814-5F1C-273F-D8BC-3B7A24BA664E}"/>
          </ac:grpSpMkLst>
        </pc:grpChg>
        <pc:cxnChg chg="mod topLvl">
          <ac:chgData name="Stewart Gale" userId="3647ddd2-6040-41ae-a96d-232c23482af8" providerId="ADAL" clId="{A5F36292-81CF-4D18-A5BA-9C6B23E87823}" dt="2023-09-14T05:43:47.526" v="1413" actId="1038"/>
          <ac:cxnSpMkLst>
            <pc:docMk/>
            <pc:sldMk cId="884073992" sldId="512"/>
            <ac:cxnSpMk id="5" creationId="{00000000-0000-0000-0000-000000000000}"/>
          </ac:cxnSpMkLst>
        </pc:cxnChg>
        <pc:cxnChg chg="mod topLvl">
          <ac:chgData name="Stewart Gale" userId="3647ddd2-6040-41ae-a96d-232c23482af8" providerId="ADAL" clId="{A5F36292-81CF-4D18-A5BA-9C6B23E87823}" dt="2023-09-14T05:43:47.526" v="1413" actId="1038"/>
          <ac:cxnSpMkLst>
            <pc:docMk/>
            <pc:sldMk cId="884073992" sldId="512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27:47.833" v="280" actId="478"/>
          <ac:cxnSpMkLst>
            <pc:docMk/>
            <pc:sldMk cId="884073992" sldId="512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27:47.833" v="280" actId="478"/>
          <ac:cxnSpMkLst>
            <pc:docMk/>
            <pc:sldMk cId="884073992" sldId="512"/>
            <ac:cxnSpMk id="15" creationId="{00000000-0000-0000-0000-000000000000}"/>
          </ac:cxnSpMkLst>
        </pc:cxnChg>
      </pc:sldChg>
      <pc:sldChg chg="addSp delSp modSp del mod modAnim">
        <pc:chgData name="Stewart Gale" userId="3647ddd2-6040-41ae-a96d-232c23482af8" providerId="ADAL" clId="{A5F36292-81CF-4D18-A5BA-9C6B23E87823}" dt="2023-09-14T06:03:43.290" v="1452" actId="47"/>
        <pc:sldMkLst>
          <pc:docMk/>
          <pc:sldMk cId="788941788" sldId="513"/>
        </pc:sldMkLst>
        <pc:spChg chg="mod">
          <ac:chgData name="Stewart Gale" userId="3647ddd2-6040-41ae-a96d-232c23482af8" providerId="ADAL" clId="{A5F36292-81CF-4D18-A5BA-9C6B23E87823}" dt="2023-06-18T16:44:08.771" v="505" actId="164"/>
          <ac:spMkLst>
            <pc:docMk/>
            <pc:sldMk cId="788941788" sldId="513"/>
            <ac:spMk id="12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4:08.771" v="505" actId="164"/>
          <ac:spMkLst>
            <pc:docMk/>
            <pc:sldMk cId="788941788" sldId="513"/>
            <ac:spMk id="14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4:08.771" v="505" actId="164"/>
          <ac:spMkLst>
            <pc:docMk/>
            <pc:sldMk cId="788941788" sldId="513"/>
            <ac:spMk id="15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4:08.771" v="505" actId="164"/>
          <ac:spMkLst>
            <pc:docMk/>
            <pc:sldMk cId="788941788" sldId="513"/>
            <ac:spMk id="16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4:08.771" v="505" actId="164"/>
          <ac:spMkLst>
            <pc:docMk/>
            <pc:sldMk cId="788941788" sldId="513"/>
            <ac:spMk id="17" creationId="{00000000-0000-0000-0000-000000000000}"/>
          </ac:spMkLst>
        </pc:spChg>
        <pc:spChg chg="del mod">
          <ac:chgData name="Stewart Gale" userId="3647ddd2-6040-41ae-a96d-232c23482af8" providerId="ADAL" clId="{A5F36292-81CF-4D18-A5BA-9C6B23E87823}" dt="2023-06-18T16:44:32.150" v="511" actId="478"/>
          <ac:spMkLst>
            <pc:docMk/>
            <pc:sldMk cId="788941788" sldId="513"/>
            <ac:spMk id="19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6:14.455" v="534" actId="1076"/>
          <ac:spMkLst>
            <pc:docMk/>
            <pc:sldMk cId="788941788" sldId="513"/>
            <ac:spMk id="20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6:14.455" v="534" actId="1076"/>
          <ac:spMkLst>
            <pc:docMk/>
            <pc:sldMk cId="788941788" sldId="513"/>
            <ac:spMk id="21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6:14.455" v="534" actId="1076"/>
          <ac:spMkLst>
            <pc:docMk/>
            <pc:sldMk cId="788941788" sldId="513"/>
            <ac:spMk id="22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43:44.408" v="504" actId="478"/>
          <ac:grpSpMkLst>
            <pc:docMk/>
            <pc:sldMk cId="788941788" sldId="51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5F36292-81CF-4D18-A5BA-9C6B23E87823}" dt="2023-06-18T16:44:18.905" v="507" actId="1076"/>
          <ac:grpSpMkLst>
            <pc:docMk/>
            <pc:sldMk cId="788941788" sldId="513"/>
            <ac:grpSpMk id="5" creationId="{244E5DE0-0167-A257-7250-56931A715240}"/>
          </ac:grpSpMkLst>
        </pc:grpChg>
        <pc:graphicFrameChg chg="mod modGraphic">
          <ac:chgData name="Stewart Gale" userId="3647ddd2-6040-41ae-a96d-232c23482af8" providerId="ADAL" clId="{A5F36292-81CF-4D18-A5BA-9C6B23E87823}" dt="2023-06-18T17:34:20.068" v="754"/>
          <ac:graphicFrameMkLst>
            <pc:docMk/>
            <pc:sldMk cId="788941788" sldId="513"/>
            <ac:graphicFrameMk id="18" creationId="{00000000-0000-0000-0000-000000000000}"/>
          </ac:graphicFrameMkLst>
        </pc:graphicFrameChg>
        <pc:cxnChg chg="mod">
          <ac:chgData name="Stewart Gale" userId="3647ddd2-6040-41ae-a96d-232c23482af8" providerId="ADAL" clId="{A5F36292-81CF-4D18-A5BA-9C6B23E87823}" dt="2023-06-18T16:44:08.771" v="505" actId="164"/>
          <ac:cxnSpMkLst>
            <pc:docMk/>
            <pc:sldMk cId="788941788" sldId="51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6:44:08.771" v="505" actId="164"/>
          <ac:cxnSpMkLst>
            <pc:docMk/>
            <pc:sldMk cId="788941788" sldId="513"/>
            <ac:cxnSpMk id="8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5F36292-81CF-4D18-A5BA-9C6B23E87823}" dt="2023-06-18T17:35:12.418" v="760"/>
        <pc:sldMkLst>
          <pc:docMk/>
          <pc:sldMk cId="2062666148" sldId="514"/>
        </pc:sldMkLst>
        <pc:spChg chg="del mod">
          <ac:chgData name="Stewart Gale" userId="3647ddd2-6040-41ae-a96d-232c23482af8" providerId="ADAL" clId="{A5F36292-81CF-4D18-A5BA-9C6B23E87823}" dt="2023-06-18T16:46:32.256" v="539" actId="478"/>
          <ac:spMkLst>
            <pc:docMk/>
            <pc:sldMk cId="2062666148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6:48.476" v="545" actId="122"/>
          <ac:spMkLst>
            <pc:docMk/>
            <pc:sldMk cId="2062666148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7:28:18.083" v="729" actId="1076"/>
          <ac:spMkLst>
            <pc:docMk/>
            <pc:sldMk cId="2062666148" sldId="514"/>
            <ac:spMk id="1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6:22.905" v="535" actId="478"/>
          <ac:spMkLst>
            <pc:docMk/>
            <pc:sldMk cId="2062666148" sldId="514"/>
            <ac:spMk id="1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6:25.061" v="536" actId="478"/>
          <ac:spMkLst>
            <pc:docMk/>
            <pc:sldMk cId="2062666148" sldId="514"/>
            <ac:spMk id="13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46:29.456" v="537" actId="478"/>
          <ac:grpSpMkLst>
            <pc:docMk/>
            <pc:sldMk cId="2062666148" sldId="514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5F36292-81CF-4D18-A5BA-9C6B23E87823}" dt="2023-06-18T17:27:46.346" v="715" actId="14100"/>
          <ac:grpSpMkLst>
            <pc:docMk/>
            <pc:sldMk cId="2062666148" sldId="514"/>
            <ac:grpSpMk id="14" creationId="{7382D6C7-6F61-1E3D-F762-9F0B9FFB6ED3}"/>
          </ac:grpSpMkLst>
        </pc:grpChg>
        <pc:picChg chg="mod">
          <ac:chgData name="Stewart Gale" userId="3647ddd2-6040-41ae-a96d-232c23482af8" providerId="ADAL" clId="{A5F36292-81CF-4D18-A5BA-9C6B23E87823}" dt="2023-06-18T17:27:37.618" v="712" actId="164"/>
          <ac:picMkLst>
            <pc:docMk/>
            <pc:sldMk cId="2062666148" sldId="514"/>
            <ac:picMk id="7" creationId="{00000000-0000-0000-0000-000000000000}"/>
          </ac:picMkLst>
        </pc:picChg>
        <pc:cxnChg chg="mod">
          <ac:chgData name="Stewart Gale" userId="3647ddd2-6040-41ae-a96d-232c23482af8" providerId="ADAL" clId="{A5F36292-81CF-4D18-A5BA-9C6B23E87823}" dt="2023-06-18T17:27:37.618" v="712" actId="164"/>
          <ac:cxnSpMkLst>
            <pc:docMk/>
            <pc:sldMk cId="2062666148" sldId="51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7:27:37.618" v="712" actId="164"/>
          <ac:cxnSpMkLst>
            <pc:docMk/>
            <pc:sldMk cId="2062666148" sldId="514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7:27:37.618" v="712" actId="164"/>
          <ac:cxnSpMkLst>
            <pc:docMk/>
            <pc:sldMk cId="2062666148" sldId="514"/>
            <ac:cxnSpMk id="10" creationId="{00000000-0000-0000-0000-000000000000}"/>
          </ac:cxnSpMkLst>
        </pc:cxnChg>
      </pc:sldChg>
      <pc:sldChg chg="delSp del mod delAnim">
        <pc:chgData name="Stewart Gale" userId="3647ddd2-6040-41ae-a96d-232c23482af8" providerId="ADAL" clId="{A5F36292-81CF-4D18-A5BA-9C6B23E87823}" dt="2023-06-18T17:22:46.800" v="646" actId="47"/>
        <pc:sldMkLst>
          <pc:docMk/>
          <pc:sldMk cId="656053222" sldId="515"/>
        </pc:sldMkLst>
        <pc:spChg chg="del">
          <ac:chgData name="Stewart Gale" userId="3647ddd2-6040-41ae-a96d-232c23482af8" providerId="ADAL" clId="{A5F36292-81CF-4D18-A5BA-9C6B23E87823}" dt="2023-06-18T17:22:41.768" v="645" actId="478"/>
          <ac:spMkLst>
            <pc:docMk/>
            <pc:sldMk cId="656053222" sldId="515"/>
            <ac:spMk id="1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2:41.768" v="645" actId="478"/>
          <ac:spMkLst>
            <pc:docMk/>
            <pc:sldMk cId="656053222" sldId="515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A5F36292-81CF-4D18-A5BA-9C6B23E87823}" dt="2023-06-18T17:22:58.953" v="647" actId="47"/>
        <pc:sldMkLst>
          <pc:docMk/>
          <pc:sldMk cId="4248377057" sldId="516"/>
        </pc:sldMkLst>
      </pc:sldChg>
      <pc:sldChg chg="addSp delSp modSp add del mod delAnim modAnim">
        <pc:chgData name="Stewart Gale" userId="3647ddd2-6040-41ae-a96d-232c23482af8" providerId="ADAL" clId="{A5F36292-81CF-4D18-A5BA-9C6B23E87823}" dt="2023-09-14T06:04:12.292" v="1454" actId="47"/>
        <pc:sldMkLst>
          <pc:docMk/>
          <pc:sldMk cId="1409393143" sldId="517"/>
        </pc:sldMkLst>
        <pc:spChg chg="mod">
          <ac:chgData name="Stewart Gale" userId="3647ddd2-6040-41ae-a96d-232c23482af8" providerId="ADAL" clId="{A5F36292-81CF-4D18-A5BA-9C6B23E87823}" dt="2023-06-18T16:35:22.631" v="381" actId="20577"/>
          <ac:spMkLst>
            <pc:docMk/>
            <pc:sldMk cId="1409393143" sldId="517"/>
            <ac:spMk id="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35:45.776" v="394" actId="478"/>
          <ac:spMkLst>
            <pc:docMk/>
            <pc:sldMk cId="1409393143" sldId="517"/>
            <ac:spMk id="5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7:33:48.699" v="750" actId="1076"/>
          <ac:spMkLst>
            <pc:docMk/>
            <pc:sldMk cId="1409393143" sldId="517"/>
            <ac:spMk id="6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9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10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11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13" creationId="{00000000-0000-0000-0000-000000000000}"/>
          </ac:spMkLst>
        </pc:spChg>
        <pc:spChg chg="add del mod">
          <ac:chgData name="Stewart Gale" userId="3647ddd2-6040-41ae-a96d-232c23482af8" providerId="ADAL" clId="{A5F36292-81CF-4D18-A5BA-9C6B23E87823}" dt="2023-06-18T17:29:37.448" v="736" actId="478"/>
          <ac:spMkLst>
            <pc:docMk/>
            <pc:sldMk cId="1409393143" sldId="517"/>
            <ac:spMk id="15" creationId="{2C58BC08-0C5B-9E7E-142C-362AF5D8F08A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17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8:34.332" v="454" actId="403"/>
          <ac:spMkLst>
            <pc:docMk/>
            <pc:sldMk cId="1409393143" sldId="517"/>
            <ac:spMk id="18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7:33:53.838" v="751" actId="1076"/>
          <ac:spMkLst>
            <pc:docMk/>
            <pc:sldMk cId="1409393143" sldId="517"/>
            <ac:spMk id="21" creationId="{00000000-0000-0000-0000-000000000000}"/>
          </ac:spMkLst>
        </pc:spChg>
        <pc:spChg chg="del mod">
          <ac:chgData name="Stewart Gale" userId="3647ddd2-6040-41ae-a96d-232c23482af8" providerId="ADAL" clId="{A5F36292-81CF-4D18-A5BA-9C6B23E87823}" dt="2023-06-18T16:21:25.645" v="185" actId="478"/>
          <ac:spMkLst>
            <pc:docMk/>
            <pc:sldMk cId="1409393143" sldId="517"/>
            <ac:spMk id="22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6-18T17:33:53.838" v="751" actId="1076"/>
          <ac:spMkLst>
            <pc:docMk/>
            <pc:sldMk cId="1409393143" sldId="517"/>
            <ac:spMk id="24" creationId="{2BC93602-D306-DF42-1FA0-D9EC76384BA4}"/>
          </ac:spMkLst>
        </pc:spChg>
        <pc:spChg chg="add mod">
          <ac:chgData name="Stewart Gale" userId="3647ddd2-6040-41ae-a96d-232c23482af8" providerId="ADAL" clId="{A5F36292-81CF-4D18-A5BA-9C6B23E87823}" dt="2023-06-18T17:33:53.838" v="751" actId="1076"/>
          <ac:spMkLst>
            <pc:docMk/>
            <pc:sldMk cId="1409393143" sldId="517"/>
            <ac:spMk id="26" creationId="{B6E5AA0B-D7E3-B336-A419-9A6F1E829CDB}"/>
          </ac:spMkLst>
        </pc:spChg>
        <pc:spChg chg="add mod">
          <ac:chgData name="Stewart Gale" userId="3647ddd2-6040-41ae-a96d-232c23482af8" providerId="ADAL" clId="{A5F36292-81CF-4D18-A5BA-9C6B23E87823}" dt="2023-06-18T17:33:53.838" v="751" actId="1076"/>
          <ac:spMkLst>
            <pc:docMk/>
            <pc:sldMk cId="1409393143" sldId="517"/>
            <ac:spMk id="28" creationId="{CEFE998B-87C1-2352-E1E9-7FDB60C90ADE}"/>
          </ac:spMkLst>
        </pc:spChg>
        <pc:grpChg chg="del">
          <ac:chgData name="Stewart Gale" userId="3647ddd2-6040-41ae-a96d-232c23482af8" providerId="ADAL" clId="{A5F36292-81CF-4D18-A5BA-9C6B23E87823}" dt="2023-06-18T16:35:28.211" v="382" actId="478"/>
          <ac:grpSpMkLst>
            <pc:docMk/>
            <pc:sldMk cId="1409393143" sldId="517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5F36292-81CF-4D18-A5BA-9C6B23E87823}" dt="2023-06-18T17:33:58.622" v="752" actId="1076"/>
          <ac:grpSpMkLst>
            <pc:docMk/>
            <pc:sldMk cId="1409393143" sldId="517"/>
            <ac:grpSpMk id="16" creationId="{55D736CB-7E55-5659-315B-9E26EF7C2C49}"/>
          </ac:grpSpMkLst>
        </pc:grpChg>
        <pc:cxnChg chg="mod">
          <ac:chgData name="Stewart Gale" userId="3647ddd2-6040-41ae-a96d-232c23482af8" providerId="ADAL" clId="{A5F36292-81CF-4D18-A5BA-9C6B23E87823}" dt="2023-06-18T16:38:34.332" v="454" actId="403"/>
          <ac:cxnSpMkLst>
            <pc:docMk/>
            <pc:sldMk cId="1409393143" sldId="517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6:38:34.332" v="454" actId="403"/>
          <ac:cxnSpMkLst>
            <pc:docMk/>
            <pc:sldMk cId="1409393143" sldId="517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35:47.695" v="395" actId="478"/>
          <ac:cxnSpMkLst>
            <pc:docMk/>
            <pc:sldMk cId="1409393143" sldId="517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6:38:34.332" v="454" actId="403"/>
          <ac:cxnSpMkLst>
            <pc:docMk/>
            <pc:sldMk cId="1409393143" sldId="51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6:38:34.332" v="454" actId="403"/>
          <ac:cxnSpMkLst>
            <pc:docMk/>
            <pc:sldMk cId="1409393143" sldId="517"/>
            <ac:cxnSpMk id="23" creationId="{00000000-0000-0000-0000-000000000000}"/>
          </ac:cxnSpMkLst>
        </pc:cxnChg>
      </pc:sldChg>
      <pc:sldChg chg="addSp delSp modSp del mod ord delAnim modAnim">
        <pc:chgData name="Stewart Gale" userId="3647ddd2-6040-41ae-a96d-232c23482af8" providerId="ADAL" clId="{A5F36292-81CF-4D18-A5BA-9C6B23E87823}" dt="2023-09-14T05:33:58.223" v="1212" actId="47"/>
        <pc:sldMkLst>
          <pc:docMk/>
          <pc:sldMk cId="2727189388" sldId="518"/>
        </pc:sldMkLst>
        <pc:spChg chg="mod">
          <ac:chgData name="Stewart Gale" userId="3647ddd2-6040-41ae-a96d-232c23482af8" providerId="ADAL" clId="{A5F36292-81CF-4D18-A5BA-9C6B23E87823}" dt="2023-06-18T16:42:45.090" v="498" actId="1076"/>
          <ac:spMkLst>
            <pc:docMk/>
            <pc:sldMk cId="2727189388" sldId="518"/>
            <ac:spMk id="5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43:19.847" v="500" actId="1076"/>
          <ac:spMkLst>
            <pc:docMk/>
            <pc:sldMk cId="2727189388" sldId="518"/>
            <ac:spMk id="6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2:07.290" v="492" actId="478"/>
          <ac:spMkLst>
            <pc:docMk/>
            <pc:sldMk cId="2727189388" sldId="518"/>
            <ac:spMk id="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2:07.290" v="492" actId="478"/>
          <ac:spMkLst>
            <pc:docMk/>
            <pc:sldMk cId="2727189388" sldId="518"/>
            <ac:spMk id="10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2:07.290" v="492" actId="478"/>
          <ac:spMkLst>
            <pc:docMk/>
            <pc:sldMk cId="2727189388" sldId="518"/>
            <ac:spMk id="1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2:07.290" v="492" actId="478"/>
          <ac:spMkLst>
            <pc:docMk/>
            <pc:sldMk cId="2727189388" sldId="518"/>
            <ac:spMk id="14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33:14.130" v="376" actId="478"/>
          <ac:spMkLst>
            <pc:docMk/>
            <pc:sldMk cId="2727189388" sldId="518"/>
            <ac:spMk id="1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0:52.423" v="462" actId="478"/>
          <ac:spMkLst>
            <pc:docMk/>
            <pc:sldMk cId="2727189388" sldId="518"/>
            <ac:spMk id="20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40:52.423" v="462" actId="478"/>
          <ac:spMkLst>
            <pc:docMk/>
            <pc:sldMk cId="2727189388" sldId="518"/>
            <ac:spMk id="2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33:14.130" v="376" actId="478"/>
          <ac:spMkLst>
            <pc:docMk/>
            <pc:sldMk cId="2727189388" sldId="518"/>
            <ac:spMk id="23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40:38.050" v="460" actId="478"/>
          <ac:grpSpMkLst>
            <pc:docMk/>
            <pc:sldMk cId="2727189388" sldId="518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A5F36292-81CF-4D18-A5BA-9C6B23E87823}" dt="2023-06-18T16:43:00.810" v="499" actId="1076"/>
          <ac:picMkLst>
            <pc:docMk/>
            <pc:sldMk cId="2727189388" sldId="518"/>
            <ac:picMk id="12" creationId="{E355A415-A25D-FC0F-53DB-F5015D08FA70}"/>
          </ac:picMkLst>
        </pc:picChg>
        <pc:cxnChg chg="del">
          <ac:chgData name="Stewart Gale" userId="3647ddd2-6040-41ae-a96d-232c23482af8" providerId="ADAL" clId="{A5F36292-81CF-4D18-A5BA-9C6B23E87823}" dt="2023-06-18T16:42:07.290" v="492" actId="478"/>
          <ac:cxnSpMkLst>
            <pc:docMk/>
            <pc:sldMk cId="2727189388" sldId="518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42:07.290" v="492" actId="478"/>
          <ac:cxnSpMkLst>
            <pc:docMk/>
            <pc:sldMk cId="2727189388" sldId="518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42:07.290" v="492" actId="478"/>
          <ac:cxnSpMkLst>
            <pc:docMk/>
            <pc:sldMk cId="2727189388" sldId="518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42:07.290" v="492" actId="478"/>
          <ac:cxnSpMkLst>
            <pc:docMk/>
            <pc:sldMk cId="2727189388" sldId="518"/>
            <ac:cxnSpMk id="17" creationId="{00000000-0000-0000-0000-000000000000}"/>
          </ac:cxnSpMkLst>
        </pc:cxnChg>
      </pc:sldChg>
      <pc:sldChg chg="addSp delSp modSp del mod delAnim modAnim">
        <pc:chgData name="Stewart Gale" userId="3647ddd2-6040-41ae-a96d-232c23482af8" providerId="ADAL" clId="{A5F36292-81CF-4D18-A5BA-9C6B23E87823}" dt="2023-09-14T06:03:35.788" v="1451" actId="47"/>
        <pc:sldMkLst>
          <pc:docMk/>
          <pc:sldMk cId="3889045333" sldId="519"/>
        </pc:sldMkLst>
        <pc:spChg chg="del mod">
          <ac:chgData name="Stewart Gale" userId="3647ddd2-6040-41ae-a96d-232c23482af8" providerId="ADAL" clId="{A5F36292-81CF-4D18-A5BA-9C6B23E87823}" dt="2023-06-18T17:23:52.258" v="655" actId="478"/>
          <ac:spMkLst>
            <pc:docMk/>
            <pc:sldMk cId="3889045333" sldId="519"/>
            <ac:spMk id="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6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7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55.942" v="656" actId="478"/>
          <ac:spMkLst>
            <pc:docMk/>
            <pc:sldMk cId="3889045333" sldId="519"/>
            <ac:spMk id="8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7:25:14.206" v="685" actId="1076"/>
          <ac:spMkLst>
            <pc:docMk/>
            <pc:sldMk cId="3889045333" sldId="519"/>
            <ac:spMk id="10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1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1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1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48.494" v="653" actId="478"/>
          <ac:spMkLst>
            <pc:docMk/>
            <pc:sldMk cId="3889045333" sldId="519"/>
            <ac:spMk id="14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58.235" v="657" actId="478"/>
          <ac:spMkLst>
            <pc:docMk/>
            <pc:sldMk cId="3889045333" sldId="519"/>
            <ac:spMk id="1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23:55.942" v="656" actId="478"/>
          <ac:spMkLst>
            <pc:docMk/>
            <pc:sldMk cId="3889045333" sldId="519"/>
            <ac:spMk id="16" creationId="{00000000-0000-0000-0000-000000000000}"/>
          </ac:spMkLst>
        </pc:spChg>
        <pc:spChg chg="add mod">
          <ac:chgData name="Stewart Gale" userId="3647ddd2-6040-41ae-a96d-232c23482af8" providerId="ADAL" clId="{A5F36292-81CF-4D18-A5BA-9C6B23E87823}" dt="2023-06-18T17:35:23.376" v="762" actId="1076"/>
          <ac:spMkLst>
            <pc:docMk/>
            <pc:sldMk cId="3889045333" sldId="519"/>
            <ac:spMk id="18" creationId="{9459129F-FB6E-FE8E-92DA-349A0BA7EB02}"/>
          </ac:spMkLst>
        </pc:spChg>
        <pc:spChg chg="add mod">
          <ac:chgData name="Stewart Gale" userId="3647ddd2-6040-41ae-a96d-232c23482af8" providerId="ADAL" clId="{A5F36292-81CF-4D18-A5BA-9C6B23E87823}" dt="2023-06-18T17:35:54.371" v="769" actId="20577"/>
          <ac:spMkLst>
            <pc:docMk/>
            <pc:sldMk cId="3889045333" sldId="519"/>
            <ac:spMk id="20" creationId="{5D0982C5-7C86-26DE-B373-99282A97BD5B}"/>
          </ac:spMkLst>
        </pc:spChg>
        <pc:spChg chg="add mod">
          <ac:chgData name="Stewart Gale" userId="3647ddd2-6040-41ae-a96d-232c23482af8" providerId="ADAL" clId="{A5F36292-81CF-4D18-A5BA-9C6B23E87823}" dt="2023-06-18T17:36:05.165" v="772" actId="1076"/>
          <ac:spMkLst>
            <pc:docMk/>
            <pc:sldMk cId="3889045333" sldId="519"/>
            <ac:spMk id="22" creationId="{0B8CFA4E-61FA-ADA7-B486-962ECEFD1950}"/>
          </ac:spMkLst>
        </pc:spChg>
        <pc:grpChg chg="del">
          <ac:chgData name="Stewart Gale" userId="3647ddd2-6040-41ae-a96d-232c23482af8" providerId="ADAL" clId="{A5F36292-81CF-4D18-A5BA-9C6B23E87823}" dt="2023-06-18T17:23:55.942" v="656" actId="478"/>
          <ac:grpSpMkLst>
            <pc:docMk/>
            <pc:sldMk cId="3889045333" sldId="51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5F36292-81CF-4D18-A5BA-9C6B23E87823}" dt="2023-06-18T17:25:09.210" v="683" actId="1076"/>
          <ac:picMkLst>
            <pc:docMk/>
            <pc:sldMk cId="3889045333" sldId="519"/>
            <ac:picMk id="9" creationId="{00000000-0000-0000-0000-000000000000}"/>
          </ac:picMkLst>
        </pc:picChg>
      </pc:sldChg>
      <pc:sldChg chg="del">
        <pc:chgData name="Stewart Gale" userId="3647ddd2-6040-41ae-a96d-232c23482af8" providerId="ADAL" clId="{A5F36292-81CF-4D18-A5BA-9C6B23E87823}" dt="2023-06-18T17:23:22.767" v="648" actId="47"/>
        <pc:sldMkLst>
          <pc:docMk/>
          <pc:sldMk cId="2521353171" sldId="520"/>
        </pc:sldMkLst>
      </pc:sldChg>
      <pc:sldChg chg="del">
        <pc:chgData name="Stewart Gale" userId="3647ddd2-6040-41ae-a96d-232c23482af8" providerId="ADAL" clId="{A5F36292-81CF-4D18-A5BA-9C6B23E87823}" dt="2023-06-18T17:23:25.613" v="649" actId="47"/>
        <pc:sldMkLst>
          <pc:docMk/>
          <pc:sldMk cId="1690734142" sldId="521"/>
        </pc:sldMkLst>
      </pc:sldChg>
      <pc:sldChg chg="del">
        <pc:chgData name="Stewart Gale" userId="3647ddd2-6040-41ae-a96d-232c23482af8" providerId="ADAL" clId="{A5F36292-81CF-4D18-A5BA-9C6B23E87823}" dt="2023-06-18T17:23:30.966" v="650" actId="47"/>
        <pc:sldMkLst>
          <pc:docMk/>
          <pc:sldMk cId="18039400" sldId="522"/>
        </pc:sldMkLst>
      </pc:sldChg>
      <pc:sldChg chg="del">
        <pc:chgData name="Stewart Gale" userId="3647ddd2-6040-41ae-a96d-232c23482af8" providerId="ADAL" clId="{A5F36292-81CF-4D18-A5BA-9C6B23E87823}" dt="2023-06-18T17:23:33.640" v="651" actId="47"/>
        <pc:sldMkLst>
          <pc:docMk/>
          <pc:sldMk cId="2961647110" sldId="523"/>
        </pc:sldMkLst>
      </pc:sldChg>
      <pc:sldChg chg="del">
        <pc:chgData name="Stewart Gale" userId="3647ddd2-6040-41ae-a96d-232c23482af8" providerId="ADAL" clId="{A5F36292-81CF-4D18-A5BA-9C6B23E87823}" dt="2023-06-18T17:23:38.366" v="652" actId="47"/>
        <pc:sldMkLst>
          <pc:docMk/>
          <pc:sldMk cId="3222336342" sldId="524"/>
        </pc:sldMkLst>
      </pc:sldChg>
      <pc:sldChg chg="del">
        <pc:chgData name="Stewart Gale" userId="3647ddd2-6040-41ae-a96d-232c23482af8" providerId="ADAL" clId="{A5F36292-81CF-4D18-A5BA-9C6B23E87823}" dt="2023-06-18T16:09:17.909" v="32" actId="47"/>
        <pc:sldMkLst>
          <pc:docMk/>
          <pc:sldMk cId="2781479287" sldId="541"/>
        </pc:sldMkLst>
      </pc:sldChg>
      <pc:sldChg chg="del">
        <pc:chgData name="Stewart Gale" userId="3647ddd2-6040-41ae-a96d-232c23482af8" providerId="ADAL" clId="{A5F36292-81CF-4D18-A5BA-9C6B23E87823}" dt="2023-06-18T16:09:18.850" v="33" actId="47"/>
        <pc:sldMkLst>
          <pc:docMk/>
          <pc:sldMk cId="3956636532" sldId="542"/>
        </pc:sldMkLst>
      </pc:sldChg>
      <pc:sldChg chg="del">
        <pc:chgData name="Stewart Gale" userId="3647ddd2-6040-41ae-a96d-232c23482af8" providerId="ADAL" clId="{A5F36292-81CF-4D18-A5BA-9C6B23E87823}" dt="2023-06-18T16:09:19.866" v="34" actId="47"/>
        <pc:sldMkLst>
          <pc:docMk/>
          <pc:sldMk cId="3871779267" sldId="543"/>
        </pc:sldMkLst>
      </pc:sldChg>
      <pc:sldChg chg="del">
        <pc:chgData name="Stewart Gale" userId="3647ddd2-6040-41ae-a96d-232c23482af8" providerId="ADAL" clId="{A5F36292-81CF-4D18-A5BA-9C6B23E87823}" dt="2023-06-18T16:09:23.022" v="36" actId="47"/>
        <pc:sldMkLst>
          <pc:docMk/>
          <pc:sldMk cId="11767108" sldId="544"/>
        </pc:sldMkLst>
      </pc:sldChg>
      <pc:sldChg chg="del">
        <pc:chgData name="Stewart Gale" userId="3647ddd2-6040-41ae-a96d-232c23482af8" providerId="ADAL" clId="{A5F36292-81CF-4D18-A5BA-9C6B23E87823}" dt="2023-06-18T16:09:23.863" v="37" actId="47"/>
        <pc:sldMkLst>
          <pc:docMk/>
          <pc:sldMk cId="1484272806" sldId="545"/>
        </pc:sldMkLst>
      </pc:sldChg>
      <pc:sldChg chg="modSp mod">
        <pc:chgData name="Stewart Gale" userId="3647ddd2-6040-41ae-a96d-232c23482af8" providerId="ADAL" clId="{A5F36292-81CF-4D18-A5BA-9C6B23E87823}" dt="2023-06-18T16:34:25.874" v="379" actId="1076"/>
        <pc:sldMkLst>
          <pc:docMk/>
          <pc:sldMk cId="1125349976" sldId="547"/>
        </pc:sldMkLst>
        <pc:spChg chg="mod">
          <ac:chgData name="Stewart Gale" userId="3647ddd2-6040-41ae-a96d-232c23482af8" providerId="ADAL" clId="{A5F36292-81CF-4D18-A5BA-9C6B23E87823}" dt="2023-06-18T16:34:25.874" v="379" actId="1076"/>
          <ac:spMkLst>
            <pc:docMk/>
            <pc:sldMk cId="1125349976" sldId="547"/>
            <ac:spMk id="4" creationId="{BAD4E536-7C21-1475-774B-179641AB7A34}"/>
          </ac:spMkLst>
        </pc:spChg>
      </pc:sldChg>
      <pc:sldChg chg="del">
        <pc:chgData name="Stewart Gale" userId="3647ddd2-6040-41ae-a96d-232c23482af8" providerId="ADAL" clId="{A5F36292-81CF-4D18-A5BA-9C6B23E87823}" dt="2023-06-18T16:09:21.387" v="35" actId="47"/>
        <pc:sldMkLst>
          <pc:docMk/>
          <pc:sldMk cId="1715733003" sldId="548"/>
        </pc:sldMkLst>
      </pc:sldChg>
      <pc:sldChg chg="delSp modSp add mod">
        <pc:chgData name="Stewart Gale" userId="3647ddd2-6040-41ae-a96d-232c23482af8" providerId="ADAL" clId="{A5F36292-81CF-4D18-A5BA-9C6B23E87823}" dt="2023-06-18T16:14:48.867" v="96" actId="1076"/>
        <pc:sldMkLst>
          <pc:docMk/>
          <pc:sldMk cId="1263608529" sldId="581"/>
        </pc:sldMkLst>
        <pc:spChg chg="mod">
          <ac:chgData name="Stewart Gale" userId="3647ddd2-6040-41ae-a96d-232c23482af8" providerId="ADAL" clId="{A5F36292-81CF-4D18-A5BA-9C6B23E87823}" dt="2023-06-18T16:14:45.756" v="95" actId="1076"/>
          <ac:spMkLst>
            <pc:docMk/>
            <pc:sldMk cId="1263608529" sldId="581"/>
            <ac:spMk id="34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14:48.867" v="96" actId="1076"/>
          <ac:spMkLst>
            <pc:docMk/>
            <pc:sldMk cId="1263608529" sldId="581"/>
            <ac:spMk id="37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13:46.672" v="85" actId="478"/>
          <ac:grpSpMkLst>
            <pc:docMk/>
            <pc:sldMk cId="1263608529" sldId="581"/>
            <ac:grpSpMk id="28" creationId="{00000000-0000-0000-0000-000000000000}"/>
          </ac:grpSpMkLst>
        </pc:grpChg>
        <pc:picChg chg="mod">
          <ac:chgData name="Stewart Gale" userId="3647ddd2-6040-41ae-a96d-232c23482af8" providerId="ADAL" clId="{A5F36292-81CF-4D18-A5BA-9C6B23E87823}" dt="2023-06-18T16:14:18.189" v="87" actId="14100"/>
          <ac:picMkLst>
            <pc:docMk/>
            <pc:sldMk cId="1263608529" sldId="581"/>
            <ac:picMk id="27" creationId="{00000000-0000-0000-0000-000000000000}"/>
          </ac:picMkLst>
        </pc:picChg>
        <pc:cxnChg chg="mod">
          <ac:chgData name="Stewart Gale" userId="3647ddd2-6040-41ae-a96d-232c23482af8" providerId="ADAL" clId="{A5F36292-81CF-4D18-A5BA-9C6B23E87823}" dt="2023-06-18T16:14:42.187" v="94" actId="14100"/>
          <ac:cxnSpMkLst>
            <pc:docMk/>
            <pc:sldMk cId="1263608529" sldId="581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A5F36292-81CF-4D18-A5BA-9C6B23E87823}" dt="2023-06-18T16:14:35.365" v="92" actId="14100"/>
          <ac:cxnSpMkLst>
            <pc:docMk/>
            <pc:sldMk cId="1263608529" sldId="581"/>
            <ac:cxnSpMk id="35" creationId="{00000000-0000-0000-0000-000000000000}"/>
          </ac:cxnSpMkLst>
        </pc:cxnChg>
      </pc:sldChg>
      <pc:sldChg chg="delSp modSp add del mod">
        <pc:chgData name="Stewart Gale" userId="3647ddd2-6040-41ae-a96d-232c23482af8" providerId="ADAL" clId="{A5F36292-81CF-4D18-A5BA-9C6B23E87823}" dt="2023-09-14T06:04:03.436" v="1453" actId="47"/>
        <pc:sldMkLst>
          <pc:docMk/>
          <pc:sldMk cId="3097478702" sldId="583"/>
        </pc:sldMkLst>
        <pc:spChg chg="mod">
          <ac:chgData name="Stewart Gale" userId="3647ddd2-6040-41ae-a96d-232c23482af8" providerId="ADAL" clId="{A5F36292-81CF-4D18-A5BA-9C6B23E87823}" dt="2023-06-18T16:12:20.415" v="55" actId="14100"/>
          <ac:spMkLst>
            <pc:docMk/>
            <pc:sldMk cId="3097478702" sldId="583"/>
            <ac:spMk id="7" creationId="{586BF526-4105-453E-89C5-59181815C0AD}"/>
          </ac:spMkLst>
        </pc:spChg>
        <pc:spChg chg="mod">
          <ac:chgData name="Stewart Gale" userId="3647ddd2-6040-41ae-a96d-232c23482af8" providerId="ADAL" clId="{A5F36292-81CF-4D18-A5BA-9C6B23E87823}" dt="2023-06-18T16:12:44.935" v="63" actId="1076"/>
          <ac:spMkLst>
            <pc:docMk/>
            <pc:sldMk cId="3097478702" sldId="583"/>
            <ac:spMk id="16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13:00.994" v="69" actId="1076"/>
          <ac:spMkLst>
            <pc:docMk/>
            <pc:sldMk cId="3097478702" sldId="583"/>
            <ac:spMk id="38" creationId="{DF27E2F5-91E5-4D9D-B5C9-B467F2277490}"/>
          </ac:spMkLst>
        </pc:spChg>
        <pc:grpChg chg="del">
          <ac:chgData name="Stewart Gale" userId="3647ddd2-6040-41ae-a96d-232c23482af8" providerId="ADAL" clId="{A5F36292-81CF-4D18-A5BA-9C6B23E87823}" dt="2023-06-18T16:12:00.883" v="49" actId="478"/>
          <ac:grpSpMkLst>
            <pc:docMk/>
            <pc:sldMk cId="3097478702" sldId="583"/>
            <ac:grpSpMk id="2" creationId="{CC1A7AD8-8252-4906-8865-71E77D35B23A}"/>
          </ac:grpSpMkLst>
        </pc:grpChg>
        <pc:picChg chg="mod">
          <ac:chgData name="Stewart Gale" userId="3647ddd2-6040-41ae-a96d-232c23482af8" providerId="ADAL" clId="{A5F36292-81CF-4D18-A5BA-9C6B23E87823}" dt="2023-06-18T16:12:34.337" v="58" actId="1076"/>
          <ac:picMkLst>
            <pc:docMk/>
            <pc:sldMk cId="3097478702" sldId="583"/>
            <ac:picMk id="15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A5F36292-81CF-4D18-A5BA-9C6B23E87823}" dt="2023-09-14T05:32:30.232" v="1176"/>
        <pc:sldMkLst>
          <pc:docMk/>
          <pc:sldMk cId="2051942027" sldId="585"/>
        </pc:sldMkLst>
        <pc:spChg chg="add del mod">
          <ac:chgData name="Stewart Gale" userId="3647ddd2-6040-41ae-a96d-232c23482af8" providerId="ADAL" clId="{A5F36292-81CF-4D18-A5BA-9C6B23E87823}" dt="2023-09-14T05:27:22.421" v="1065" actId="21"/>
          <ac:spMkLst>
            <pc:docMk/>
            <pc:sldMk cId="2051942027" sldId="585"/>
            <ac:spMk id="4" creationId="{616C6D77-7D2A-46D9-6AC7-CFA53F44976A}"/>
          </ac:spMkLst>
        </pc:spChg>
        <pc:spChg chg="mod">
          <ac:chgData name="Stewart Gale" userId="3647ddd2-6040-41ae-a96d-232c23482af8" providerId="ADAL" clId="{A5F36292-81CF-4D18-A5BA-9C6B23E87823}" dt="2023-09-14T05:21:08.537" v="999" actId="1076"/>
          <ac:spMkLst>
            <pc:docMk/>
            <pc:sldMk cId="2051942027" sldId="585"/>
            <ac:spMk id="5" creationId="{1BC3FB75-61A7-4E86-A965-0DB7035D354B}"/>
          </ac:spMkLst>
        </pc:spChg>
        <pc:spChg chg="add del mod">
          <ac:chgData name="Stewart Gale" userId="3647ddd2-6040-41ae-a96d-232c23482af8" providerId="ADAL" clId="{A5F36292-81CF-4D18-A5BA-9C6B23E87823}" dt="2023-09-14T05:27:22.421" v="1065" actId="21"/>
          <ac:spMkLst>
            <pc:docMk/>
            <pc:sldMk cId="2051942027" sldId="585"/>
            <ac:spMk id="7" creationId="{1B16432B-B51C-D272-B78B-7540C29B3EE2}"/>
          </ac:spMkLst>
        </pc:spChg>
        <pc:spChg chg="mod">
          <ac:chgData name="Stewart Gale" userId="3647ddd2-6040-41ae-a96d-232c23482af8" providerId="ADAL" clId="{A5F36292-81CF-4D18-A5BA-9C6B23E87823}" dt="2023-09-14T05:29:56.339" v="1134" actId="1076"/>
          <ac:spMkLst>
            <pc:docMk/>
            <pc:sldMk cId="2051942027" sldId="585"/>
            <ac:spMk id="8" creationId="{1FD37683-7E98-4AB3-885E-25CF60B779A9}"/>
          </ac:spMkLst>
        </pc:spChg>
        <pc:spChg chg="add del mod">
          <ac:chgData name="Stewart Gale" userId="3647ddd2-6040-41ae-a96d-232c23482af8" providerId="ADAL" clId="{A5F36292-81CF-4D18-A5BA-9C6B23E87823}" dt="2023-09-14T05:31:12.525" v="1157" actId="21"/>
          <ac:spMkLst>
            <pc:docMk/>
            <pc:sldMk cId="2051942027" sldId="585"/>
            <ac:spMk id="9" creationId="{8F55D959-5B43-51F0-0B7B-9DDC9743FBCE}"/>
          </ac:spMkLst>
        </pc:spChg>
        <pc:spChg chg="add del mod">
          <ac:chgData name="Stewart Gale" userId="3647ddd2-6040-41ae-a96d-232c23482af8" providerId="ADAL" clId="{A5F36292-81CF-4D18-A5BA-9C6B23E87823}" dt="2023-09-14T05:23:23.127" v="1022" actId="478"/>
          <ac:spMkLst>
            <pc:docMk/>
            <pc:sldMk cId="2051942027" sldId="585"/>
            <ac:spMk id="10" creationId="{5D7C768F-FE66-798A-2EE9-B2253045D5F4}"/>
          </ac:spMkLst>
        </pc:spChg>
        <pc:spChg chg="add del mod">
          <ac:chgData name="Stewart Gale" userId="3647ddd2-6040-41ae-a96d-232c23482af8" providerId="ADAL" clId="{A5F36292-81CF-4D18-A5BA-9C6B23E87823}" dt="2023-09-14T05:27:03.363" v="1061" actId="478"/>
          <ac:spMkLst>
            <pc:docMk/>
            <pc:sldMk cId="2051942027" sldId="585"/>
            <ac:spMk id="11" creationId="{2EDAF1D8-3785-98AC-390C-B37A7873686E}"/>
          </ac:spMkLst>
        </pc:spChg>
        <pc:spChg chg="add del mod">
          <ac:chgData name="Stewart Gale" userId="3647ddd2-6040-41ae-a96d-232c23482af8" providerId="ADAL" clId="{A5F36292-81CF-4D18-A5BA-9C6B23E87823}" dt="2023-09-14T05:27:05.609" v="1062" actId="21"/>
          <ac:spMkLst>
            <pc:docMk/>
            <pc:sldMk cId="2051942027" sldId="585"/>
            <ac:spMk id="12" creationId="{2F33EC20-A244-99AF-2852-1871D95C2D2A}"/>
          </ac:spMkLst>
        </pc:spChg>
        <pc:spChg chg="add del mod">
          <ac:chgData name="Stewart Gale" userId="3647ddd2-6040-41ae-a96d-232c23482af8" providerId="ADAL" clId="{A5F36292-81CF-4D18-A5BA-9C6B23E87823}" dt="2023-09-14T05:25:32.726" v="1055"/>
          <ac:spMkLst>
            <pc:docMk/>
            <pc:sldMk cId="2051942027" sldId="585"/>
            <ac:spMk id="13" creationId="{240B5301-364B-9AE2-C322-B4FAAF5FF650}"/>
          </ac:spMkLst>
        </pc:spChg>
        <pc:spChg chg="add mod">
          <ac:chgData name="Stewart Gale" userId="3647ddd2-6040-41ae-a96d-232c23482af8" providerId="ADAL" clId="{A5F36292-81CF-4D18-A5BA-9C6B23E87823}" dt="2023-09-14T05:27:45.005" v="1067"/>
          <ac:spMkLst>
            <pc:docMk/>
            <pc:sldMk cId="2051942027" sldId="585"/>
            <ac:spMk id="18" creationId="{042045DF-5C2E-1CC8-6B9B-06236750BA5D}"/>
          </ac:spMkLst>
        </pc:spChg>
        <pc:spChg chg="add mod">
          <ac:chgData name="Stewart Gale" userId="3647ddd2-6040-41ae-a96d-232c23482af8" providerId="ADAL" clId="{A5F36292-81CF-4D18-A5BA-9C6B23E87823}" dt="2023-09-14T05:27:45.005" v="1067"/>
          <ac:spMkLst>
            <pc:docMk/>
            <pc:sldMk cId="2051942027" sldId="585"/>
            <ac:spMk id="19" creationId="{83C20083-3645-1EA1-5881-969F7C2D7ABE}"/>
          </ac:spMkLst>
        </pc:spChg>
        <pc:spChg chg="add mod">
          <ac:chgData name="Stewart Gale" userId="3647ddd2-6040-41ae-a96d-232c23482af8" providerId="ADAL" clId="{A5F36292-81CF-4D18-A5BA-9C6B23E87823}" dt="2023-09-14T05:31:46.803" v="1167" actId="1076"/>
          <ac:spMkLst>
            <pc:docMk/>
            <pc:sldMk cId="2051942027" sldId="585"/>
            <ac:spMk id="20" creationId="{F8D488AA-902A-22F8-601B-84EEC80508BD}"/>
          </ac:spMkLst>
        </pc:spChg>
        <pc:spChg chg="add del mod">
          <ac:chgData name="Stewart Gale" userId="3647ddd2-6040-41ae-a96d-232c23482af8" providerId="ADAL" clId="{A5F36292-81CF-4D18-A5BA-9C6B23E87823}" dt="2023-09-14T05:30:35.035" v="1151" actId="478"/>
          <ac:spMkLst>
            <pc:docMk/>
            <pc:sldMk cId="2051942027" sldId="585"/>
            <ac:spMk id="21" creationId="{F0B639AD-A2B4-8DB0-3D62-1218BE642C8A}"/>
          </ac:spMkLst>
        </pc:spChg>
        <pc:spChg chg="add mod">
          <ac:chgData name="Stewart Gale" userId="3647ddd2-6040-41ae-a96d-232c23482af8" providerId="ADAL" clId="{A5F36292-81CF-4D18-A5BA-9C6B23E87823}" dt="2023-09-14T05:30:14.807" v="1139" actId="1076"/>
          <ac:spMkLst>
            <pc:docMk/>
            <pc:sldMk cId="2051942027" sldId="585"/>
            <ac:spMk id="22" creationId="{49571CE4-20F4-6D58-4979-F3B95FC03493}"/>
          </ac:spMkLst>
        </pc:spChg>
        <pc:spChg chg="add mod">
          <ac:chgData name="Stewart Gale" userId="3647ddd2-6040-41ae-a96d-232c23482af8" providerId="ADAL" clId="{A5F36292-81CF-4D18-A5BA-9C6B23E87823}" dt="2023-09-14T05:30:33.330" v="1150" actId="1076"/>
          <ac:spMkLst>
            <pc:docMk/>
            <pc:sldMk cId="2051942027" sldId="585"/>
            <ac:spMk id="23" creationId="{4AA84693-BD2A-629B-FAC4-5374435EA0ED}"/>
          </ac:spMkLst>
        </pc:spChg>
        <pc:spChg chg="add mod">
          <ac:chgData name="Stewart Gale" userId="3647ddd2-6040-41ae-a96d-232c23482af8" providerId="ADAL" clId="{A5F36292-81CF-4D18-A5BA-9C6B23E87823}" dt="2023-09-14T05:30:27.403" v="1145" actId="1076"/>
          <ac:spMkLst>
            <pc:docMk/>
            <pc:sldMk cId="2051942027" sldId="585"/>
            <ac:spMk id="24" creationId="{6B8A35AC-64D9-1D19-492E-C6098EC8390E}"/>
          </ac:spMkLst>
        </pc:spChg>
        <pc:spChg chg="add mod">
          <ac:chgData name="Stewart Gale" userId="3647ddd2-6040-41ae-a96d-232c23482af8" providerId="ADAL" clId="{A5F36292-81CF-4D18-A5BA-9C6B23E87823}" dt="2023-09-14T05:31:42.726" v="1166" actId="1037"/>
          <ac:spMkLst>
            <pc:docMk/>
            <pc:sldMk cId="2051942027" sldId="585"/>
            <ac:spMk id="25" creationId="{65B95187-62CD-526B-A663-3E717D86E3FB}"/>
          </ac:spMkLst>
        </pc:spChg>
        <pc:grpChg chg="del">
          <ac:chgData name="Stewart Gale" userId="3647ddd2-6040-41ae-a96d-232c23482af8" providerId="ADAL" clId="{A5F36292-81CF-4D18-A5BA-9C6B23E87823}" dt="2023-06-18T16:14:54.934" v="97" actId="478"/>
          <ac:grpSpMkLst>
            <pc:docMk/>
            <pc:sldMk cId="2051942027" sldId="585"/>
            <ac:grpSpMk id="2" creationId="{0DA38EE2-88FB-41DA-A4FF-642B81EB52DE}"/>
          </ac:grpSpMkLst>
        </pc:grpChg>
        <pc:picChg chg="del mod modCrop">
          <ac:chgData name="Stewart Gale" userId="3647ddd2-6040-41ae-a96d-232c23482af8" providerId="ADAL" clId="{A5F36292-81CF-4D18-A5BA-9C6B23E87823}" dt="2023-09-14T05:28:54.105" v="1110" actId="478"/>
          <ac:picMkLst>
            <pc:docMk/>
            <pc:sldMk cId="2051942027" sldId="585"/>
            <ac:picMk id="6" creationId="{00000000-0000-0000-0000-000000000000}"/>
          </ac:picMkLst>
        </pc:picChg>
        <pc:picChg chg="add del mod">
          <ac:chgData name="Stewart Gale" userId="3647ddd2-6040-41ae-a96d-232c23482af8" providerId="ADAL" clId="{A5F36292-81CF-4D18-A5BA-9C6B23E87823}" dt="2023-09-14T05:25:44.416" v="1059" actId="21"/>
          <ac:picMkLst>
            <pc:docMk/>
            <pc:sldMk cId="2051942027" sldId="585"/>
            <ac:picMk id="14" creationId="{A85DF9F1-CCAF-BC2E-4D43-17DE23745998}"/>
          </ac:picMkLst>
        </pc:picChg>
        <pc:picChg chg="add mod">
          <ac:chgData name="Stewart Gale" userId="3647ddd2-6040-41ae-a96d-232c23482af8" providerId="ADAL" clId="{A5F36292-81CF-4D18-A5BA-9C6B23E87823}" dt="2023-09-14T05:32:20.067" v="1175" actId="1076"/>
          <ac:picMkLst>
            <pc:docMk/>
            <pc:sldMk cId="2051942027" sldId="585"/>
            <ac:picMk id="15" creationId="{9FA85F7B-6121-FE7B-17AB-4475D7A92CB7}"/>
          </ac:picMkLst>
        </pc:picChg>
        <pc:cxnChg chg="add del mod">
          <ac:chgData name="Stewart Gale" userId="3647ddd2-6040-41ae-a96d-232c23482af8" providerId="ADAL" clId="{A5F36292-81CF-4D18-A5BA-9C6B23E87823}" dt="2023-09-14T05:27:22.421" v="1065" actId="21"/>
          <ac:cxnSpMkLst>
            <pc:docMk/>
            <pc:sldMk cId="2051942027" sldId="585"/>
            <ac:cxnSpMk id="2" creationId="{654390D5-A8D4-BD9B-F5A2-65C18716829B}"/>
          </ac:cxnSpMkLst>
        </pc:cxnChg>
        <pc:cxnChg chg="add del mod">
          <ac:chgData name="Stewart Gale" userId="3647ddd2-6040-41ae-a96d-232c23482af8" providerId="ADAL" clId="{A5F36292-81CF-4D18-A5BA-9C6B23E87823}" dt="2023-09-14T05:27:22.421" v="1065" actId="21"/>
          <ac:cxnSpMkLst>
            <pc:docMk/>
            <pc:sldMk cId="2051942027" sldId="585"/>
            <ac:cxnSpMk id="3" creationId="{C50AC8BD-2CE9-306F-9121-63D9C4E07A68}"/>
          </ac:cxnSpMkLst>
        </pc:cxnChg>
        <pc:cxnChg chg="add del mod">
          <ac:chgData name="Stewart Gale" userId="3647ddd2-6040-41ae-a96d-232c23482af8" providerId="ADAL" clId="{A5F36292-81CF-4D18-A5BA-9C6B23E87823}" dt="2023-09-14T05:31:08.032" v="1156" actId="21"/>
          <ac:cxnSpMkLst>
            <pc:docMk/>
            <pc:sldMk cId="2051942027" sldId="585"/>
            <ac:cxnSpMk id="16" creationId="{DB31AA9F-B0FD-0BEA-E454-B4AF699DB707}"/>
          </ac:cxnSpMkLst>
        </pc:cxnChg>
        <pc:cxnChg chg="add mod">
          <ac:chgData name="Stewart Gale" userId="3647ddd2-6040-41ae-a96d-232c23482af8" providerId="ADAL" clId="{A5F36292-81CF-4D18-A5BA-9C6B23E87823}" dt="2023-09-14T05:27:45.005" v="1067"/>
          <ac:cxnSpMkLst>
            <pc:docMk/>
            <pc:sldMk cId="2051942027" sldId="585"/>
            <ac:cxnSpMk id="17" creationId="{ED54A4D3-02DF-9E8D-C137-B34FEF8E73CD}"/>
          </ac:cxnSpMkLst>
        </pc:cxnChg>
      </pc:sldChg>
      <pc:sldChg chg="delSp modSp add mod">
        <pc:chgData name="Stewart Gale" userId="3647ddd2-6040-41ae-a96d-232c23482af8" providerId="ADAL" clId="{A5F36292-81CF-4D18-A5BA-9C6B23E87823}" dt="2023-09-14T05:33:28.971" v="1211" actId="1076"/>
        <pc:sldMkLst>
          <pc:docMk/>
          <pc:sldMk cId="3681840890" sldId="586"/>
        </pc:sldMkLst>
        <pc:spChg chg="mod">
          <ac:chgData name="Stewart Gale" userId="3647ddd2-6040-41ae-a96d-232c23482af8" providerId="ADAL" clId="{A5F36292-81CF-4D18-A5BA-9C6B23E87823}" dt="2023-09-14T05:33:10.116" v="1201" actId="14100"/>
          <ac:spMkLst>
            <pc:docMk/>
            <pc:sldMk cId="3681840890" sldId="586"/>
            <ac:spMk id="5" creationId="{1BC3FB75-61A7-4E86-A965-0DB7035D354B}"/>
          </ac:spMkLst>
        </pc:spChg>
        <pc:spChg chg="mod">
          <ac:chgData name="Stewart Gale" userId="3647ddd2-6040-41ae-a96d-232c23482af8" providerId="ADAL" clId="{A5F36292-81CF-4D18-A5BA-9C6B23E87823}" dt="2023-09-14T05:33:28.971" v="1211" actId="1076"/>
          <ac:spMkLst>
            <pc:docMk/>
            <pc:sldMk cId="3681840890" sldId="586"/>
            <ac:spMk id="8" creationId="{1FD37683-7E98-4AB3-885E-25CF60B779A9}"/>
          </ac:spMkLst>
        </pc:spChg>
        <pc:grpChg chg="del">
          <ac:chgData name="Stewart Gale" userId="3647ddd2-6040-41ae-a96d-232c23482af8" providerId="ADAL" clId="{A5F36292-81CF-4D18-A5BA-9C6B23E87823}" dt="2023-06-18T16:13:05.496" v="70" actId="478"/>
          <ac:grpSpMkLst>
            <pc:docMk/>
            <pc:sldMk cId="3681840890" sldId="586"/>
            <ac:grpSpMk id="2" creationId="{0DA38EE2-88FB-41DA-A4FF-642B81EB52DE}"/>
          </ac:grpSpMkLst>
        </pc:grpChg>
        <pc:picChg chg="mod modCrop">
          <ac:chgData name="Stewart Gale" userId="3647ddd2-6040-41ae-a96d-232c23482af8" providerId="ADAL" clId="{A5F36292-81CF-4D18-A5BA-9C6B23E87823}" dt="2023-09-14T05:33:27.112" v="1210" actId="1076"/>
          <ac:picMkLst>
            <pc:docMk/>
            <pc:sldMk cId="3681840890" sldId="586"/>
            <ac:picMk id="25" creationId="{00000000-0000-0000-0000-000000000000}"/>
          </ac:picMkLst>
        </pc:picChg>
      </pc:sldChg>
      <pc:sldChg chg="addSp delSp modSp add mod ord delAnim modAnim">
        <pc:chgData name="Stewart Gale" userId="3647ddd2-6040-41ae-a96d-232c23482af8" providerId="ADAL" clId="{A5F36292-81CF-4D18-A5BA-9C6B23E87823}" dt="2023-09-14T05:20:01.689" v="964" actId="1076"/>
        <pc:sldMkLst>
          <pc:docMk/>
          <pc:sldMk cId="858945813" sldId="587"/>
        </pc:sldMkLst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6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10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9-14T05:18:26.888" v="946" actId="403"/>
          <ac:spMkLst>
            <pc:docMk/>
            <pc:sldMk cId="858945813" sldId="587"/>
            <ac:spMk id="12" creationId="{A9CEB48B-D8F0-BA49-3F2A-760766A89E94}"/>
          </ac:spMkLst>
        </pc:spChg>
        <pc:spChg chg="mod topLvl">
          <ac:chgData name="Stewart Gale" userId="3647ddd2-6040-41ae-a96d-232c23482af8" providerId="ADAL" clId="{A5F36292-81CF-4D18-A5BA-9C6B23E87823}" dt="2023-09-14T05:18:26.888" v="946" actId="403"/>
          <ac:spMkLst>
            <pc:docMk/>
            <pc:sldMk cId="858945813" sldId="587"/>
            <ac:spMk id="13" creationId="{4928E506-D72B-3BAF-9705-A819892D8A6E}"/>
          </ac:spMkLst>
        </pc:spChg>
        <pc:spChg chg="del">
          <ac:chgData name="Stewart Gale" userId="3647ddd2-6040-41ae-a96d-232c23482af8" providerId="ADAL" clId="{A5F36292-81CF-4D18-A5BA-9C6B23E87823}" dt="2023-06-18T17:12:31.634" v="546" actId="478"/>
          <ac:spMkLst>
            <pc:docMk/>
            <pc:sldMk cId="858945813" sldId="587"/>
            <ac:spMk id="14" creationId="{00000000-0000-0000-0000-000000000000}"/>
          </ac:spMkLst>
        </pc:spChg>
        <pc:spChg chg="del mod topLvl">
          <ac:chgData name="Stewart Gale" userId="3647ddd2-6040-41ae-a96d-232c23482af8" providerId="ADAL" clId="{A5F36292-81CF-4D18-A5BA-9C6B23E87823}" dt="2023-06-18T17:14:15.405" v="559" actId="478"/>
          <ac:spMkLst>
            <pc:docMk/>
            <pc:sldMk cId="858945813" sldId="587"/>
            <ac:spMk id="16" creationId="{13E6E8B8-2F83-54DD-DA32-9C199B8D73E9}"/>
          </ac:spMkLst>
        </pc:spChg>
        <pc:spChg chg="mod topLvl">
          <ac:chgData name="Stewart Gale" userId="3647ddd2-6040-41ae-a96d-232c23482af8" providerId="ADAL" clId="{A5F36292-81CF-4D18-A5BA-9C6B23E87823}" dt="2023-09-14T05:18:32.019" v="947" actId="1076"/>
          <ac:spMkLst>
            <pc:docMk/>
            <pc:sldMk cId="858945813" sldId="587"/>
            <ac:spMk id="18" creationId="{BE362EB8-F504-4531-8AD9-33C05E9651D3}"/>
          </ac:spMkLst>
        </pc:spChg>
        <pc:spChg chg="mod topLvl">
          <ac:chgData name="Stewart Gale" userId="3647ddd2-6040-41ae-a96d-232c23482af8" providerId="ADAL" clId="{A5F36292-81CF-4D18-A5BA-9C6B23E87823}" dt="2023-09-14T05:19:59.613" v="963" actId="1076"/>
          <ac:spMkLst>
            <pc:docMk/>
            <pc:sldMk cId="858945813" sldId="587"/>
            <ac:spMk id="19" creationId="{750FC9E4-9596-78A7-C73F-9D27F4ADB00A}"/>
          </ac:spMkLst>
        </pc:spChg>
        <pc:spChg chg="mod">
          <ac:chgData name="Stewart Gale" userId="3647ddd2-6040-41ae-a96d-232c23482af8" providerId="ADAL" clId="{A5F36292-81CF-4D18-A5BA-9C6B23E87823}" dt="2023-06-18T17:29:28.850" v="734" actId="1076"/>
          <ac:spMkLst>
            <pc:docMk/>
            <pc:sldMk cId="858945813" sldId="587"/>
            <ac:spMk id="20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18:55.675" v="957" actId="1076"/>
          <ac:spMkLst>
            <pc:docMk/>
            <pc:sldMk cId="858945813" sldId="587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A5F36292-81CF-4D18-A5BA-9C6B23E87823}" dt="2023-09-14T05:19:18.825" v="959" actId="1076"/>
          <ac:spMkLst>
            <pc:docMk/>
            <pc:sldMk cId="858945813" sldId="587"/>
            <ac:spMk id="22" creationId="{96D14E4E-61CA-1711-EAD1-32BB27D223B2}"/>
          </ac:spMkLst>
        </pc:spChg>
        <pc:spChg chg="add mod">
          <ac:chgData name="Stewart Gale" userId="3647ddd2-6040-41ae-a96d-232c23482af8" providerId="ADAL" clId="{A5F36292-81CF-4D18-A5BA-9C6B23E87823}" dt="2023-09-14T05:20:01.689" v="964" actId="1076"/>
          <ac:spMkLst>
            <pc:docMk/>
            <pc:sldMk cId="858945813" sldId="587"/>
            <ac:spMk id="40" creationId="{B5C466A3-AE39-51FE-132C-533CE6220EE5}"/>
          </ac:spMkLst>
        </pc:spChg>
        <pc:spChg chg="add del mod">
          <ac:chgData name="Stewart Gale" userId="3647ddd2-6040-41ae-a96d-232c23482af8" providerId="ADAL" clId="{A5F36292-81CF-4D18-A5BA-9C6B23E87823}" dt="2023-06-18T17:29:24.295" v="733" actId="478"/>
          <ac:spMkLst>
            <pc:docMk/>
            <pc:sldMk cId="858945813" sldId="587"/>
            <ac:spMk id="41" creationId="{29983C3D-56EB-3179-5D7A-CD583E94E21F}"/>
          </ac:spMkLst>
        </pc:spChg>
        <pc:grpChg chg="add del mod">
          <ac:chgData name="Stewart Gale" userId="3647ddd2-6040-41ae-a96d-232c23482af8" providerId="ADAL" clId="{A5F36292-81CF-4D18-A5BA-9C6B23E87823}" dt="2023-06-18T17:14:08.788" v="558" actId="165"/>
          <ac:grpSpMkLst>
            <pc:docMk/>
            <pc:sldMk cId="858945813" sldId="587"/>
            <ac:grpSpMk id="2" creationId="{8E6394A1-677A-6970-7699-80D4DD74DEDD}"/>
          </ac:grpSpMkLst>
        </pc:grpChg>
        <pc:cxnChg chg="add mod">
          <ac:chgData name="Stewart Gale" userId="3647ddd2-6040-41ae-a96d-232c23482af8" providerId="ADAL" clId="{A5F36292-81CF-4D18-A5BA-9C6B23E87823}" dt="2023-09-14T05:18:26.888" v="946" actId="403"/>
          <ac:cxnSpMkLst>
            <pc:docMk/>
            <pc:sldMk cId="858945813" sldId="587"/>
            <ac:cxnSpMk id="2" creationId="{98695067-D52B-3F71-3AB1-4669E903B1A7}"/>
          </ac:cxnSpMkLst>
        </pc:cxnChg>
        <pc:cxnChg chg="mod topLvl">
          <ac:chgData name="Stewart Gale" userId="3647ddd2-6040-41ae-a96d-232c23482af8" providerId="ADAL" clId="{A5F36292-81CF-4D18-A5BA-9C6B23E87823}" dt="2023-09-14T05:18:26.888" v="946" actId="403"/>
          <ac:cxnSpMkLst>
            <pc:docMk/>
            <pc:sldMk cId="858945813" sldId="587"/>
            <ac:cxnSpMk id="3" creationId="{399206BB-A02A-65D4-7F5F-114BFC6C35B3}"/>
          </ac:cxnSpMkLst>
        </pc:cxnChg>
        <pc:cxnChg chg="mod topLvl">
          <ac:chgData name="Stewart Gale" userId="3647ddd2-6040-41ae-a96d-232c23482af8" providerId="ADAL" clId="{A5F36292-81CF-4D18-A5BA-9C6B23E87823}" dt="2023-09-14T05:18:26.888" v="946" actId="403"/>
          <ac:cxnSpMkLst>
            <pc:docMk/>
            <pc:sldMk cId="858945813" sldId="587"/>
            <ac:cxnSpMk id="4" creationId="{F1DB2B58-935B-21CC-4B46-512C7D385A26}"/>
          </ac:cxnSpMkLst>
        </pc:cxnChg>
        <pc:cxnChg chg="del">
          <ac:chgData name="Stewart Gale" userId="3647ddd2-6040-41ae-a96d-232c23482af8" providerId="ADAL" clId="{A5F36292-81CF-4D18-A5BA-9C6B23E87823}" dt="2023-06-18T17:12:31.634" v="546" actId="478"/>
          <ac:cxnSpMkLst>
            <pc:docMk/>
            <pc:sldMk cId="858945813" sldId="587"/>
            <ac:cxnSpMk id="7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7:12:31.634" v="546" actId="478"/>
          <ac:cxnSpMkLst>
            <pc:docMk/>
            <pc:sldMk cId="858945813" sldId="587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7:12:31.634" v="546" actId="478"/>
          <ac:cxnSpMkLst>
            <pc:docMk/>
            <pc:sldMk cId="858945813" sldId="587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7:12:31.634" v="546" actId="478"/>
          <ac:cxnSpMkLst>
            <pc:docMk/>
            <pc:sldMk cId="858945813" sldId="587"/>
            <ac:cxnSpMk id="17" creationId="{00000000-0000-0000-0000-000000000000}"/>
          </ac:cxnSpMkLst>
        </pc:cxnChg>
        <pc:cxnChg chg="del mod topLvl">
          <ac:chgData name="Stewart Gale" userId="3647ddd2-6040-41ae-a96d-232c23482af8" providerId="ADAL" clId="{A5F36292-81CF-4D18-A5BA-9C6B23E87823}" dt="2023-06-18T17:15:05.971" v="567" actId="478"/>
          <ac:cxnSpMkLst>
            <pc:docMk/>
            <pc:sldMk cId="858945813" sldId="587"/>
            <ac:cxnSpMk id="23" creationId="{480F1C1C-44EF-CD42-C86A-ECA3996F3083}"/>
          </ac:cxnSpMkLst>
        </pc:cxnChg>
        <pc:cxnChg chg="del mod topLvl">
          <ac:chgData name="Stewart Gale" userId="3647ddd2-6040-41ae-a96d-232c23482af8" providerId="ADAL" clId="{A5F36292-81CF-4D18-A5BA-9C6B23E87823}" dt="2023-06-18T17:15:07.789" v="568" actId="478"/>
          <ac:cxnSpMkLst>
            <pc:docMk/>
            <pc:sldMk cId="858945813" sldId="587"/>
            <ac:cxnSpMk id="24" creationId="{4C430E09-7CD1-75AD-7E42-E0685DAB9D56}"/>
          </ac:cxnSpMkLst>
        </pc:cxnChg>
        <pc:cxnChg chg="add del mod">
          <ac:chgData name="Stewart Gale" userId="3647ddd2-6040-41ae-a96d-232c23482af8" providerId="ADAL" clId="{A5F36292-81CF-4D18-A5BA-9C6B23E87823}" dt="2023-09-14T05:18:15.135" v="942" actId="21"/>
          <ac:cxnSpMkLst>
            <pc:docMk/>
            <pc:sldMk cId="858945813" sldId="587"/>
            <ac:cxnSpMk id="26" creationId="{E93C823A-EC29-F696-7CCF-0F0CC3D4250C}"/>
          </ac:cxnSpMkLst>
        </pc:cxnChg>
        <pc:cxnChg chg="add mod">
          <ac:chgData name="Stewart Gale" userId="3647ddd2-6040-41ae-a96d-232c23482af8" providerId="ADAL" clId="{A5F36292-81CF-4D18-A5BA-9C6B23E87823}" dt="2023-09-14T05:18:26.888" v="946" actId="403"/>
          <ac:cxnSpMkLst>
            <pc:docMk/>
            <pc:sldMk cId="858945813" sldId="587"/>
            <ac:cxnSpMk id="33" creationId="{EAFE9218-40E0-1317-2883-821058CB1648}"/>
          </ac:cxnSpMkLst>
        </pc:cxnChg>
      </pc:sldChg>
      <pc:sldChg chg="delSp modSp add del mod delAnim">
        <pc:chgData name="Stewart Gale" userId="3647ddd2-6040-41ae-a96d-232c23482af8" providerId="ADAL" clId="{A5F36292-81CF-4D18-A5BA-9C6B23E87823}" dt="2023-06-18T16:34:56.313" v="380" actId="47"/>
        <pc:sldMkLst>
          <pc:docMk/>
          <pc:sldMk cId="1552247048" sldId="587"/>
        </pc:sldMkLst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7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8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12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1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17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6-18T16:32:54.040" v="374" actId="1076"/>
          <ac:spMkLst>
            <pc:docMk/>
            <pc:sldMk cId="1552247048" sldId="587"/>
            <ac:spMk id="19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21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23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27:56.615" v="281" actId="478"/>
          <ac:spMkLst>
            <pc:docMk/>
            <pc:sldMk cId="1552247048" sldId="587"/>
            <ac:spMk id="25" creationId="{00000000-0000-0000-0000-000000000000}"/>
          </ac:spMkLst>
        </pc:spChg>
        <pc:spChg chg="del">
          <ac:chgData name="Stewart Gale" userId="3647ddd2-6040-41ae-a96d-232c23482af8" providerId="ADAL" clId="{A5F36292-81CF-4D18-A5BA-9C6B23E87823}" dt="2023-06-18T16:32:59.458" v="375" actId="478"/>
          <ac:spMkLst>
            <pc:docMk/>
            <pc:sldMk cId="1552247048" sldId="587"/>
            <ac:spMk id="26" creationId="{00000000-0000-0000-0000-000000000000}"/>
          </ac:spMkLst>
        </pc:spChg>
        <pc:grpChg chg="del">
          <ac:chgData name="Stewart Gale" userId="3647ddd2-6040-41ae-a96d-232c23482af8" providerId="ADAL" clId="{A5F36292-81CF-4D18-A5BA-9C6B23E87823}" dt="2023-06-18T16:27:56.615" v="281" actId="478"/>
          <ac:grpSpMkLst>
            <pc:docMk/>
            <pc:sldMk cId="1552247048" sldId="587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A5F36292-81CF-4D18-A5BA-9C6B23E87823}" dt="2023-06-18T16:27:56.615" v="281" actId="478"/>
          <ac:cxnSpMkLst>
            <pc:docMk/>
            <pc:sldMk cId="1552247048" sldId="587"/>
            <ac:cxnSpMk id="5" creationId="{00000000-0000-0000-0000-000000000000}"/>
          </ac:cxnSpMkLst>
        </pc:cxnChg>
        <pc:cxnChg chg="del">
          <ac:chgData name="Stewart Gale" userId="3647ddd2-6040-41ae-a96d-232c23482af8" providerId="ADAL" clId="{A5F36292-81CF-4D18-A5BA-9C6B23E87823}" dt="2023-06-18T16:27:56.615" v="281" actId="478"/>
          <ac:cxnSpMkLst>
            <pc:docMk/>
            <pc:sldMk cId="1552247048" sldId="587"/>
            <ac:cxnSpMk id="6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A5F36292-81CF-4D18-A5BA-9C6B23E87823}" dt="2023-09-14T05:15:15.333" v="881" actId="1036"/>
        <pc:sldMkLst>
          <pc:docMk/>
          <pc:sldMk cId="1524831068" sldId="588"/>
        </pc:sldMkLst>
        <pc:spChg chg="mod">
          <ac:chgData name="Stewart Gale" userId="3647ddd2-6040-41ae-a96d-232c23482af8" providerId="ADAL" clId="{A5F36292-81CF-4D18-A5BA-9C6B23E87823}" dt="2023-09-14T05:15:15.333" v="881" actId="1036"/>
          <ac:spMkLst>
            <pc:docMk/>
            <pc:sldMk cId="1524831068" sldId="588"/>
            <ac:spMk id="12" creationId="{A9CEB48B-D8F0-BA49-3F2A-760766A89E94}"/>
          </ac:spMkLst>
        </pc:spChg>
        <pc:spChg chg="mod">
          <ac:chgData name="Stewart Gale" userId="3647ddd2-6040-41ae-a96d-232c23482af8" providerId="ADAL" clId="{A5F36292-81CF-4D18-A5BA-9C6B23E87823}" dt="2023-09-14T05:15:15.333" v="881" actId="1036"/>
          <ac:spMkLst>
            <pc:docMk/>
            <pc:sldMk cId="1524831068" sldId="588"/>
            <ac:spMk id="13" creationId="{4928E506-D72B-3BAF-9705-A819892D8A6E}"/>
          </ac:spMkLst>
        </pc:spChg>
        <pc:spChg chg="del">
          <ac:chgData name="Stewart Gale" userId="3647ddd2-6040-41ae-a96d-232c23482af8" providerId="ADAL" clId="{A5F36292-81CF-4D18-A5BA-9C6B23E87823}" dt="2023-09-14T05:11:51.988" v="797" actId="478"/>
          <ac:spMkLst>
            <pc:docMk/>
            <pc:sldMk cId="1524831068" sldId="588"/>
            <ac:spMk id="18" creationId="{BE362EB8-F504-4531-8AD9-33C05E9651D3}"/>
          </ac:spMkLst>
        </pc:spChg>
        <pc:spChg chg="mod">
          <ac:chgData name="Stewart Gale" userId="3647ddd2-6040-41ae-a96d-232c23482af8" providerId="ADAL" clId="{A5F36292-81CF-4D18-A5BA-9C6B23E87823}" dt="2023-09-14T05:15:15.333" v="881" actId="1036"/>
          <ac:spMkLst>
            <pc:docMk/>
            <pc:sldMk cId="1524831068" sldId="588"/>
            <ac:spMk id="19" creationId="{750FC9E4-9596-78A7-C73F-9D27F4ADB00A}"/>
          </ac:spMkLst>
        </pc:spChg>
        <pc:spChg chg="mod">
          <ac:chgData name="Stewart Gale" userId="3647ddd2-6040-41ae-a96d-232c23482af8" providerId="ADAL" clId="{A5F36292-81CF-4D18-A5BA-9C6B23E87823}" dt="2023-09-14T05:15:10.440" v="875" actId="1076"/>
          <ac:spMkLst>
            <pc:docMk/>
            <pc:sldMk cId="1524831068" sldId="588"/>
            <ac:spMk id="20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15:03.212" v="871" actId="1076"/>
          <ac:spMkLst>
            <pc:docMk/>
            <pc:sldMk cId="1524831068" sldId="588"/>
            <ac:spMk id="21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15:15.333" v="881" actId="1036"/>
          <ac:spMkLst>
            <pc:docMk/>
            <pc:sldMk cId="1524831068" sldId="588"/>
            <ac:spMk id="22" creationId="{96D14E4E-61CA-1711-EAD1-32BB27D223B2}"/>
          </ac:spMkLst>
        </pc:spChg>
        <pc:spChg chg="mod">
          <ac:chgData name="Stewart Gale" userId="3647ddd2-6040-41ae-a96d-232c23482af8" providerId="ADAL" clId="{A5F36292-81CF-4D18-A5BA-9C6B23E87823}" dt="2023-09-14T05:15:05.195" v="872" actId="1076"/>
          <ac:spMkLst>
            <pc:docMk/>
            <pc:sldMk cId="1524831068" sldId="588"/>
            <ac:spMk id="40" creationId="{B5C466A3-AE39-51FE-132C-533CE6220EE5}"/>
          </ac:spMkLst>
        </pc:spChg>
        <pc:cxnChg chg="add mod">
          <ac:chgData name="Stewart Gale" userId="3647ddd2-6040-41ae-a96d-232c23482af8" providerId="ADAL" clId="{A5F36292-81CF-4D18-A5BA-9C6B23E87823}" dt="2023-09-14T05:15:15.333" v="881" actId="1036"/>
          <ac:cxnSpMkLst>
            <pc:docMk/>
            <pc:sldMk cId="1524831068" sldId="588"/>
            <ac:cxnSpMk id="2" creationId="{5CCD17D7-F82A-E84E-73C8-5CA3CEC13B53}"/>
          </ac:cxnSpMkLst>
        </pc:cxnChg>
        <pc:cxnChg chg="mod">
          <ac:chgData name="Stewart Gale" userId="3647ddd2-6040-41ae-a96d-232c23482af8" providerId="ADAL" clId="{A5F36292-81CF-4D18-A5BA-9C6B23E87823}" dt="2023-09-14T05:15:15.333" v="881" actId="1036"/>
          <ac:cxnSpMkLst>
            <pc:docMk/>
            <pc:sldMk cId="1524831068" sldId="588"/>
            <ac:cxnSpMk id="3" creationId="{399206BB-A02A-65D4-7F5F-114BFC6C35B3}"/>
          </ac:cxnSpMkLst>
        </pc:cxnChg>
        <pc:cxnChg chg="mod">
          <ac:chgData name="Stewart Gale" userId="3647ddd2-6040-41ae-a96d-232c23482af8" providerId="ADAL" clId="{A5F36292-81CF-4D18-A5BA-9C6B23E87823}" dt="2023-09-14T05:15:15.333" v="881" actId="1036"/>
          <ac:cxnSpMkLst>
            <pc:docMk/>
            <pc:sldMk cId="1524831068" sldId="588"/>
            <ac:cxnSpMk id="4" creationId="{F1DB2B58-935B-21CC-4B46-512C7D385A26}"/>
          </ac:cxnSpMkLst>
        </pc:cxnChg>
        <pc:cxnChg chg="del mod">
          <ac:chgData name="Stewart Gale" userId="3647ddd2-6040-41ae-a96d-232c23482af8" providerId="ADAL" clId="{A5F36292-81CF-4D18-A5BA-9C6B23E87823}" dt="2023-09-14T05:13:55.215" v="837" actId="21"/>
          <ac:cxnSpMkLst>
            <pc:docMk/>
            <pc:sldMk cId="1524831068" sldId="588"/>
            <ac:cxnSpMk id="26" creationId="{E93C823A-EC29-F696-7CCF-0F0CC3D4250C}"/>
          </ac:cxnSpMkLst>
        </pc:cxnChg>
        <pc:cxnChg chg="mod">
          <ac:chgData name="Stewart Gale" userId="3647ddd2-6040-41ae-a96d-232c23482af8" providerId="ADAL" clId="{A5F36292-81CF-4D18-A5BA-9C6B23E87823}" dt="2023-09-14T05:15:15.333" v="881" actId="1036"/>
          <ac:cxnSpMkLst>
            <pc:docMk/>
            <pc:sldMk cId="1524831068" sldId="588"/>
            <ac:cxnSpMk id="33" creationId="{EAFE9218-40E0-1317-2883-821058CB1648}"/>
          </ac:cxnSpMkLst>
        </pc:cxnChg>
      </pc:sldChg>
      <pc:sldChg chg="delSp modSp add mod delAnim">
        <pc:chgData name="Stewart Gale" userId="3647ddd2-6040-41ae-a96d-232c23482af8" providerId="ADAL" clId="{A5F36292-81CF-4D18-A5BA-9C6B23E87823}" dt="2023-09-14T05:17:29.169" v="925" actId="20577"/>
        <pc:sldMkLst>
          <pc:docMk/>
          <pc:sldMk cId="2300141051" sldId="589"/>
        </pc:sldMkLst>
        <pc:spChg chg="del">
          <ac:chgData name="Stewart Gale" userId="3647ddd2-6040-41ae-a96d-232c23482af8" providerId="ADAL" clId="{A5F36292-81CF-4D18-A5BA-9C6B23E87823}" dt="2023-09-14T05:17:15.875" v="922" actId="478"/>
          <ac:spMkLst>
            <pc:docMk/>
            <pc:sldMk cId="2300141051" sldId="589"/>
            <ac:spMk id="19" creationId="{750FC9E4-9596-78A7-C73F-9D27F4ADB00A}"/>
          </ac:spMkLst>
        </pc:spChg>
        <pc:spChg chg="mod">
          <ac:chgData name="Stewart Gale" userId="3647ddd2-6040-41ae-a96d-232c23482af8" providerId="ADAL" clId="{A5F36292-81CF-4D18-A5BA-9C6B23E87823}" dt="2023-09-14T05:16:14.916" v="896" actId="20577"/>
          <ac:spMkLst>
            <pc:docMk/>
            <pc:sldMk cId="2300141051" sldId="589"/>
            <ac:spMk id="20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16:59.487" v="916" actId="20577"/>
          <ac:spMkLst>
            <pc:docMk/>
            <pc:sldMk cId="2300141051" sldId="589"/>
            <ac:spMk id="21" creationId="{00000000-0000-0000-0000-000000000000}"/>
          </ac:spMkLst>
        </pc:spChg>
        <pc:spChg chg="mod">
          <ac:chgData name="Stewart Gale" userId="3647ddd2-6040-41ae-a96d-232c23482af8" providerId="ADAL" clId="{A5F36292-81CF-4D18-A5BA-9C6B23E87823}" dt="2023-09-14T05:17:20.041" v="923" actId="6549"/>
          <ac:spMkLst>
            <pc:docMk/>
            <pc:sldMk cId="2300141051" sldId="589"/>
            <ac:spMk id="22" creationId="{96D14E4E-61CA-1711-EAD1-32BB27D223B2}"/>
          </ac:spMkLst>
        </pc:spChg>
        <pc:spChg chg="mod">
          <ac:chgData name="Stewart Gale" userId="3647ddd2-6040-41ae-a96d-232c23482af8" providerId="ADAL" clId="{A5F36292-81CF-4D18-A5BA-9C6B23E87823}" dt="2023-09-14T05:17:29.169" v="925" actId="20577"/>
          <ac:spMkLst>
            <pc:docMk/>
            <pc:sldMk cId="2300141051" sldId="589"/>
            <ac:spMk id="40" creationId="{B5C466A3-AE39-51FE-132C-533CE6220EE5}"/>
          </ac:spMkLst>
        </pc:spChg>
        <pc:cxnChg chg="mod">
          <ac:chgData name="Stewart Gale" userId="3647ddd2-6040-41ae-a96d-232c23482af8" providerId="ADAL" clId="{A5F36292-81CF-4D18-A5BA-9C6B23E87823}" dt="2023-09-14T05:17:09.564" v="920" actId="1076"/>
          <ac:cxnSpMkLst>
            <pc:docMk/>
            <pc:sldMk cId="2300141051" sldId="589"/>
            <ac:cxnSpMk id="2" creationId="{5CCD17D7-F82A-E84E-73C8-5CA3CEC13B53}"/>
          </ac:cxnSpMkLst>
        </pc:cxnChg>
        <pc:cxnChg chg="mod">
          <ac:chgData name="Stewart Gale" userId="3647ddd2-6040-41ae-a96d-232c23482af8" providerId="ADAL" clId="{A5F36292-81CF-4D18-A5BA-9C6B23E87823}" dt="2023-09-14T05:15:48.174" v="889" actId="14100"/>
          <ac:cxnSpMkLst>
            <pc:docMk/>
            <pc:sldMk cId="2300141051" sldId="589"/>
            <ac:cxnSpMk id="33" creationId="{EAFE9218-40E0-1317-2883-821058CB1648}"/>
          </ac:cxnSpMkLst>
        </pc:cxnChg>
      </pc:sldChg>
    </pc:docChg>
  </pc:docChgLst>
  <pc:docChgLst>
    <pc:chgData name="Stewart Gale" userId="3647ddd2-6040-41ae-a96d-232c23482af8" providerId="ADAL" clId="{482C294E-C52F-40EC-9C6A-74783BD57E97}"/>
    <pc:docChg chg="undo custSel addSld delSld modSld modMainMaster modNotesMaster">
      <pc:chgData name="Stewart Gale" userId="3647ddd2-6040-41ae-a96d-232c23482af8" providerId="ADAL" clId="{482C294E-C52F-40EC-9C6A-74783BD57E97}" dt="2023-06-18T15:51:22.029" v="244"/>
      <pc:docMkLst>
        <pc:docMk/>
      </pc:docMkLst>
      <pc:sldChg chg="del">
        <pc:chgData name="Stewart Gale" userId="3647ddd2-6040-41ae-a96d-232c23482af8" providerId="ADAL" clId="{482C294E-C52F-40EC-9C6A-74783BD57E97}" dt="2023-06-18T14:45:29.007" v="1" actId="47"/>
        <pc:sldMkLst>
          <pc:docMk/>
          <pc:sldMk cId="490500060" sldId="484"/>
        </pc:sldMkLst>
      </pc:sldChg>
      <pc:sldChg chg="delSp modSp add del mod delAnim">
        <pc:chgData name="Stewart Gale" userId="3647ddd2-6040-41ae-a96d-232c23482af8" providerId="ADAL" clId="{482C294E-C52F-40EC-9C6A-74783BD57E97}" dt="2023-06-18T15:38:18.256" v="69" actId="47"/>
        <pc:sldMkLst>
          <pc:docMk/>
          <pc:sldMk cId="472726715" sldId="500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22:08.407" v="45" actId="1076"/>
          <ac:spMkLst>
            <pc:docMk/>
            <pc:sldMk cId="472726715" sldId="500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72726715" sldId="500"/>
            <ac:spMk id="21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22:10.108" v="46" actId="478"/>
          <ac:spMkLst>
            <pc:docMk/>
            <pc:sldMk cId="472726715" sldId="500"/>
            <ac:spMk id="24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472726715" sldId="500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72726715" sldId="500"/>
            <ac:cxnSpMk id="23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19.818" v="70" actId="47"/>
        <pc:sldMkLst>
          <pc:docMk/>
          <pc:sldMk cId="2255042934" sldId="501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55042934" sldId="501"/>
            <ac:spMk id="1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255042934" sldId="50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55042934" sldId="50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55042934" sldId="501"/>
            <ac:cxnSpMk id="18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2093079326" sldId="502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93079326" sldId="502"/>
            <ac:spMk id="2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093079326" sldId="50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93079326" sldId="50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93079326" sldId="50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93079326" sldId="50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93079326" sldId="502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93079326" sldId="502"/>
            <ac:cxnSpMk id="21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15.480" v="67" actId="47"/>
        <pc:sldMkLst>
          <pc:docMk/>
          <pc:sldMk cId="549680751" sldId="503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549680751" sldId="503"/>
            <ac:spMk id="2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549680751" sldId="503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549680751" sldId="503"/>
            <ac:picMk id="8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549680751" sldId="503"/>
            <ac:picMk id="9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549680751" sldId="503"/>
            <ac:picMk id="10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549680751" sldId="503"/>
            <ac:cxnSpMk id="7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880201785" sldId="505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80201785" sldId="505"/>
            <ac:spMk id="3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880201785" sldId="505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80201785" sldId="505"/>
            <ac:cxnSpMk id="7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1.742" v="71" actId="47"/>
        <pc:sldMkLst>
          <pc:docMk/>
          <pc:sldMk cId="851880743" sldId="506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51880743" sldId="506"/>
            <ac:spMk id="21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851880743" sldId="50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51880743" sldId="506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3.577" v="72" actId="47"/>
        <pc:sldMkLst>
          <pc:docMk/>
          <pc:sldMk cId="2953130630" sldId="507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53130630" sldId="507"/>
            <ac:spMk id="1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953130630" sldId="50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53130630" sldId="507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5.417" v="74" actId="47"/>
        <pc:sldMkLst>
          <pc:docMk/>
          <pc:sldMk cId="725128963" sldId="508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25128963" sldId="508"/>
            <ac:spMk id="35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725128963" sldId="5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725128963" sldId="508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2266856213" sldId="509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3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266856213" sldId="509"/>
            <ac:spMk id="41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266856213" sldId="50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66856213" sldId="50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66856213" sldId="50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66856213" sldId="509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66856213" sldId="50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266856213" sldId="509"/>
            <ac:cxnSpMk id="35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039331282" sldId="510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039331282" sldId="510"/>
            <ac:spMk id="3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039331282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039331282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039331282" sldId="510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039331282" sldId="510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039331282" sldId="510"/>
            <ac:cxnSpMk id="29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406791093" sldId="511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3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3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3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4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4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4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4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5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6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6791093" sldId="511"/>
            <ac:spMk id="6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406791093" sldId="511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10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12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15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33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40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41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48" creationId="{00000000-0000-0000-0000-000000000000}"/>
          </ac:graphicFrameMkLst>
        </pc:graphicFrame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1406791093" sldId="511"/>
            <ac:graphicFrameMk id="60" creationId="{00000000-0000-0000-0000-000000000000}"/>
          </ac:graphicFrameMkLst>
        </pc:graphicFrame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6791093" sldId="511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884073992" sldId="512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884073992" sldId="512"/>
            <ac:spMk id="2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884073992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84073992" sldId="51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84073992" sldId="51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84073992" sldId="51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84073992" sldId="512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884073992" sldId="512"/>
            <ac:cxnSpMk id="15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788941788" sldId="513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788941788" sldId="513"/>
            <ac:spMk id="2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788941788" sldId="513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482C294E-C52F-40EC-9C6A-74783BD57E97}" dt="2023-06-18T15:13:02.018" v="2"/>
          <ac:graphicFrameMkLst>
            <pc:docMk/>
            <pc:sldMk cId="788941788" sldId="513"/>
            <ac:graphicFrameMk id="18" creationId="{00000000-0000-0000-0000-000000000000}"/>
          </ac:graphicFrameMkLst>
        </pc:graphicFrame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788941788" sldId="51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788941788" sldId="513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788941788" sldId="513"/>
            <ac:cxnSpMk id="8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2062666148" sldId="514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062666148" sldId="514"/>
            <ac:spMk id="1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062666148" sldId="51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2062666148" sldId="514"/>
            <ac:picMk id="7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62666148" sldId="51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62666148" sldId="514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62666148" sldId="514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062666148" sldId="514"/>
            <ac:cxnSpMk id="10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656053222" sldId="515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56053222" sldId="515"/>
            <ac:spMk id="1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656053222" sldId="51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656053222" sldId="515"/>
            <ac:picMk id="6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656053222" sldId="51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656053222" sldId="51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656053222" sldId="515"/>
            <ac:cxnSpMk id="9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4248377057" sldId="516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4248377057" sldId="516"/>
            <ac:spMk id="2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4248377057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4248377057" sldId="516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409393143" sldId="517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09393143" sldId="517"/>
            <ac:spMk id="2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409393143" sldId="51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09393143" sldId="517"/>
            <ac:cxnSpMk id="23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2727189388" sldId="518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27189388" sldId="518"/>
            <ac:spMk id="2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727189388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27189388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27189388" sldId="51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27189388" sldId="518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27189388" sldId="518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27189388" sldId="518"/>
            <ac:cxnSpMk id="17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3889045333" sldId="519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89045333" sldId="519"/>
            <ac:spMk id="1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3889045333" sldId="51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3889045333" sldId="519"/>
            <ac:picMk id="9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889045333" sldId="519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2521353171" sldId="520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21353171" sldId="520"/>
            <ac:spMk id="1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521353171" sldId="52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2521353171" sldId="520"/>
            <ac:picMk id="5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2521353171" sldId="520"/>
            <ac:picMk id="7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21353171" sldId="520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690734142" sldId="521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0734142" sldId="521"/>
            <ac:spMk id="14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690734142" sldId="52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690734142" sldId="521"/>
            <ac:picMk id="6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690734142" sldId="521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8039400" sldId="522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039400" sldId="522"/>
            <ac:spMk id="29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8039400" sldId="52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8039400" sldId="522"/>
            <ac:picMk id="5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039400" sldId="522"/>
            <ac:cxnSpMk id="27" creationId="{00000000-0000-0000-0000-000000000000}"/>
          </ac:cxnSpMkLst>
        </pc:cxnChg>
      </pc:sldChg>
      <pc:sldChg chg="modSp modNotes">
        <pc:chgData name="Stewart Gale" userId="3647ddd2-6040-41ae-a96d-232c23482af8" providerId="ADAL" clId="{482C294E-C52F-40EC-9C6A-74783BD57E97}" dt="2023-06-18T15:13:02.018" v="2"/>
        <pc:sldMkLst>
          <pc:docMk/>
          <pc:sldMk cId="2961647110" sldId="523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961647110" sldId="523"/>
            <ac:spMk id="27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961647110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961647110" sldId="523"/>
            <ac:cxnSpMk id="19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3222336342" sldId="524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222336342" sldId="524"/>
            <ac:spMk id="1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3222336342" sldId="524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222336342" sldId="524"/>
            <ac:cxnSpMk id="5" creationId="{00000000-0000-0000-0000-000000000000}"/>
          </ac:cxnSpMkLst>
        </pc:cxnChg>
      </pc:sldChg>
      <pc:sldChg chg="del">
        <pc:chgData name="Stewart Gale" userId="3647ddd2-6040-41ae-a96d-232c23482af8" providerId="ADAL" clId="{482C294E-C52F-40EC-9C6A-74783BD57E97}" dt="2023-06-18T14:45:27.540" v="0" actId="47"/>
        <pc:sldMkLst>
          <pc:docMk/>
          <pc:sldMk cId="810850072" sldId="526"/>
        </pc:sldMkLst>
      </pc:sldChg>
      <pc:sldChg chg="modSp add del">
        <pc:chgData name="Stewart Gale" userId="3647ddd2-6040-41ae-a96d-232c23482af8" providerId="ADAL" clId="{482C294E-C52F-40EC-9C6A-74783BD57E97}" dt="2023-06-18T15:38:15.952" v="68" actId="47"/>
        <pc:sldMkLst>
          <pc:docMk/>
          <pc:sldMk cId="671989575" sldId="528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671989575" sldId="528"/>
            <ac:spMk id="2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671989575" sldId="528"/>
            <ac:grpSpMk id="5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671989575" sldId="528"/>
            <ac:picMk id="12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671989575" sldId="528"/>
            <ac:picMk id="17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671989575" sldId="528"/>
            <ac:picMk id="27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671989575" sldId="528"/>
            <ac:picMk id="28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671989575" sldId="528"/>
            <ac:cxnSpMk id="7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4.678" v="73" actId="47"/>
        <pc:sldMkLst>
          <pc:docMk/>
          <pc:sldMk cId="111084790" sldId="529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3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4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4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1084790" sldId="529"/>
            <ac:spMk id="4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11084790" sldId="5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1084790" sldId="529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6.131" v="75" actId="47"/>
        <pc:sldMkLst>
          <pc:docMk/>
          <pc:sldMk cId="2531293575" sldId="530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31293575" sldId="530"/>
            <ac:spMk id="3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531293575" sldId="530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31293575" sldId="53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31293575" sldId="53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31293575" sldId="53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31293575" sldId="530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31293575" sldId="530"/>
            <ac:cxnSpMk id="27" creationId="{00000000-0000-0000-0000-000000000000}"/>
          </ac:cxnSpMkLst>
        </pc:cxnChg>
      </pc:sldChg>
      <pc:sldChg chg="modSp add del">
        <pc:chgData name="Stewart Gale" userId="3647ddd2-6040-41ae-a96d-232c23482af8" providerId="ADAL" clId="{482C294E-C52F-40EC-9C6A-74783BD57E97}" dt="2023-06-18T15:38:26.822" v="76" actId="47"/>
        <pc:sldMkLst>
          <pc:docMk/>
          <pc:sldMk cId="1898248220" sldId="531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898248220" sldId="531"/>
            <ac:spMk id="2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898248220" sldId="53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898248220" sldId="53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27.804" v="77" actId="47"/>
        <pc:sldMkLst>
          <pc:docMk/>
          <pc:sldMk cId="2363694327" sldId="532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63694327" sldId="532"/>
            <ac:spMk id="19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363694327" sldId="53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363694327" sldId="53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28.547" v="78" actId="47"/>
        <pc:sldMkLst>
          <pc:docMk/>
          <pc:sldMk cId="2594751572" sldId="533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94751572" sldId="533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94751572" sldId="533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94751572" sldId="533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94751572" sldId="533"/>
            <ac:spMk id="7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594751572" sldId="53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94751572" sldId="533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29.617" v="79" actId="47"/>
        <pc:sldMkLst>
          <pc:docMk/>
          <pc:sldMk cId="1666330052" sldId="534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66330052" sldId="534"/>
            <ac:spMk id="10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666330052" sldId="53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666330052" sldId="534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31.250" v="80" actId="47"/>
        <pc:sldMkLst>
          <pc:docMk/>
          <pc:sldMk cId="3999249435" sldId="535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99249435" sldId="535"/>
            <ac:spMk id="35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3999249435" sldId="53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999249435" sldId="53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31.676" v="81" actId="47"/>
        <pc:sldMkLst>
          <pc:docMk/>
          <pc:sldMk cId="251900760" sldId="536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51900760" sldId="536"/>
            <ac:spMk id="2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51900760" sldId="53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51900760" sldId="536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32.470" v="82" actId="47"/>
        <pc:sldMkLst>
          <pc:docMk/>
          <pc:sldMk cId="231506177" sldId="537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31506177" sldId="537"/>
            <ac:spMk id="19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31506177" sldId="53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31506177" sldId="53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31506177" sldId="53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31506177" sldId="537"/>
            <ac:cxnSpMk id="13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33.912" v="83" actId="47"/>
        <pc:sldMkLst>
          <pc:docMk/>
          <pc:sldMk cId="1696236746" sldId="538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6236746" sldId="538"/>
            <ac:spMk id="11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696236746" sldId="53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696236746" sldId="53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39.482" v="84" actId="47"/>
        <pc:sldMkLst>
          <pc:docMk/>
          <pc:sldMk cId="1482987878" sldId="539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2987878" sldId="539"/>
            <ac:spMk id="14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482987878" sldId="53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482987878" sldId="539"/>
            <ac:picMk id="7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2987878" sldId="539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44.007" v="85" actId="47"/>
        <pc:sldMkLst>
          <pc:docMk/>
          <pc:sldMk cId="2425680613" sldId="540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425680613" sldId="540"/>
            <ac:spMk id="29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425680613" sldId="54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425680613" sldId="54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482C294E-C52F-40EC-9C6A-74783BD57E97}" dt="2023-06-18T15:39:57.625" v="110" actId="403"/>
        <pc:sldMkLst>
          <pc:docMk/>
          <pc:sldMk cId="2781479287" sldId="541"/>
        </pc:sldMkLst>
        <pc:spChg chg="mod">
          <ac:chgData name="Stewart Gale" userId="3647ddd2-6040-41ae-a96d-232c23482af8" providerId="ADAL" clId="{482C294E-C52F-40EC-9C6A-74783BD57E97}" dt="2023-06-18T15:39:57.625" v="110" actId="403"/>
          <ac:spMkLst>
            <pc:docMk/>
            <pc:sldMk cId="2781479287" sldId="541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2781479287" sldId="541"/>
            <ac:spMk id="2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781479287" sldId="541"/>
            <ac:grpSpMk id="23" creationId="{00000000-0000-0000-0000-000000000000}"/>
          </ac:grpSpMkLst>
        </pc:grpChg>
        <pc:grpChg chg="del mod">
          <ac:chgData name="Stewart Gale" userId="3647ddd2-6040-41ae-a96d-232c23482af8" providerId="ADAL" clId="{482C294E-C52F-40EC-9C6A-74783BD57E97}" dt="2023-06-18T15:39:36" v="102" actId="478"/>
          <ac:grpSpMkLst>
            <pc:docMk/>
            <pc:sldMk cId="2781479287" sldId="541"/>
            <ac:grpSpMk id="24" creationId="{00000000-0000-0000-0000-000000000000}"/>
          </ac:grpSpMkLst>
        </pc:gr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2781479287" sldId="541"/>
            <ac:grpSpMk id="25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2781479287" sldId="541"/>
            <ac:picMk id="30722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81479287" sldId="54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81479287" sldId="541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81479287" sldId="541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81479287" sldId="541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2781479287" sldId="541"/>
            <ac:cxnSpMk id="27" creationId="{00000000-0000-0000-0000-000000000000}"/>
          </ac:cxnSpMkLst>
        </pc:cxnChg>
      </pc:sldChg>
      <pc:sldChg chg="delSp modSp mod">
        <pc:chgData name="Stewart Gale" userId="3647ddd2-6040-41ae-a96d-232c23482af8" providerId="ADAL" clId="{482C294E-C52F-40EC-9C6A-74783BD57E97}" dt="2023-06-18T15:41:10.588" v="116" actId="1076"/>
        <pc:sldMkLst>
          <pc:docMk/>
          <pc:sldMk cId="3956636532" sldId="542"/>
        </pc:sldMkLst>
        <pc:spChg chg="mod">
          <ac:chgData name="Stewart Gale" userId="3647ddd2-6040-41ae-a96d-232c23482af8" providerId="ADAL" clId="{482C294E-C52F-40EC-9C6A-74783BD57E97}" dt="2023-06-18T15:41:10.588" v="116" actId="1076"/>
          <ac:spMkLst>
            <pc:docMk/>
            <pc:sldMk cId="3956636532" sldId="542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41:10.588" v="116" actId="1076"/>
          <ac:spMkLst>
            <pc:docMk/>
            <pc:sldMk cId="3956636532" sldId="542"/>
            <ac:spMk id="2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41:10.588" v="116" actId="1076"/>
          <ac:spMkLst>
            <pc:docMk/>
            <pc:sldMk cId="3956636532" sldId="542"/>
            <ac:spMk id="2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41:10.588" v="116" actId="1076"/>
          <ac:spMkLst>
            <pc:docMk/>
            <pc:sldMk cId="3956636532" sldId="542"/>
            <ac:spMk id="2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2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3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956636532" sldId="542"/>
            <ac:spMk id="34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0:31.889" v="114" actId="478"/>
          <ac:spMkLst>
            <pc:docMk/>
            <pc:sldMk cId="3956636532" sldId="542"/>
            <ac:spMk id="36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40:38.590" v="115" actId="1076"/>
          <ac:grpSpMkLst>
            <pc:docMk/>
            <pc:sldMk cId="3956636532" sldId="542"/>
            <ac:grpSpMk id="11" creationId="{00000000-0000-0000-0000-000000000000}"/>
          </ac:grpSpMkLst>
        </pc:grpChg>
        <pc:grpChg chg="del mod">
          <ac:chgData name="Stewart Gale" userId="3647ddd2-6040-41ae-a96d-232c23482af8" providerId="ADAL" clId="{482C294E-C52F-40EC-9C6A-74783BD57E97}" dt="2023-06-18T15:40:24.616" v="111" actId="478"/>
          <ac:grpSpMkLst>
            <pc:docMk/>
            <pc:sldMk cId="3956636532" sldId="542"/>
            <ac:grpSpMk id="18" creationId="{00000000-0000-0000-0000-000000000000}"/>
          </ac:grpSpMkLst>
        </pc:grpChg>
        <pc:grpChg chg="mod">
          <ac:chgData name="Stewart Gale" userId="3647ddd2-6040-41ae-a96d-232c23482af8" providerId="ADAL" clId="{482C294E-C52F-40EC-9C6A-74783BD57E97}" dt="2023-06-18T15:40:38.590" v="115" actId="1076"/>
          <ac:grpSpMkLst>
            <pc:docMk/>
            <pc:sldMk cId="3956636532" sldId="542"/>
            <ac:grpSpMk id="32" creationId="{00000000-0000-0000-0000-000000000000}"/>
          </ac:grpSpMkLst>
        </pc:grpChg>
        <pc:grpChg chg="mod">
          <ac:chgData name="Stewart Gale" userId="3647ddd2-6040-41ae-a96d-232c23482af8" providerId="ADAL" clId="{482C294E-C52F-40EC-9C6A-74783BD57E97}" dt="2023-06-18T15:40:38.590" v="115" actId="1076"/>
          <ac:grpSpMkLst>
            <pc:docMk/>
            <pc:sldMk cId="3956636532" sldId="542"/>
            <ac:grpSpMk id="35" creationId="{00000000-0000-0000-0000-000000000000}"/>
          </ac:grpSpMkLst>
        </pc:grpChg>
        <pc:cxnChg chg="mod">
          <ac:chgData name="Stewart Gale" userId="3647ddd2-6040-41ae-a96d-232c23482af8" providerId="ADAL" clId="{482C294E-C52F-40EC-9C6A-74783BD57E97}" dt="2023-06-18T15:40:38.590" v="115" actId="1076"/>
          <ac:cxnSpMkLst>
            <pc:docMk/>
            <pc:sldMk cId="3956636532" sldId="54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40:38.590" v="115" actId="1076"/>
          <ac:cxnSpMkLst>
            <pc:docMk/>
            <pc:sldMk cId="3956636532" sldId="54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956636532" sldId="54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956636532" sldId="542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956636532" sldId="542"/>
            <ac:cxnSpMk id="3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482C294E-C52F-40EC-9C6A-74783BD57E97}" dt="2023-06-18T15:49:23.479" v="218"/>
        <pc:sldMkLst>
          <pc:docMk/>
          <pc:sldMk cId="3871779267" sldId="543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71779267" sldId="543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3871779267" sldId="543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47:14.229" v="169" actId="1076"/>
          <ac:spMkLst>
            <pc:docMk/>
            <pc:sldMk cId="3871779267" sldId="543"/>
            <ac:spMk id="6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1:28.122" v="118" actId="478"/>
          <ac:spMkLst>
            <pc:docMk/>
            <pc:sldMk cId="3871779267" sldId="543"/>
            <ac:spMk id="8" creationId="{00000000-0000-0000-0000-000000000000}"/>
          </ac:spMkLst>
        </pc:spChg>
        <pc:spChg chg="add mod">
          <ac:chgData name="Stewart Gale" userId="3647ddd2-6040-41ae-a96d-232c23482af8" providerId="ADAL" clId="{482C294E-C52F-40EC-9C6A-74783BD57E97}" dt="2023-06-18T15:49:06.602" v="213" actId="1076"/>
          <ac:spMkLst>
            <pc:docMk/>
            <pc:sldMk cId="3871779267" sldId="543"/>
            <ac:spMk id="13" creationId="{7C04BD92-32B4-85ED-0CE0-DBFCD9C61F37}"/>
          </ac:spMkLst>
        </pc:spChg>
        <pc:spChg chg="mod">
          <ac:chgData name="Stewart Gale" userId="3647ddd2-6040-41ae-a96d-232c23482af8" providerId="ADAL" clId="{482C294E-C52F-40EC-9C6A-74783BD57E97}" dt="2023-06-18T15:42:00.955" v="127" actId="164"/>
          <ac:spMkLst>
            <pc:docMk/>
            <pc:sldMk cId="3871779267" sldId="543"/>
            <ac:spMk id="14" creationId="{00000000-0000-0000-0000-000000000000}"/>
          </ac:spMkLst>
        </pc:spChg>
        <pc:spChg chg="add mod">
          <ac:chgData name="Stewart Gale" userId="3647ddd2-6040-41ae-a96d-232c23482af8" providerId="ADAL" clId="{482C294E-C52F-40EC-9C6A-74783BD57E97}" dt="2023-06-18T15:49:03.642" v="212" actId="1076"/>
          <ac:spMkLst>
            <pc:docMk/>
            <pc:sldMk cId="3871779267" sldId="543"/>
            <ac:spMk id="17" creationId="{A1CF4881-2AEC-A0DB-5A55-27D0C29D4E8C}"/>
          </ac:spMkLst>
        </pc:spChg>
        <pc:spChg chg="del mod">
          <ac:chgData name="Stewart Gale" userId="3647ddd2-6040-41ae-a96d-232c23482af8" providerId="ADAL" clId="{482C294E-C52F-40EC-9C6A-74783BD57E97}" dt="2023-06-18T15:41:30.795" v="120" actId="478"/>
          <ac:spMkLst>
            <pc:docMk/>
            <pc:sldMk cId="3871779267" sldId="543"/>
            <ac:spMk id="18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1:32.319" v="122" actId="478"/>
          <ac:spMkLst>
            <pc:docMk/>
            <pc:sldMk cId="3871779267" sldId="543"/>
            <ac:spMk id="19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1:31.532" v="121" actId="478"/>
          <ac:spMkLst>
            <pc:docMk/>
            <pc:sldMk cId="3871779267" sldId="543"/>
            <ac:spMk id="20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1:37.083" v="123" actId="478"/>
          <ac:spMkLst>
            <pc:docMk/>
            <pc:sldMk cId="3871779267" sldId="543"/>
            <ac:spMk id="21" creationId="{00000000-0000-0000-0000-000000000000}"/>
          </ac:spMkLst>
        </pc:spChg>
        <pc:spChg chg="del mod">
          <ac:chgData name="Stewart Gale" userId="3647ddd2-6040-41ae-a96d-232c23482af8" providerId="ADAL" clId="{482C294E-C52F-40EC-9C6A-74783BD57E97}" dt="2023-06-18T15:41:28.122" v="118" actId="478"/>
          <ac:spMkLst>
            <pc:docMk/>
            <pc:sldMk cId="3871779267" sldId="543"/>
            <ac:spMk id="22" creationId="{00000000-0000-0000-0000-000000000000}"/>
          </ac:spMkLst>
        </pc:spChg>
        <pc:spChg chg="add mod">
          <ac:chgData name="Stewart Gale" userId="3647ddd2-6040-41ae-a96d-232c23482af8" providerId="ADAL" clId="{482C294E-C52F-40EC-9C6A-74783BD57E97}" dt="2023-06-18T15:49:22.401" v="217" actId="1076"/>
          <ac:spMkLst>
            <pc:docMk/>
            <pc:sldMk cId="3871779267" sldId="543"/>
            <ac:spMk id="25" creationId="{2AC245CE-15FB-1935-6FA8-ED21B1C7E5E9}"/>
          </ac:spMkLst>
        </pc:spChg>
        <pc:spChg chg="del mod">
          <ac:chgData name="Stewart Gale" userId="3647ddd2-6040-41ae-a96d-232c23482af8" providerId="ADAL" clId="{482C294E-C52F-40EC-9C6A-74783BD57E97}" dt="2023-06-18T15:41:28.122" v="118" actId="478"/>
          <ac:spMkLst>
            <pc:docMk/>
            <pc:sldMk cId="3871779267" sldId="543"/>
            <ac:spMk id="32" creationId="{00000000-0000-0000-0000-000000000000}"/>
          </ac:spMkLst>
        </pc:spChg>
        <pc:grpChg chg="del mod">
          <ac:chgData name="Stewart Gale" userId="3647ddd2-6040-41ae-a96d-232c23482af8" providerId="ADAL" clId="{482C294E-C52F-40EC-9C6A-74783BD57E97}" dt="2023-06-18T15:41:29.024" v="119" actId="478"/>
          <ac:grpSpMkLst>
            <pc:docMk/>
            <pc:sldMk cId="3871779267" sldId="54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482C294E-C52F-40EC-9C6A-74783BD57E97}" dt="2023-06-18T15:47:29.041" v="173" actId="1076"/>
          <ac:grpSpMkLst>
            <pc:docMk/>
            <pc:sldMk cId="3871779267" sldId="543"/>
            <ac:grpSpMk id="10" creationId="{E8680F3D-4EAF-1537-D1A8-896C194D1F3C}"/>
          </ac:grpSpMkLst>
        </pc:grpChg>
        <pc:picChg chg="mod">
          <ac:chgData name="Stewart Gale" userId="3647ddd2-6040-41ae-a96d-232c23482af8" providerId="ADAL" clId="{482C294E-C52F-40EC-9C6A-74783BD57E97}" dt="2023-06-18T15:42:00.955" v="127" actId="164"/>
          <ac:picMkLst>
            <pc:docMk/>
            <pc:sldMk cId="3871779267" sldId="543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482C294E-C52F-40EC-9C6A-74783BD57E97}" dt="2023-06-18T15:41:28.122" v="118" actId="478"/>
          <ac:picMkLst>
            <pc:docMk/>
            <pc:sldMk cId="3871779267" sldId="543"/>
            <ac:picMk id="9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3871779267" sldId="54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42:00.955" v="127" actId="164"/>
          <ac:cxnSpMkLst>
            <pc:docMk/>
            <pc:sldMk cId="3871779267" sldId="543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42:00.955" v="127" actId="164"/>
          <ac:cxnSpMkLst>
            <pc:docMk/>
            <pc:sldMk cId="3871779267" sldId="543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482C294E-C52F-40EC-9C6A-74783BD57E97}" dt="2023-06-18T15:41:28.122" v="118" actId="478"/>
          <ac:cxnSpMkLst>
            <pc:docMk/>
            <pc:sldMk cId="3871779267" sldId="543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482C294E-C52F-40EC-9C6A-74783BD57E97}" dt="2023-06-18T15:41:28.122" v="118" actId="478"/>
          <ac:cxnSpMkLst>
            <pc:docMk/>
            <pc:sldMk cId="3871779267" sldId="543"/>
            <ac:cxnSpMk id="26" creationId="{00000000-0000-0000-0000-000000000000}"/>
          </ac:cxnSpMkLst>
        </pc:cxnChg>
        <pc:cxnChg chg="del mod">
          <ac:chgData name="Stewart Gale" userId="3647ddd2-6040-41ae-a96d-232c23482af8" providerId="ADAL" clId="{482C294E-C52F-40EC-9C6A-74783BD57E97}" dt="2023-06-18T15:41:28.122" v="118" actId="478"/>
          <ac:cxnSpMkLst>
            <pc:docMk/>
            <pc:sldMk cId="3871779267" sldId="543"/>
            <ac:cxnSpMk id="29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1767108" sldId="544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3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1767108" sldId="544"/>
            <ac:spMk id="33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1767108" sldId="544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1767108" sldId="544"/>
            <ac:picMk id="7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1767108" sldId="544"/>
            <ac:picMk id="9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1767108" sldId="544"/>
            <ac:cxnSpMk id="27" creationId="{00000000-0000-0000-0000-000000000000}"/>
          </ac:cxnSpMkLst>
        </pc:cxnChg>
      </pc:sldChg>
      <pc:sldChg chg="modSp">
        <pc:chgData name="Stewart Gale" userId="3647ddd2-6040-41ae-a96d-232c23482af8" providerId="ADAL" clId="{482C294E-C52F-40EC-9C6A-74783BD57E97}" dt="2023-06-18T15:13:02.018" v="2"/>
        <pc:sldMkLst>
          <pc:docMk/>
          <pc:sldMk cId="1484272806" sldId="545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1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1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1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1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2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27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28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29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30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31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484272806" sldId="545"/>
            <ac:spMk id="32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484272806" sldId="54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484272806" sldId="545"/>
            <ac:picMk id="8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4272806" sldId="54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4272806" sldId="54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4272806" sldId="545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4272806" sldId="54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484272806" sldId="545"/>
            <ac:cxnSpMk id="23" creationId="{00000000-0000-0000-0000-000000000000}"/>
          </ac:cxnSpMkLst>
        </pc:cxnChg>
      </pc:sldChg>
      <pc:sldChg chg="modSp del">
        <pc:chgData name="Stewart Gale" userId="3647ddd2-6040-41ae-a96d-232c23482af8" providerId="ADAL" clId="{482C294E-C52F-40EC-9C6A-74783BD57E97}" dt="2023-06-18T15:38:44.871" v="86" actId="47"/>
        <pc:sldMkLst>
          <pc:docMk/>
          <pc:sldMk cId="1691129604" sldId="546"/>
        </pc:sld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1129604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k cId="1691129604" sldId="546"/>
            <ac:spMk id="5" creationId="{00000000-0000-0000-0000-000000000000}"/>
          </ac:spMkLst>
        </pc:spChg>
        <pc:grpChg chg="mod">
          <ac:chgData name="Stewart Gale" userId="3647ddd2-6040-41ae-a96d-232c23482af8" providerId="ADAL" clId="{482C294E-C52F-40EC-9C6A-74783BD57E97}" dt="2023-06-18T15:13:02.018" v="2"/>
          <ac:grpSpMkLst>
            <pc:docMk/>
            <pc:sldMk cId="1691129604" sldId="54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482C294E-C52F-40EC-9C6A-74783BD57E97}" dt="2023-06-18T15:13:02.018" v="2"/>
          <ac:picMkLst>
            <pc:docMk/>
            <pc:sldMk cId="1691129604" sldId="546"/>
            <ac:picMk id="6" creationId="{00000000-0000-0000-0000-000000000000}"/>
          </ac:picMkLst>
        </pc:picChg>
        <pc:cxnChg chg="mod">
          <ac:chgData name="Stewart Gale" userId="3647ddd2-6040-41ae-a96d-232c23482af8" providerId="ADAL" clId="{482C294E-C52F-40EC-9C6A-74783BD57E97}" dt="2023-06-18T15:13:02.018" v="2"/>
          <ac:cxnSpMkLst>
            <pc:docMk/>
            <pc:sldMk cId="1691129604" sldId="546"/>
            <ac:cxnSpMk id="4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482C294E-C52F-40EC-9C6A-74783BD57E97}" dt="2023-06-18T15:39:27.308" v="101" actId="1076"/>
        <pc:sldMkLst>
          <pc:docMk/>
          <pc:sldMk cId="1125349976" sldId="547"/>
        </pc:sldMkLst>
        <pc:spChg chg="del">
          <ac:chgData name="Stewart Gale" userId="3647ddd2-6040-41ae-a96d-232c23482af8" providerId="ADAL" clId="{482C294E-C52F-40EC-9C6A-74783BD57E97}" dt="2023-06-18T15:13:26.354" v="4" actId="478"/>
          <ac:spMkLst>
            <pc:docMk/>
            <pc:sldMk cId="1125349976" sldId="547"/>
            <ac:spMk id="2" creationId="{0FF714EE-34B0-19EA-A0BB-20D8A6DF0252}"/>
          </ac:spMkLst>
        </pc:spChg>
        <pc:spChg chg="del">
          <ac:chgData name="Stewart Gale" userId="3647ddd2-6040-41ae-a96d-232c23482af8" providerId="ADAL" clId="{482C294E-C52F-40EC-9C6A-74783BD57E97}" dt="2023-06-18T15:13:26.354" v="4" actId="478"/>
          <ac:spMkLst>
            <pc:docMk/>
            <pc:sldMk cId="1125349976" sldId="547"/>
            <ac:spMk id="3" creationId="{95AB6BC2-0862-2BEE-5F74-87432723E3E7}"/>
          </ac:spMkLst>
        </pc:spChg>
        <pc:spChg chg="add mod">
          <ac:chgData name="Stewart Gale" userId="3647ddd2-6040-41ae-a96d-232c23482af8" providerId="ADAL" clId="{482C294E-C52F-40EC-9C6A-74783BD57E97}" dt="2023-06-18T15:39:27.308" v="101" actId="1076"/>
          <ac:spMkLst>
            <pc:docMk/>
            <pc:sldMk cId="1125349976" sldId="547"/>
            <ac:spMk id="4" creationId="{BAD4E536-7C21-1475-774B-179641AB7A34}"/>
          </ac:spMkLst>
        </pc:spChg>
      </pc:sldChg>
      <pc:sldChg chg="addSp delSp modSp add mod delAnim modAnim">
        <pc:chgData name="Stewart Gale" userId="3647ddd2-6040-41ae-a96d-232c23482af8" providerId="ADAL" clId="{482C294E-C52F-40EC-9C6A-74783BD57E97}" dt="2023-06-18T15:51:22.029" v="244"/>
        <pc:sldMkLst>
          <pc:docMk/>
          <pc:sldMk cId="1715733003" sldId="548"/>
        </pc:sldMkLst>
        <pc:spChg chg="del">
          <ac:chgData name="Stewart Gale" userId="3647ddd2-6040-41ae-a96d-232c23482af8" providerId="ADAL" clId="{482C294E-C52F-40EC-9C6A-74783BD57E97}" dt="2023-06-18T15:49:34.470" v="221" actId="478"/>
          <ac:spMkLst>
            <pc:docMk/>
            <pc:sldMk cId="1715733003" sldId="548"/>
            <ac:spMk id="5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2.292" v="220" actId="478"/>
          <ac:spMkLst>
            <pc:docMk/>
            <pc:sldMk cId="1715733003" sldId="548"/>
            <ac:spMk id="6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50:57.600" v="241" actId="1076"/>
          <ac:spMkLst>
            <pc:docMk/>
            <pc:sldMk cId="1715733003" sldId="548"/>
            <ac:spMk id="8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0.628" v="219" actId="478"/>
          <ac:spMkLst>
            <pc:docMk/>
            <pc:sldMk cId="1715733003" sldId="548"/>
            <ac:spMk id="14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0.628" v="219" actId="478"/>
          <ac:spMkLst>
            <pc:docMk/>
            <pc:sldMk cId="1715733003" sldId="548"/>
            <ac:spMk id="18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0.628" v="219" actId="478"/>
          <ac:spMkLst>
            <pc:docMk/>
            <pc:sldMk cId="1715733003" sldId="548"/>
            <ac:spMk id="19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0.628" v="219" actId="478"/>
          <ac:spMkLst>
            <pc:docMk/>
            <pc:sldMk cId="1715733003" sldId="548"/>
            <ac:spMk id="20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30.628" v="219" actId="478"/>
          <ac:spMkLst>
            <pc:docMk/>
            <pc:sldMk cId="1715733003" sldId="548"/>
            <ac:spMk id="21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49:45.686" v="223" actId="478"/>
          <ac:spMkLst>
            <pc:docMk/>
            <pc:sldMk cId="1715733003" sldId="548"/>
            <ac:spMk id="22" creationId="{00000000-0000-0000-0000-000000000000}"/>
          </ac:spMkLst>
        </pc:spChg>
        <pc:spChg chg="del">
          <ac:chgData name="Stewart Gale" userId="3647ddd2-6040-41ae-a96d-232c23482af8" providerId="ADAL" clId="{482C294E-C52F-40EC-9C6A-74783BD57E97}" dt="2023-06-18T15:50:35.450" v="234" actId="478"/>
          <ac:spMkLst>
            <pc:docMk/>
            <pc:sldMk cId="1715733003" sldId="548"/>
            <ac:spMk id="32" creationId="{00000000-0000-0000-0000-000000000000}"/>
          </ac:spMkLst>
        </pc:spChg>
        <pc:grpChg chg="del">
          <ac:chgData name="Stewart Gale" userId="3647ddd2-6040-41ae-a96d-232c23482af8" providerId="ADAL" clId="{482C294E-C52F-40EC-9C6A-74783BD57E97}" dt="2023-06-18T15:49:34.470" v="221" actId="478"/>
          <ac:grpSpMkLst>
            <pc:docMk/>
            <pc:sldMk cId="1715733003" sldId="54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482C294E-C52F-40EC-9C6A-74783BD57E97}" dt="2023-06-18T15:51:15.787" v="243" actId="1035"/>
          <ac:grpSpMkLst>
            <pc:docMk/>
            <pc:sldMk cId="1715733003" sldId="548"/>
            <ac:grpSpMk id="10" creationId="{2268B247-43BB-7FA0-91D7-3F10440EECFE}"/>
          </ac:grpSpMkLst>
        </pc:grpChg>
        <pc:picChg chg="del">
          <ac:chgData name="Stewart Gale" userId="3647ddd2-6040-41ae-a96d-232c23482af8" providerId="ADAL" clId="{482C294E-C52F-40EC-9C6A-74783BD57E97}" dt="2023-06-18T15:49:30.628" v="219" actId="478"/>
          <ac:picMkLst>
            <pc:docMk/>
            <pc:sldMk cId="1715733003" sldId="548"/>
            <ac:picMk id="7" creationId="{00000000-0000-0000-0000-000000000000}"/>
          </ac:picMkLst>
        </pc:picChg>
        <pc:picChg chg="mod">
          <ac:chgData name="Stewart Gale" userId="3647ddd2-6040-41ae-a96d-232c23482af8" providerId="ADAL" clId="{482C294E-C52F-40EC-9C6A-74783BD57E97}" dt="2023-06-18T15:50:45.880" v="237" actId="164"/>
          <ac:picMkLst>
            <pc:docMk/>
            <pc:sldMk cId="1715733003" sldId="548"/>
            <ac:picMk id="9" creationId="{00000000-0000-0000-0000-000000000000}"/>
          </ac:picMkLst>
        </pc:picChg>
        <pc:cxnChg chg="del">
          <ac:chgData name="Stewart Gale" userId="3647ddd2-6040-41ae-a96d-232c23482af8" providerId="ADAL" clId="{482C294E-C52F-40EC-9C6A-74783BD57E97}" dt="2023-06-18T15:49:30.628" v="219" actId="478"/>
          <ac:cxnSpMkLst>
            <pc:docMk/>
            <pc:sldMk cId="1715733003" sldId="548"/>
            <ac:cxnSpMk id="11" creationId="{00000000-0000-0000-0000-000000000000}"/>
          </ac:cxnSpMkLst>
        </pc:cxnChg>
        <pc:cxnChg chg="del mod">
          <ac:chgData name="Stewart Gale" userId="3647ddd2-6040-41ae-a96d-232c23482af8" providerId="ADAL" clId="{482C294E-C52F-40EC-9C6A-74783BD57E97}" dt="2023-06-18T15:49:30.628" v="219" actId="478"/>
          <ac:cxnSpMkLst>
            <pc:docMk/>
            <pc:sldMk cId="1715733003" sldId="548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50:45.880" v="237" actId="164"/>
          <ac:cxnSpMkLst>
            <pc:docMk/>
            <pc:sldMk cId="1715733003" sldId="54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50:45.880" v="237" actId="164"/>
          <ac:cxnSpMkLst>
            <pc:docMk/>
            <pc:sldMk cId="1715733003" sldId="548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482C294E-C52F-40EC-9C6A-74783BD57E97}" dt="2023-06-18T15:50:45.880" v="237" actId="164"/>
          <ac:cxnSpMkLst>
            <pc:docMk/>
            <pc:sldMk cId="1715733003" sldId="548"/>
            <ac:cxnSpMk id="29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482C294E-C52F-40EC-9C6A-74783BD57E97}" dt="2023-06-18T15:13:02.018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482C294E-C52F-40EC-9C6A-74783BD57E97}" dt="2023-06-18T15:13:02.018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482C294E-C52F-40EC-9C6A-74783BD57E97}" dt="2023-06-18T15:13:02.018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482C294E-C52F-40EC-9C6A-74783BD57E97}" dt="2023-06-18T15:13:02.018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7E632AEC-560B-4F6D-B851-35BA1CDCCDB6}"/>
    <pc:docChg chg="undo custSel addSld delSld modSld sldOrd">
      <pc:chgData name="Stewart Gale" userId="3647ddd2-6040-41ae-a96d-232c23482af8" providerId="ADAL" clId="{7E632AEC-560B-4F6D-B851-35BA1CDCCDB6}" dt="2023-09-14T07:31:19.071" v="570" actId="1076"/>
      <pc:docMkLst>
        <pc:docMk/>
      </pc:docMkLst>
      <pc:sldChg chg="add del">
        <pc:chgData name="Stewart Gale" userId="3647ddd2-6040-41ae-a96d-232c23482af8" providerId="ADAL" clId="{7E632AEC-560B-4F6D-B851-35BA1CDCCDB6}" dt="2023-09-14T07:25:40.177" v="492" actId="47"/>
        <pc:sldMkLst>
          <pc:docMk/>
          <pc:sldMk cId="1467586237" sldId="257"/>
        </pc:sldMkLst>
      </pc:sldChg>
      <pc:sldChg chg="del">
        <pc:chgData name="Stewart Gale" userId="3647ddd2-6040-41ae-a96d-232c23482af8" providerId="ADAL" clId="{7E632AEC-560B-4F6D-B851-35BA1CDCCDB6}" dt="2023-09-14T06:15:03.657" v="2" actId="47"/>
        <pc:sldMkLst>
          <pc:docMk/>
          <pc:sldMk cId="2093079326" sldId="502"/>
        </pc:sldMkLst>
      </pc:sldChg>
      <pc:sldChg chg="del">
        <pc:chgData name="Stewart Gale" userId="3647ddd2-6040-41ae-a96d-232c23482af8" providerId="ADAL" clId="{7E632AEC-560B-4F6D-B851-35BA1CDCCDB6}" dt="2023-09-14T06:15:03.377" v="1" actId="47"/>
        <pc:sldMkLst>
          <pc:docMk/>
          <pc:sldMk cId="884073992" sldId="512"/>
        </pc:sldMkLst>
      </pc:sldChg>
      <pc:sldChg chg="addSp delSp modSp add del mod modAnim">
        <pc:chgData name="Stewart Gale" userId="3647ddd2-6040-41ae-a96d-232c23482af8" providerId="ADAL" clId="{7E632AEC-560B-4F6D-B851-35BA1CDCCDB6}" dt="2023-09-14T07:16:11.517" v="363" actId="113"/>
        <pc:sldMkLst>
          <pc:docMk/>
          <pc:sldMk cId="2062666148" sldId="514"/>
        </pc:sldMkLst>
        <pc:spChg chg="add del mod">
          <ac:chgData name="Stewart Gale" userId="3647ddd2-6040-41ae-a96d-232c23482af8" providerId="ADAL" clId="{7E632AEC-560B-4F6D-B851-35BA1CDCCDB6}" dt="2023-09-14T07:09:27.258" v="70" actId="478"/>
          <ac:spMkLst>
            <pc:docMk/>
            <pc:sldMk cId="2062666148" sldId="514"/>
            <ac:spMk id="3" creationId="{A3C2E37B-CA59-27F2-97F9-3D9EAEFA7CCD}"/>
          </ac:spMkLst>
        </pc:spChg>
        <pc:spChg chg="add mod">
          <ac:chgData name="Stewart Gale" userId="3647ddd2-6040-41ae-a96d-232c23482af8" providerId="ADAL" clId="{7E632AEC-560B-4F6D-B851-35BA1CDCCDB6}" dt="2023-09-14T07:16:03.650" v="358" actId="1076"/>
          <ac:spMkLst>
            <pc:docMk/>
            <pc:sldMk cId="2062666148" sldId="514"/>
            <ac:spMk id="5" creationId="{5D6EDB52-4C78-3A38-64A6-0746204ADEDD}"/>
          </ac:spMkLst>
        </pc:spChg>
        <pc:spChg chg="mod">
          <ac:chgData name="Stewart Gale" userId="3647ddd2-6040-41ae-a96d-232c23482af8" providerId="ADAL" clId="{7E632AEC-560B-4F6D-B851-35BA1CDCCDB6}" dt="2023-09-14T07:15:53.037" v="356" actId="1076"/>
          <ac:spMkLst>
            <pc:docMk/>
            <pc:sldMk cId="2062666148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7E632AEC-560B-4F6D-B851-35BA1CDCCDB6}" dt="2023-09-14T07:16:11.517" v="363" actId="113"/>
          <ac:spMkLst>
            <pc:docMk/>
            <pc:sldMk cId="2062666148" sldId="514"/>
            <ac:spMk id="11" creationId="{00000000-0000-0000-0000-000000000000}"/>
          </ac:spMkLst>
        </pc:spChg>
        <pc:spChg chg="add mod">
          <ac:chgData name="Stewart Gale" userId="3647ddd2-6040-41ae-a96d-232c23482af8" providerId="ADAL" clId="{7E632AEC-560B-4F6D-B851-35BA1CDCCDB6}" dt="2023-09-14T07:16:03.650" v="358" actId="1076"/>
          <ac:spMkLst>
            <pc:docMk/>
            <pc:sldMk cId="2062666148" sldId="514"/>
            <ac:spMk id="12" creationId="{B96CFD23-36B3-B3CC-F59C-4506C2839313}"/>
          </ac:spMkLst>
        </pc:spChg>
        <pc:spChg chg="add mod">
          <ac:chgData name="Stewart Gale" userId="3647ddd2-6040-41ae-a96d-232c23482af8" providerId="ADAL" clId="{7E632AEC-560B-4F6D-B851-35BA1CDCCDB6}" dt="2023-09-14T07:16:03.650" v="358" actId="1076"/>
          <ac:spMkLst>
            <pc:docMk/>
            <pc:sldMk cId="2062666148" sldId="514"/>
            <ac:spMk id="13" creationId="{7E64D62B-5D5F-B79A-C32A-23F5F9C4FC2E}"/>
          </ac:spMkLst>
        </pc:spChg>
        <pc:grpChg chg="del">
          <ac:chgData name="Stewart Gale" userId="3647ddd2-6040-41ae-a96d-232c23482af8" providerId="ADAL" clId="{7E632AEC-560B-4F6D-B851-35BA1CDCCDB6}" dt="2023-09-14T07:05:00.234" v="10" actId="165"/>
          <ac:grpSpMkLst>
            <pc:docMk/>
            <pc:sldMk cId="2062666148" sldId="514"/>
            <ac:grpSpMk id="14" creationId="{7382D6C7-6F61-1E3D-F762-9F0B9FFB6ED3}"/>
          </ac:grpSpMkLst>
        </pc:grpChg>
        <pc:picChg chg="mod topLvl">
          <ac:chgData name="Stewart Gale" userId="3647ddd2-6040-41ae-a96d-232c23482af8" providerId="ADAL" clId="{7E632AEC-560B-4F6D-B851-35BA1CDCCDB6}" dt="2023-09-14T07:15:59.229" v="357" actId="1076"/>
          <ac:picMkLst>
            <pc:docMk/>
            <pc:sldMk cId="2062666148" sldId="514"/>
            <ac:picMk id="7" creationId="{00000000-0000-0000-0000-000000000000}"/>
          </ac:picMkLst>
        </pc:picChg>
        <pc:cxnChg chg="mod topLvl">
          <ac:chgData name="Stewart Gale" userId="3647ddd2-6040-41ae-a96d-232c23482af8" providerId="ADAL" clId="{7E632AEC-560B-4F6D-B851-35BA1CDCCDB6}" dt="2023-09-14T07:15:59.229" v="357" actId="1076"/>
          <ac:cxnSpMkLst>
            <pc:docMk/>
            <pc:sldMk cId="2062666148" sldId="514"/>
            <ac:cxnSpMk id="8" creationId="{00000000-0000-0000-0000-000000000000}"/>
          </ac:cxnSpMkLst>
        </pc:cxnChg>
        <pc:cxnChg chg="mod topLvl">
          <ac:chgData name="Stewart Gale" userId="3647ddd2-6040-41ae-a96d-232c23482af8" providerId="ADAL" clId="{7E632AEC-560B-4F6D-B851-35BA1CDCCDB6}" dt="2023-09-14T07:15:59.229" v="357" actId="1076"/>
          <ac:cxnSpMkLst>
            <pc:docMk/>
            <pc:sldMk cId="2062666148" sldId="514"/>
            <ac:cxnSpMk id="9" creationId="{00000000-0000-0000-0000-000000000000}"/>
          </ac:cxnSpMkLst>
        </pc:cxnChg>
        <pc:cxnChg chg="mod topLvl">
          <ac:chgData name="Stewart Gale" userId="3647ddd2-6040-41ae-a96d-232c23482af8" providerId="ADAL" clId="{7E632AEC-560B-4F6D-B851-35BA1CDCCDB6}" dt="2023-09-14T07:15:59.229" v="357" actId="1076"/>
          <ac:cxnSpMkLst>
            <pc:docMk/>
            <pc:sldMk cId="2062666148" sldId="514"/>
            <ac:cxnSpMk id="10" creationId="{00000000-0000-0000-0000-000000000000}"/>
          </ac:cxnSpMkLst>
        </pc:cxnChg>
      </pc:sldChg>
      <pc:sldChg chg="modSp mod">
        <pc:chgData name="Stewart Gale" userId="3647ddd2-6040-41ae-a96d-232c23482af8" providerId="ADAL" clId="{7E632AEC-560B-4F6D-B851-35BA1CDCCDB6}" dt="2023-09-14T07:12:36.160" v="236" actId="20577"/>
        <pc:sldMkLst>
          <pc:docMk/>
          <pc:sldMk cId="1125349976" sldId="547"/>
        </pc:sldMkLst>
        <pc:spChg chg="mod">
          <ac:chgData name="Stewart Gale" userId="3647ddd2-6040-41ae-a96d-232c23482af8" providerId="ADAL" clId="{7E632AEC-560B-4F6D-B851-35BA1CDCCDB6}" dt="2023-09-14T07:12:36.160" v="236" actId="20577"/>
          <ac:spMkLst>
            <pc:docMk/>
            <pc:sldMk cId="1125349976" sldId="547"/>
            <ac:spMk id="4" creationId="{BAD4E536-7C21-1475-774B-179641AB7A34}"/>
          </ac:spMkLst>
        </pc:spChg>
      </pc:sldChg>
      <pc:sldChg chg="addSp delSp modSp new mod ord">
        <pc:chgData name="Stewart Gale" userId="3647ddd2-6040-41ae-a96d-232c23482af8" providerId="ADAL" clId="{7E632AEC-560B-4F6D-B851-35BA1CDCCDB6}" dt="2023-09-14T07:14:11.502" v="332" actId="1076"/>
        <pc:sldMkLst>
          <pc:docMk/>
          <pc:sldMk cId="502897913" sldId="548"/>
        </pc:sldMkLst>
        <pc:spChg chg="add del mod">
          <ac:chgData name="Stewart Gale" userId="3647ddd2-6040-41ae-a96d-232c23482af8" providerId="ADAL" clId="{7E632AEC-560B-4F6D-B851-35BA1CDCCDB6}" dt="2023-09-14T07:11:34.592" v="133"/>
          <ac:spMkLst>
            <pc:docMk/>
            <pc:sldMk cId="502897913" sldId="548"/>
            <ac:spMk id="2" creationId="{A25A7F5E-E634-BD9C-C243-96C7D5C31C39}"/>
          </ac:spMkLst>
        </pc:spChg>
        <pc:spChg chg="add mod">
          <ac:chgData name="Stewart Gale" userId="3647ddd2-6040-41ae-a96d-232c23482af8" providerId="ADAL" clId="{7E632AEC-560B-4F6D-B851-35BA1CDCCDB6}" dt="2023-09-14T07:13:36.795" v="313" actId="1076"/>
          <ac:spMkLst>
            <pc:docMk/>
            <pc:sldMk cId="502897913" sldId="548"/>
            <ac:spMk id="3" creationId="{53986AC5-0FCB-0422-8F1F-4DEF82F74512}"/>
          </ac:spMkLst>
        </pc:spChg>
        <pc:spChg chg="add mod">
          <ac:chgData name="Stewart Gale" userId="3647ddd2-6040-41ae-a96d-232c23482af8" providerId="ADAL" clId="{7E632AEC-560B-4F6D-B851-35BA1CDCCDB6}" dt="2023-09-14T07:14:11.502" v="332" actId="1076"/>
          <ac:spMkLst>
            <pc:docMk/>
            <pc:sldMk cId="502897913" sldId="548"/>
            <ac:spMk id="5" creationId="{8FADDBBC-8CF3-C924-A51A-44CFD1B0B241}"/>
          </ac:spMkLst>
        </pc:spChg>
      </pc:sldChg>
      <pc:sldChg chg="addSp delSp modSp new mod modAnim">
        <pc:chgData name="Stewart Gale" userId="3647ddd2-6040-41ae-a96d-232c23482af8" providerId="ADAL" clId="{7E632AEC-560B-4F6D-B851-35BA1CDCCDB6}" dt="2023-09-14T07:31:19.071" v="570" actId="1076"/>
        <pc:sldMkLst>
          <pc:docMk/>
          <pc:sldMk cId="1025550180" sldId="549"/>
        </pc:sldMkLst>
        <pc:spChg chg="add mod">
          <ac:chgData name="Stewart Gale" userId="3647ddd2-6040-41ae-a96d-232c23482af8" providerId="ADAL" clId="{7E632AEC-560B-4F6D-B851-35BA1CDCCDB6}" dt="2023-09-14T07:19:54.774" v="392" actId="20577"/>
          <ac:spMkLst>
            <pc:docMk/>
            <pc:sldMk cId="1025550180" sldId="549"/>
            <ac:spMk id="2" creationId="{21A00AF0-2BA9-6F2A-5955-1D9A0425D65A}"/>
          </ac:spMkLst>
        </pc:spChg>
        <pc:spChg chg="add del mod">
          <ac:chgData name="Stewart Gale" userId="3647ddd2-6040-41ae-a96d-232c23482af8" providerId="ADAL" clId="{7E632AEC-560B-4F6D-B851-35BA1CDCCDB6}" dt="2023-09-14T07:19:58.527" v="393" actId="478"/>
          <ac:spMkLst>
            <pc:docMk/>
            <pc:sldMk cId="1025550180" sldId="549"/>
            <ac:spMk id="4" creationId="{4F692C1E-A3CE-8347-7A72-A26024709C48}"/>
          </ac:spMkLst>
        </pc:spChg>
        <pc:picChg chg="add mod">
          <ac:chgData name="Stewart Gale" userId="3647ddd2-6040-41ae-a96d-232c23482af8" providerId="ADAL" clId="{7E632AEC-560B-4F6D-B851-35BA1CDCCDB6}" dt="2023-09-14T07:31:19.071" v="570" actId="1076"/>
          <ac:picMkLst>
            <pc:docMk/>
            <pc:sldMk cId="1025550180" sldId="549"/>
            <ac:picMk id="3" creationId="{40B2401E-6CE2-2366-DA8B-268EDD96DA04}"/>
          </ac:picMkLst>
        </pc:picChg>
      </pc:sldChg>
      <pc:sldChg chg="addSp delSp modSp new mod delAnim modAnim">
        <pc:chgData name="Stewart Gale" userId="3647ddd2-6040-41ae-a96d-232c23482af8" providerId="ADAL" clId="{7E632AEC-560B-4F6D-B851-35BA1CDCCDB6}" dt="2023-09-14T07:29:33.272" v="569"/>
        <pc:sldMkLst>
          <pc:docMk/>
          <pc:sldMk cId="1493195597" sldId="550"/>
        </pc:sldMkLst>
        <pc:spChg chg="add mod">
          <ac:chgData name="Stewart Gale" userId="3647ddd2-6040-41ae-a96d-232c23482af8" providerId="ADAL" clId="{7E632AEC-560B-4F6D-B851-35BA1CDCCDB6}" dt="2023-09-14T07:22:46.742" v="459" actId="403"/>
          <ac:spMkLst>
            <pc:docMk/>
            <pc:sldMk cId="1493195597" sldId="550"/>
            <ac:spMk id="2" creationId="{B8F61E4D-258E-633E-5273-217069630DBE}"/>
          </ac:spMkLst>
        </pc:spChg>
        <pc:spChg chg="add del mod">
          <ac:chgData name="Stewart Gale" userId="3647ddd2-6040-41ae-a96d-232c23482af8" providerId="ADAL" clId="{7E632AEC-560B-4F6D-B851-35BA1CDCCDB6}" dt="2023-09-14T07:27:40.937" v="522" actId="478"/>
          <ac:spMkLst>
            <pc:docMk/>
            <pc:sldMk cId="1493195597" sldId="550"/>
            <ac:spMk id="19" creationId="{1FBB2319-DB7E-1C5B-0626-35095FD7392D}"/>
          </ac:spMkLst>
        </pc:spChg>
        <pc:spChg chg="add del mod">
          <ac:chgData name="Stewart Gale" userId="3647ddd2-6040-41ae-a96d-232c23482af8" providerId="ADAL" clId="{7E632AEC-560B-4F6D-B851-35BA1CDCCDB6}" dt="2023-09-14T07:27:34.910" v="520" actId="478"/>
          <ac:spMkLst>
            <pc:docMk/>
            <pc:sldMk cId="1493195597" sldId="550"/>
            <ac:spMk id="20" creationId="{7EC6D8E3-BA6A-3A39-E0CE-190E41C3A27B}"/>
          </ac:spMkLst>
        </pc:spChg>
        <pc:spChg chg="add del mod">
          <ac:chgData name="Stewart Gale" userId="3647ddd2-6040-41ae-a96d-232c23482af8" providerId="ADAL" clId="{7E632AEC-560B-4F6D-B851-35BA1CDCCDB6}" dt="2023-09-14T07:27:34.910" v="520" actId="478"/>
          <ac:spMkLst>
            <pc:docMk/>
            <pc:sldMk cId="1493195597" sldId="550"/>
            <ac:spMk id="21" creationId="{9E05E9BD-1139-B37D-74B7-AE0E90972C8E}"/>
          </ac:spMkLst>
        </pc:spChg>
        <pc:spChg chg="add mod">
          <ac:chgData name="Stewart Gale" userId="3647ddd2-6040-41ae-a96d-232c23482af8" providerId="ADAL" clId="{7E632AEC-560B-4F6D-B851-35BA1CDCCDB6}" dt="2023-09-14T07:29:17.115" v="565" actId="1076"/>
          <ac:spMkLst>
            <pc:docMk/>
            <pc:sldMk cId="1493195597" sldId="550"/>
            <ac:spMk id="22" creationId="{58370913-CD2E-1413-E32D-D2154574422E}"/>
          </ac:spMkLst>
        </pc:spChg>
        <pc:spChg chg="add mod">
          <ac:chgData name="Stewart Gale" userId="3647ddd2-6040-41ae-a96d-232c23482af8" providerId="ADAL" clId="{7E632AEC-560B-4F6D-B851-35BA1CDCCDB6}" dt="2023-09-14T07:29:17.115" v="565" actId="1076"/>
          <ac:spMkLst>
            <pc:docMk/>
            <pc:sldMk cId="1493195597" sldId="550"/>
            <ac:spMk id="23" creationId="{3B533BDA-C49E-62E1-5EEA-39866BFA4B3B}"/>
          </ac:spMkLst>
        </pc:spChg>
        <pc:picChg chg="add mod modCrop">
          <ac:chgData name="Stewart Gale" userId="3647ddd2-6040-41ae-a96d-232c23482af8" providerId="ADAL" clId="{7E632AEC-560B-4F6D-B851-35BA1CDCCDB6}" dt="2023-09-14T07:27:55.301" v="529" actId="1076"/>
          <ac:picMkLst>
            <pc:docMk/>
            <pc:sldMk cId="1493195597" sldId="550"/>
            <ac:picMk id="3" creationId="{549280B3-F900-EB6E-66BE-BA1C0736A21E}"/>
          </ac:picMkLst>
        </pc:picChg>
        <pc:cxnChg chg="add mod">
          <ac:chgData name="Stewart Gale" userId="3647ddd2-6040-41ae-a96d-232c23482af8" providerId="ADAL" clId="{7E632AEC-560B-4F6D-B851-35BA1CDCCDB6}" dt="2023-09-14T07:27:55.301" v="529" actId="1076"/>
          <ac:cxnSpMkLst>
            <pc:docMk/>
            <pc:sldMk cId="1493195597" sldId="550"/>
            <ac:cxnSpMk id="4" creationId="{84544458-F685-F4FC-8F8E-2BE120EAF171}"/>
          </ac:cxnSpMkLst>
        </pc:cxnChg>
        <pc:cxnChg chg="add mod">
          <ac:chgData name="Stewart Gale" userId="3647ddd2-6040-41ae-a96d-232c23482af8" providerId="ADAL" clId="{7E632AEC-560B-4F6D-B851-35BA1CDCCDB6}" dt="2023-09-14T07:27:55.301" v="529" actId="1076"/>
          <ac:cxnSpMkLst>
            <pc:docMk/>
            <pc:sldMk cId="1493195597" sldId="550"/>
            <ac:cxnSpMk id="5" creationId="{150D542D-AC8D-4421-7E6F-CD37A9931DE2}"/>
          </ac:cxnSpMkLst>
        </pc:cxnChg>
        <pc:cxnChg chg="add mod">
          <ac:chgData name="Stewart Gale" userId="3647ddd2-6040-41ae-a96d-232c23482af8" providerId="ADAL" clId="{7E632AEC-560B-4F6D-B851-35BA1CDCCDB6}" dt="2023-09-14T07:27:55.301" v="529" actId="1076"/>
          <ac:cxnSpMkLst>
            <pc:docMk/>
            <pc:sldMk cId="1493195597" sldId="550"/>
            <ac:cxnSpMk id="6" creationId="{66157889-9618-1687-CE25-9EFFEB296F0D}"/>
          </ac:cxnSpMkLst>
        </pc:cxnChg>
        <pc:cxnChg chg="add del mod">
          <ac:chgData name="Stewart Gale" userId="3647ddd2-6040-41ae-a96d-232c23482af8" providerId="ADAL" clId="{7E632AEC-560B-4F6D-B851-35BA1CDCCDB6}" dt="2023-09-14T07:25:25.525" v="490" actId="478"/>
          <ac:cxnSpMkLst>
            <pc:docMk/>
            <pc:sldMk cId="1493195597" sldId="550"/>
            <ac:cxnSpMk id="17" creationId="{28EA88AB-96BA-523D-ED4E-464B5EB5604A}"/>
          </ac:cxnSpMkLst>
        </pc:cxnChg>
      </pc:sldChg>
      <pc:sldChg chg="del">
        <pc:chgData name="Stewart Gale" userId="3647ddd2-6040-41ae-a96d-232c23482af8" providerId="ADAL" clId="{7E632AEC-560B-4F6D-B851-35BA1CDCCDB6}" dt="2023-09-14T06:15:07.352" v="5" actId="47"/>
        <pc:sldMkLst>
          <pc:docMk/>
          <pc:sldMk cId="1263608529" sldId="581"/>
        </pc:sldMkLst>
      </pc:sldChg>
      <pc:sldChg chg="del">
        <pc:chgData name="Stewart Gale" userId="3647ddd2-6040-41ae-a96d-232c23482af8" providerId="ADAL" clId="{7E632AEC-560B-4F6D-B851-35BA1CDCCDB6}" dt="2023-09-14T06:15:08.712" v="9" actId="47"/>
        <pc:sldMkLst>
          <pc:docMk/>
          <pc:sldMk cId="2051942027" sldId="585"/>
        </pc:sldMkLst>
      </pc:sldChg>
      <pc:sldChg chg="del">
        <pc:chgData name="Stewart Gale" userId="3647ddd2-6040-41ae-a96d-232c23482af8" providerId="ADAL" clId="{7E632AEC-560B-4F6D-B851-35BA1CDCCDB6}" dt="2023-09-14T06:15:02.915" v="0" actId="47"/>
        <pc:sldMkLst>
          <pc:docMk/>
          <pc:sldMk cId="3681840890" sldId="586"/>
        </pc:sldMkLst>
      </pc:sldChg>
      <pc:sldChg chg="del">
        <pc:chgData name="Stewart Gale" userId="3647ddd2-6040-41ae-a96d-232c23482af8" providerId="ADAL" clId="{7E632AEC-560B-4F6D-B851-35BA1CDCCDB6}" dt="2023-09-14T06:15:08.390" v="8" actId="47"/>
        <pc:sldMkLst>
          <pc:docMk/>
          <pc:sldMk cId="858945813" sldId="587"/>
        </pc:sldMkLst>
      </pc:sldChg>
      <pc:sldChg chg="del">
        <pc:chgData name="Stewart Gale" userId="3647ddd2-6040-41ae-a96d-232c23482af8" providerId="ADAL" clId="{7E632AEC-560B-4F6D-B851-35BA1CDCCDB6}" dt="2023-09-14T06:15:07.729" v="6" actId="47"/>
        <pc:sldMkLst>
          <pc:docMk/>
          <pc:sldMk cId="1524831068" sldId="588"/>
        </pc:sldMkLst>
      </pc:sldChg>
      <pc:sldChg chg="del">
        <pc:chgData name="Stewart Gale" userId="3647ddd2-6040-41ae-a96d-232c23482af8" providerId="ADAL" clId="{7E632AEC-560B-4F6D-B851-35BA1CDCCDB6}" dt="2023-09-14T06:15:08.113" v="7" actId="47"/>
        <pc:sldMkLst>
          <pc:docMk/>
          <pc:sldMk cId="2300141051" sldId="5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87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D4E536-7C21-1475-774B-179641AB7A34}"/>
              </a:ext>
            </a:extLst>
          </p:cNvPr>
          <p:cNvSpPr txBox="1"/>
          <p:nvPr/>
        </p:nvSpPr>
        <p:spPr>
          <a:xfrm>
            <a:off x="659396" y="1412776"/>
            <a:ext cx="108732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u="sng" dirty="0"/>
              <a:t>FM: Graphs with up to 3 Domains</a:t>
            </a:r>
          </a:p>
        </p:txBody>
      </p:sp>
    </p:spTree>
    <p:extLst>
      <p:ext uri="{BB962C8B-B14F-4D97-AF65-F5344CB8AC3E}">
        <p14:creationId xmlns:p14="http://schemas.microsoft.com/office/powerpoint/2010/main" val="1125349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986AC5-0FCB-0422-8F1F-4DEF82F74512}"/>
              </a:ext>
            </a:extLst>
          </p:cNvPr>
          <p:cNvSpPr txBox="1"/>
          <p:nvPr/>
        </p:nvSpPr>
        <p:spPr>
          <a:xfrm>
            <a:off x="335360" y="280810"/>
            <a:ext cx="11521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 graph with up to 3 domains can be called a </a:t>
            </a:r>
          </a:p>
          <a:p>
            <a:pPr algn="ctr"/>
            <a:r>
              <a:rPr lang="en-GB" sz="6600" b="1" dirty="0"/>
              <a:t>Piecewise Function</a:t>
            </a:r>
            <a:r>
              <a:rPr lang="en-GB" sz="66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ADDBBC-8CF3-C924-A51A-44CFD1B0B241}"/>
                  </a:ext>
                </a:extLst>
              </p:cNvPr>
              <p:cNvSpPr txBox="1"/>
              <p:nvPr/>
            </p:nvSpPr>
            <p:spPr>
              <a:xfrm>
                <a:off x="1919536" y="3717032"/>
                <a:ext cx="7560840" cy="2450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  <m:r>
                                  <a:rPr lang="en-GB" sz="48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0≤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2≤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𝟗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GB" sz="4800" b="1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e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4≤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4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ADDBBC-8CF3-C924-A51A-44CFD1B0B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717032"/>
                <a:ext cx="7560840" cy="24505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289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9376" y="202593"/>
                <a:ext cx="11305256" cy="25694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The sketch shows the graph of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 with the domain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≤9</m:t>
                    </m:r>
                  </m:oMath>
                </a14:m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1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9−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100" dirty="0"/>
              </a:p>
              <a:p>
                <a:pPr algn="ctr"/>
                <a:r>
                  <a:rPr lang="en-GB" sz="3100" dirty="0"/>
                  <a:t>Determine the range of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100" dirty="0"/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02593"/>
                <a:ext cx="11305256" cy="2569421"/>
              </a:xfrm>
              <a:prstGeom prst="rect">
                <a:avLst/>
              </a:prstGeom>
              <a:blipFill>
                <a:blip r:embed="rId3"/>
                <a:stretch>
                  <a:fillRect b="-287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2822464"/>
            <a:ext cx="5184576" cy="38757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/>
          <p:cNvCxnSpPr/>
          <p:nvPr/>
        </p:nvCxnSpPr>
        <p:spPr>
          <a:xfrm flipH="1">
            <a:off x="1445205" y="4797509"/>
            <a:ext cx="899886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345090" y="3764564"/>
            <a:ext cx="914400" cy="103294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3259493" y="3794945"/>
            <a:ext cx="2220685" cy="252160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482115" y="5081048"/>
                <a:ext cx="388437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Range: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115" y="5081048"/>
                <a:ext cx="3884378" cy="1446550"/>
              </a:xfrm>
              <a:prstGeom prst="rect">
                <a:avLst/>
              </a:prstGeom>
              <a:blipFill>
                <a:blip r:embed="rId5"/>
                <a:stretch>
                  <a:fillRect t="-88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6EDB52-4C78-3A38-64A6-0746204ADEDD}"/>
                  </a:ext>
                </a:extLst>
              </p:cNvPr>
              <p:cNvSpPr txBox="1"/>
              <p:nvPr/>
            </p:nvSpPr>
            <p:spPr>
              <a:xfrm>
                <a:off x="7529666" y="4293096"/>
                <a:ext cx="38843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9−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</m:t>
                    </m:r>
                    <m:r>
                      <a:rPr lang="en-GB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4≤</m:t>
                    </m:r>
                    <m:r>
                      <a:rPr lang="en-GB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≤9</m:t>
                    </m:r>
                  </m:oMath>
                </a14:m>
                <a:r>
                  <a:rPr lang="en-GB" sz="3200" dirty="0">
                    <a:solidFill>
                      <a:srgbClr val="00B050"/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6EDB52-4C78-3A38-64A6-0746204AD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9666" y="4293096"/>
                <a:ext cx="388437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6CFD23-36B3-B3CC-F59C-4506C2839313}"/>
                  </a:ext>
                </a:extLst>
              </p:cNvPr>
              <p:cNvSpPr txBox="1"/>
              <p:nvPr/>
            </p:nvSpPr>
            <p:spPr>
              <a:xfrm>
                <a:off x="7482115" y="3627738"/>
                <a:ext cx="360689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       2≤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&lt;4</m:t>
                    </m:r>
                  </m:oMath>
                </a14:m>
                <a:r>
                  <a:rPr lang="en-GB" sz="3200" dirty="0">
                    <a:solidFill>
                      <a:srgbClr val="FF0000"/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6CFD23-36B3-B3CC-F59C-4506C2839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115" y="3627738"/>
                <a:ext cx="360689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64D62B-5D5F-B79A-C32A-23F5F9C4FC2E}"/>
                  </a:ext>
                </a:extLst>
              </p:cNvPr>
              <p:cNvSpPr txBox="1"/>
              <p:nvPr/>
            </p:nvSpPr>
            <p:spPr>
              <a:xfrm>
                <a:off x="7769884" y="2975191"/>
                <a:ext cx="331912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	</a:t>
                </a:r>
                <a:r>
                  <a:rPr lang="en-GB" sz="3200" dirty="0">
                    <a:solidFill>
                      <a:srgbClr val="0000FF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GB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&lt;2</m:t>
                    </m:r>
                  </m:oMath>
                </a14:m>
                <a:r>
                  <a:rPr lang="en-GB" sz="3200" dirty="0">
                    <a:solidFill>
                      <a:srgbClr val="0000FF"/>
                    </a:solidFill>
                  </a:rPr>
                  <a:t> 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E64D62B-5D5F-B79A-C32A-23F5F9C4F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884" y="2975191"/>
                <a:ext cx="331912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66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1A00AF0-2BA9-6F2A-5955-1D9A0425D65A}"/>
                  </a:ext>
                </a:extLst>
              </p:cNvPr>
              <p:cNvSpPr/>
              <p:nvPr/>
            </p:nvSpPr>
            <p:spPr>
              <a:xfrm>
                <a:off x="479376" y="202593"/>
                <a:ext cx="11305256" cy="25694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The sketch shows the graph of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 with the domain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≤9</m:t>
                    </m:r>
                  </m:oMath>
                </a14:m>
                <a:r>
                  <a:rPr lang="en-GB" sz="31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1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1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&lt;−2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GB" sz="2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28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GB" sz="31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1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100" dirty="0"/>
              </a:p>
              <a:p>
                <a:pPr algn="ctr"/>
                <a:r>
                  <a:rPr lang="en-GB" sz="3100" dirty="0"/>
                  <a:t>Determine the range of </a:t>
                </a:r>
                <a14:m>
                  <m:oMath xmlns:m="http://schemas.openxmlformats.org/officeDocument/2006/math">
                    <m:r>
                      <a:rPr lang="en-GB" sz="31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1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100" dirty="0"/>
                  <a:t>.</a:t>
                </a: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1A00AF0-2BA9-6F2A-5955-1D9A0425D6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02593"/>
                <a:ext cx="11305256" cy="2569421"/>
              </a:xfrm>
              <a:prstGeom prst="rect">
                <a:avLst/>
              </a:prstGeom>
              <a:blipFill>
                <a:blip r:embed="rId2"/>
                <a:stretch>
                  <a:fillRect b="-287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0B2401E-6CE2-2366-DA8B-268EDD96DA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88" t="28647" r="19609" b="7291"/>
          <a:stretch/>
        </p:blipFill>
        <p:spPr>
          <a:xfrm>
            <a:off x="2783632" y="2924944"/>
            <a:ext cx="6120680" cy="363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8F61E4D-258E-633E-5273-217069630DBE}"/>
                  </a:ext>
                </a:extLst>
              </p:cNvPr>
              <p:cNvSpPr/>
              <p:nvPr/>
            </p:nvSpPr>
            <p:spPr>
              <a:xfrm>
                <a:off x="479376" y="202593"/>
                <a:ext cx="11305256" cy="18774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Here is a graph of</a:t>
                </a:r>
                <a:r>
                  <a:rPr lang="en-GB" sz="3600" i="1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GB" sz="36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36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GB" sz="36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3600" b="0" i="1" dirty="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GB" sz="4000" dirty="0"/>
                  <a:t>Define </a:t>
                </a:r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GB" sz="4000" dirty="0"/>
                  <a:t>(</a:t>
                </a:r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000" dirty="0"/>
                  <a:t>) stating clearly the domain for each part </a:t>
                </a:r>
              </a:p>
              <a:p>
                <a:pPr algn="ctr"/>
                <a:r>
                  <a:rPr lang="en-GB" sz="4000" dirty="0"/>
                  <a:t>and </a:t>
                </a:r>
                <a:r>
                  <a:rPr lang="en-US" sz="4000" dirty="0"/>
                  <a:t>state the range of </a:t>
                </a:r>
                <a:r>
                  <a:rPr lang="en-US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en-US" sz="4000" dirty="0"/>
                  <a:t>(</a:t>
                </a:r>
                <a:r>
                  <a:rPr lang="en-US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4000" dirty="0"/>
                  <a:t>) </a:t>
                </a:r>
                <a:endParaRPr lang="en-GB" sz="3600" dirty="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8F61E4D-258E-633E-5273-217069630D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02593"/>
                <a:ext cx="11305256" cy="1877437"/>
              </a:xfrm>
              <a:prstGeom prst="rect">
                <a:avLst/>
              </a:prstGeom>
              <a:blipFill>
                <a:blip r:embed="rId2"/>
                <a:stretch>
                  <a:fillRect t="-298" b="-80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49280B3-F900-EB6E-66BE-BA1C0736A21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05" r="22483"/>
          <a:stretch/>
        </p:blipFill>
        <p:spPr bwMode="auto">
          <a:xfrm>
            <a:off x="223616" y="2924944"/>
            <a:ext cx="5860923" cy="28803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544458-F685-F4FC-8F8E-2BE120EAF171}"/>
              </a:ext>
            </a:extLst>
          </p:cNvPr>
          <p:cNvCxnSpPr>
            <a:cxnSpLocks/>
          </p:cNvCxnSpPr>
          <p:nvPr/>
        </p:nvCxnSpPr>
        <p:spPr>
          <a:xfrm flipH="1">
            <a:off x="675222" y="3789040"/>
            <a:ext cx="1371802" cy="1477859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0D542D-AC8D-4421-7E6F-CD37A9931DE2}"/>
              </a:ext>
            </a:extLst>
          </p:cNvPr>
          <p:cNvCxnSpPr>
            <a:cxnSpLocks/>
          </p:cNvCxnSpPr>
          <p:nvPr/>
        </p:nvCxnSpPr>
        <p:spPr>
          <a:xfrm flipH="1">
            <a:off x="2047024" y="3789040"/>
            <a:ext cx="12241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157889-9618-1687-CE25-9EFFEB296F0D}"/>
              </a:ext>
            </a:extLst>
          </p:cNvPr>
          <p:cNvCxnSpPr>
            <a:cxnSpLocks/>
          </p:cNvCxnSpPr>
          <p:nvPr/>
        </p:nvCxnSpPr>
        <p:spPr>
          <a:xfrm flipH="1" flipV="1">
            <a:off x="3259699" y="3791283"/>
            <a:ext cx="2639753" cy="143791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370913-CD2E-1413-E32D-D2154574422E}"/>
                  </a:ext>
                </a:extLst>
              </p:cNvPr>
              <p:cNvSpPr txBox="1"/>
              <p:nvPr/>
            </p:nvSpPr>
            <p:spPr>
              <a:xfrm>
                <a:off x="6288961" y="2789542"/>
                <a:ext cx="5676406" cy="19884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3200" b="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b="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e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0≤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2≤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&lt;4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GB" sz="3200" dirty="0">
                                    <a:solidFill>
                                      <a:prstClr val="black"/>
                                    </a:solidFill>
                                  </a:rPr>
                                  <m:t>– </m:t>
                                </m:r>
                                <m:f>
                                  <m:fPr>
                                    <m:ctrlPr>
                                      <a:rPr lang="en-GB" sz="320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200" b="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3200" b="0" i="1" dirty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3200" b="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dirty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e>
                              <m:e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4≤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≤8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370913-CD2E-1413-E32D-D215457442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61" y="2789542"/>
                <a:ext cx="5676406" cy="1988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533BDA-C49E-62E1-5EEA-39866BFA4B3B}"/>
                  </a:ext>
                </a:extLst>
              </p:cNvPr>
              <p:cNvSpPr txBox="1"/>
              <p:nvPr/>
            </p:nvSpPr>
            <p:spPr>
              <a:xfrm>
                <a:off x="7593857" y="5013176"/>
                <a:ext cx="3565565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Range:</a:t>
                </a: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GB" sz="44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𝒇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GB" sz="44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GB" sz="44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𝟐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533BDA-C49E-62E1-5EEA-39866BFA4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857" y="5013176"/>
                <a:ext cx="3565565" cy="1446550"/>
              </a:xfrm>
              <a:prstGeom prst="rect">
                <a:avLst/>
              </a:prstGeom>
              <a:blipFill>
                <a:blip r:embed="rId5"/>
                <a:stretch>
                  <a:fillRect t="-8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319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18622</TotalTime>
  <Words>167</Words>
  <Application>Microsoft Office PowerPoint</Application>
  <PresentationFormat>Widescreen</PresentationFormat>
  <Paragraphs>22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727</cp:revision>
  <dcterms:created xsi:type="dcterms:W3CDTF">2013-02-28T07:36:55Z</dcterms:created>
  <dcterms:modified xsi:type="dcterms:W3CDTF">2023-09-14T07:31:24Z</dcterms:modified>
</cp:coreProperties>
</file>