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A2D5B-7274-4A69-964D-1FE04ABBFC8E}" type="datetimeFigureOut">
              <a:rPr lang="en-GB" smtClean="0"/>
              <a:t>11/01/2020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2F5F-99B7-4C2F-9D3C-57D4DD4002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959844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A2D5B-7274-4A69-964D-1FE04ABBFC8E}" type="datetimeFigureOut">
              <a:rPr lang="en-GB" smtClean="0"/>
              <a:t>11/01/2020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2F5F-99B7-4C2F-9D3C-57D4DD4002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193992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A2D5B-7274-4A69-964D-1FE04ABBFC8E}" type="datetimeFigureOut">
              <a:rPr lang="en-GB" smtClean="0"/>
              <a:t>11/01/2020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2F5F-99B7-4C2F-9D3C-57D4DD4002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2994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A2D5B-7274-4A69-964D-1FE04ABBFC8E}" type="datetimeFigureOut">
              <a:rPr lang="en-GB" smtClean="0"/>
              <a:t>11/01/2020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2F5F-99B7-4C2F-9D3C-57D4DD4002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14689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A2D5B-7274-4A69-964D-1FE04ABBFC8E}" type="datetimeFigureOut">
              <a:rPr lang="en-GB" smtClean="0"/>
              <a:t>11/01/2020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2F5F-99B7-4C2F-9D3C-57D4DD4002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8487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A2D5B-7274-4A69-964D-1FE04ABBFC8E}" type="datetimeFigureOut">
              <a:rPr lang="en-GB" smtClean="0"/>
              <a:t>11/01/2020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2F5F-99B7-4C2F-9D3C-57D4DD4002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47674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A2D5B-7274-4A69-964D-1FE04ABBFC8E}" type="datetimeFigureOut">
              <a:rPr lang="en-GB" smtClean="0"/>
              <a:t>11/01/2020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2F5F-99B7-4C2F-9D3C-57D4DD4002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1869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A2D5B-7274-4A69-964D-1FE04ABBFC8E}" type="datetimeFigureOut">
              <a:rPr lang="en-GB" smtClean="0"/>
              <a:t>11/01/2020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2F5F-99B7-4C2F-9D3C-57D4DD4002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403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A2D5B-7274-4A69-964D-1FE04ABBFC8E}" type="datetimeFigureOut">
              <a:rPr lang="en-GB" smtClean="0"/>
              <a:t>11/01/2020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2F5F-99B7-4C2F-9D3C-57D4DD4002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06307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A2D5B-7274-4A69-964D-1FE04ABBFC8E}" type="datetimeFigureOut">
              <a:rPr lang="en-GB" smtClean="0"/>
              <a:t>11/01/2020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2F5F-99B7-4C2F-9D3C-57D4DD4002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4965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CA2D5B-7274-4A69-964D-1FE04ABBFC8E}" type="datetimeFigureOut">
              <a:rPr lang="en-GB" smtClean="0"/>
              <a:t>11/01/2020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4C2F5F-99B7-4C2F-9D3C-57D4DD4002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173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A2D5B-7274-4A69-964D-1FE04ABBFC8E}" type="datetimeFigureOut">
              <a:rPr lang="en-GB" smtClean="0"/>
              <a:t>11/01/2020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4C2F5F-99B7-4C2F-9D3C-57D4DD4002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18893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620" t="12289" b="6224"/>
          <a:stretch/>
        </p:blipFill>
        <p:spPr>
          <a:xfrm>
            <a:off x="5984710" y="259488"/>
            <a:ext cx="6157862" cy="39047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0608" b="7771"/>
          <a:stretch/>
        </p:blipFill>
        <p:spPr>
          <a:xfrm>
            <a:off x="197707" y="259488"/>
            <a:ext cx="5678913" cy="39047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761514" y="4391516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7" name="TextBox 6"/>
          <p:cNvSpPr txBox="1"/>
          <p:nvPr/>
        </p:nvSpPr>
        <p:spPr>
          <a:xfrm>
            <a:off x="1795548" y="5637512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</p:spTree>
    <p:extLst>
      <p:ext uri="{BB962C8B-B14F-4D97-AF65-F5344CB8AC3E}">
        <p14:creationId xmlns:p14="http://schemas.microsoft.com/office/powerpoint/2010/main" val="1988931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33600" y="1950720"/>
            <a:ext cx="781950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26287150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620" t="12289" b="6224"/>
          <a:stretch/>
        </p:blipFill>
        <p:spPr>
          <a:xfrm>
            <a:off x="5923748" y="259488"/>
            <a:ext cx="6157862" cy="390473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t="10608" b="7771"/>
          <a:stretch/>
        </p:blipFill>
        <p:spPr>
          <a:xfrm>
            <a:off x="136745" y="259488"/>
            <a:ext cx="5678913" cy="390473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733805" y="5034367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2" name="Rectangle 1"/>
          <p:cNvSpPr/>
          <p:nvPr/>
        </p:nvSpPr>
        <p:spPr>
          <a:xfrm>
            <a:off x="5923748" y="259488"/>
            <a:ext cx="6157862" cy="390473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3753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318" y="268884"/>
            <a:ext cx="7191886" cy="456762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12816" t="47967" r="61988" b="36842"/>
          <a:stretch/>
        </p:blipFill>
        <p:spPr>
          <a:xfrm>
            <a:off x="1208115" y="4824387"/>
            <a:ext cx="4976555" cy="2000363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32132" y="1198687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D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783048" y="2917891"/>
            <a:ext cx="393539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 student used one of th</a:t>
            </a:r>
            <a:r>
              <a:rPr lang="en-GB" sz="4400" dirty="0" smtClean="0"/>
              <a:t>e solutions as the </a:t>
            </a:r>
            <a:r>
              <a:rPr lang="en-GB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400" dirty="0" smtClean="0"/>
              <a:t> turning point</a:t>
            </a:r>
            <a:r>
              <a:rPr lang="en-GB" sz="4400" dirty="0" smtClean="0"/>
              <a:t>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3382286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10" y="180216"/>
            <a:ext cx="6463636" cy="44472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67996" t="48086" r="7204" b="36483"/>
          <a:stretch/>
        </p:blipFill>
        <p:spPr>
          <a:xfrm>
            <a:off x="927282" y="4627418"/>
            <a:ext cx="5153891" cy="213778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905165" y="1719618"/>
            <a:ext cx="1037229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1500" b="1" dirty="0"/>
              <a:t>C</a:t>
            </a:r>
            <a:endParaRPr lang="en-GB" sz="115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7390918" y="3427738"/>
            <a:ext cx="4229111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dirty="0" smtClean="0"/>
              <a:t>They </a:t>
            </a:r>
            <a:r>
              <a:rPr lang="en-GB" sz="4400" dirty="0" smtClean="0"/>
              <a:t>forgot to that is needs to be negative </a:t>
            </a:r>
            <a:r>
              <a:rPr lang="en-GB" sz="4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4400" baseline="30000" dirty="0" smtClean="0"/>
              <a:t>2</a:t>
            </a:r>
            <a:r>
              <a:rPr lang="en-GB" sz="4400" dirty="0" smtClean="0"/>
              <a:t> for </a:t>
            </a:r>
          </a:p>
          <a:p>
            <a:pPr algn="ctr"/>
            <a:r>
              <a:rPr lang="en-GB" sz="4400" dirty="0" smtClean="0"/>
              <a:t>a sad graph</a:t>
            </a:r>
            <a:r>
              <a:rPr lang="en-GB" sz="4400" dirty="0" smtClean="0"/>
              <a:t>.</a:t>
            </a:r>
            <a:endParaRPr lang="en-GB" sz="4400" dirty="0"/>
          </a:p>
        </p:txBody>
      </p:sp>
    </p:spTree>
    <p:extLst>
      <p:ext uri="{BB962C8B-B14F-4D97-AF65-F5344CB8AC3E}">
        <p14:creationId xmlns:p14="http://schemas.microsoft.com/office/powerpoint/2010/main" val="79806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44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2020-01-11T09:44:36Z</dcterms:created>
  <dcterms:modified xsi:type="dcterms:W3CDTF">2020-01-11T09:52:03Z</dcterms:modified>
</cp:coreProperties>
</file>