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6" r:id="rId3"/>
    <p:sldId id="268" r:id="rId4"/>
    <p:sldId id="267" r:id="rId5"/>
    <p:sldId id="272" r:id="rId6"/>
    <p:sldId id="266" r:id="rId7"/>
    <p:sldId id="275" r:id="rId8"/>
    <p:sldId id="276" r:id="rId9"/>
    <p:sldId id="280" r:id="rId10"/>
    <p:sldId id="277" r:id="rId11"/>
    <p:sldId id="289" r:id="rId12"/>
    <p:sldId id="278" r:id="rId13"/>
    <p:sldId id="279" r:id="rId14"/>
    <p:sldId id="270" r:id="rId15"/>
    <p:sldId id="281" r:id="rId16"/>
    <p:sldId id="290" r:id="rId17"/>
    <p:sldId id="282" r:id="rId18"/>
    <p:sldId id="284" r:id="rId19"/>
    <p:sldId id="283" r:id="rId20"/>
    <p:sldId id="285" r:id="rId21"/>
    <p:sldId id="286" r:id="rId22"/>
    <p:sldId id="288" r:id="rId23"/>
    <p:sldId id="287" r:id="rId24"/>
    <p:sldId id="27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6FC996-20B3-4419-B0D2-3E09E1A0C4B3}" v="2" dt="2022-09-19T05:15:35.1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3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96FC996-20B3-4419-B0D2-3E09E1A0C4B3}"/>
    <pc:docChg chg="custSel addSld modSld sldOrd">
      <pc:chgData name="Stewart Gale" userId="3647ddd2-6040-41ae-a96d-232c23482af8" providerId="ADAL" clId="{796FC996-20B3-4419-B0D2-3E09E1A0C4B3}" dt="2022-09-19T05:17:44.065" v="148" actId="1076"/>
      <pc:docMkLst>
        <pc:docMk/>
      </pc:docMkLst>
      <pc:sldChg chg="delSp modSp mod">
        <pc:chgData name="Stewart Gale" userId="3647ddd2-6040-41ae-a96d-232c23482af8" providerId="ADAL" clId="{796FC996-20B3-4419-B0D2-3E09E1A0C4B3}" dt="2022-03-21T10:07:38.171" v="12" actId="1076"/>
        <pc:sldMkLst>
          <pc:docMk/>
          <pc:sldMk cId="44883933" sldId="256"/>
        </pc:sldMkLst>
        <pc:spChg chg="mod">
          <ac:chgData name="Stewart Gale" userId="3647ddd2-6040-41ae-a96d-232c23482af8" providerId="ADAL" clId="{796FC996-20B3-4419-B0D2-3E09E1A0C4B3}" dt="2022-03-21T10:07:35.511" v="11" actId="1076"/>
          <ac:spMkLst>
            <pc:docMk/>
            <pc:sldMk cId="44883933" sldId="256"/>
            <ac:spMk id="5" creationId="{00000000-0000-0000-0000-000000000000}"/>
          </ac:spMkLst>
        </pc:spChg>
        <pc:spChg chg="mod">
          <ac:chgData name="Stewart Gale" userId="3647ddd2-6040-41ae-a96d-232c23482af8" providerId="ADAL" clId="{796FC996-20B3-4419-B0D2-3E09E1A0C4B3}" dt="2022-03-21T10:07:38.171" v="12" actId="1076"/>
          <ac:spMkLst>
            <pc:docMk/>
            <pc:sldMk cId="44883933" sldId="256"/>
            <ac:spMk id="15" creationId="{00000000-0000-0000-0000-000000000000}"/>
          </ac:spMkLst>
        </pc:spChg>
        <pc:spChg chg="del">
          <ac:chgData name="Stewart Gale" userId="3647ddd2-6040-41ae-a96d-232c23482af8" providerId="ADAL" clId="{796FC996-20B3-4419-B0D2-3E09E1A0C4B3}" dt="2022-03-21T10:07:12.687" v="1" actId="478"/>
          <ac:spMkLst>
            <pc:docMk/>
            <pc:sldMk cId="44883933" sldId="256"/>
            <ac:spMk id="16" creationId="{00000000-0000-0000-0000-000000000000}"/>
          </ac:spMkLst>
        </pc:spChg>
      </pc:sldChg>
      <pc:sldChg chg="addSp delSp modSp mod">
        <pc:chgData name="Stewart Gale" userId="3647ddd2-6040-41ae-a96d-232c23482af8" providerId="ADAL" clId="{796FC996-20B3-4419-B0D2-3E09E1A0C4B3}" dt="2022-09-19T05:17:44.065" v="148" actId="1076"/>
        <pc:sldMkLst>
          <pc:docMk/>
          <pc:sldMk cId="687854029" sldId="271"/>
        </pc:sldMkLst>
        <pc:spChg chg="add mod">
          <ac:chgData name="Stewart Gale" userId="3647ddd2-6040-41ae-a96d-232c23482af8" providerId="ADAL" clId="{796FC996-20B3-4419-B0D2-3E09E1A0C4B3}" dt="2022-09-19T05:17:44.065" v="148" actId="1076"/>
          <ac:spMkLst>
            <pc:docMk/>
            <pc:sldMk cId="687854029" sldId="271"/>
            <ac:spMk id="2" creationId="{65D0DB1F-77AD-0782-938C-BD9466CFF6D2}"/>
          </ac:spMkLst>
        </pc:spChg>
        <pc:spChg chg="mod">
          <ac:chgData name="Stewart Gale" userId="3647ddd2-6040-41ae-a96d-232c23482af8" providerId="ADAL" clId="{796FC996-20B3-4419-B0D2-3E09E1A0C4B3}" dt="2022-09-19T05:16:44.934" v="112" actId="20577"/>
          <ac:spMkLst>
            <pc:docMk/>
            <pc:sldMk cId="687854029" sldId="271"/>
            <ac:spMk id="3" creationId="{00000000-0000-0000-0000-000000000000}"/>
          </ac:spMkLst>
        </pc:spChg>
        <pc:spChg chg="mod">
          <ac:chgData name="Stewart Gale" userId="3647ddd2-6040-41ae-a96d-232c23482af8" providerId="ADAL" clId="{796FC996-20B3-4419-B0D2-3E09E1A0C4B3}" dt="2022-09-19T05:17:34.629" v="145" actId="1076"/>
          <ac:spMkLst>
            <pc:docMk/>
            <pc:sldMk cId="687854029" sldId="271"/>
            <ac:spMk id="7" creationId="{00000000-0000-0000-0000-000000000000}"/>
          </ac:spMkLst>
        </pc:spChg>
        <pc:spChg chg="del mod">
          <ac:chgData name="Stewart Gale" userId="3647ddd2-6040-41ae-a96d-232c23482af8" providerId="ADAL" clId="{796FC996-20B3-4419-B0D2-3E09E1A0C4B3}" dt="2022-09-19T05:17:01.422" v="120" actId="478"/>
          <ac:spMkLst>
            <pc:docMk/>
            <pc:sldMk cId="687854029" sldId="271"/>
            <ac:spMk id="8" creationId="{00000000-0000-0000-0000-000000000000}"/>
          </ac:spMkLst>
        </pc:spChg>
        <pc:spChg chg="mod">
          <ac:chgData name="Stewart Gale" userId="3647ddd2-6040-41ae-a96d-232c23482af8" providerId="ADAL" clId="{796FC996-20B3-4419-B0D2-3E09E1A0C4B3}" dt="2022-09-19T05:17:18.377" v="141" actId="1076"/>
          <ac:spMkLst>
            <pc:docMk/>
            <pc:sldMk cId="687854029" sldId="271"/>
            <ac:spMk id="14" creationId="{00000000-0000-0000-0000-000000000000}"/>
          </ac:spMkLst>
        </pc:spChg>
        <pc:spChg chg="del mod">
          <ac:chgData name="Stewart Gale" userId="3647ddd2-6040-41ae-a96d-232c23482af8" providerId="ADAL" clId="{796FC996-20B3-4419-B0D2-3E09E1A0C4B3}" dt="2022-09-19T05:16:17.287" v="79" actId="478"/>
          <ac:spMkLst>
            <pc:docMk/>
            <pc:sldMk cId="687854029" sldId="271"/>
            <ac:spMk id="18" creationId="{00000000-0000-0000-0000-000000000000}"/>
          </ac:spMkLst>
        </pc:spChg>
        <pc:spChg chg="del mod">
          <ac:chgData name="Stewart Gale" userId="3647ddd2-6040-41ae-a96d-232c23482af8" providerId="ADAL" clId="{796FC996-20B3-4419-B0D2-3E09E1A0C4B3}" dt="2022-09-19T05:16:30.609" v="93" actId="478"/>
          <ac:spMkLst>
            <pc:docMk/>
            <pc:sldMk cId="687854029" sldId="271"/>
            <ac:spMk id="19" creationId="{00000000-0000-0000-0000-000000000000}"/>
          </ac:spMkLst>
        </pc:spChg>
        <pc:spChg chg="del">
          <ac:chgData name="Stewart Gale" userId="3647ddd2-6040-41ae-a96d-232c23482af8" providerId="ADAL" clId="{796FC996-20B3-4419-B0D2-3E09E1A0C4B3}" dt="2022-03-21T10:07:45.057" v="13" actId="478"/>
          <ac:spMkLst>
            <pc:docMk/>
            <pc:sldMk cId="687854029" sldId="271"/>
            <ac:spMk id="21" creationId="{00000000-0000-0000-0000-000000000000}"/>
          </ac:spMkLst>
        </pc:spChg>
      </pc:sldChg>
      <pc:sldChg chg="delSp modSp add mod ord delAnim">
        <pc:chgData name="Stewart Gale" userId="3647ddd2-6040-41ae-a96d-232c23482af8" providerId="ADAL" clId="{796FC996-20B3-4419-B0D2-3E09E1A0C4B3}" dt="2022-03-21T10:07:30.132" v="10" actId="1076"/>
        <pc:sldMkLst>
          <pc:docMk/>
          <pc:sldMk cId="3018707575" sldId="291"/>
        </pc:sldMkLst>
        <pc:spChg chg="del">
          <ac:chgData name="Stewart Gale" userId="3647ddd2-6040-41ae-a96d-232c23482af8" providerId="ADAL" clId="{796FC996-20B3-4419-B0D2-3E09E1A0C4B3}" dt="2022-03-21T10:07:16.586" v="2" actId="478"/>
          <ac:spMkLst>
            <pc:docMk/>
            <pc:sldMk cId="3018707575" sldId="291"/>
            <ac:spMk id="5" creationId="{00000000-0000-0000-0000-000000000000}"/>
          </ac:spMkLst>
        </pc:spChg>
        <pc:spChg chg="del">
          <ac:chgData name="Stewart Gale" userId="3647ddd2-6040-41ae-a96d-232c23482af8" providerId="ADAL" clId="{796FC996-20B3-4419-B0D2-3E09E1A0C4B3}" dt="2022-03-21T10:07:19.081" v="3" actId="478"/>
          <ac:spMkLst>
            <pc:docMk/>
            <pc:sldMk cId="3018707575" sldId="291"/>
            <ac:spMk id="15" creationId="{00000000-0000-0000-0000-000000000000}"/>
          </ac:spMkLst>
        </pc:spChg>
        <pc:spChg chg="mod">
          <ac:chgData name="Stewart Gale" userId="3647ddd2-6040-41ae-a96d-232c23482af8" providerId="ADAL" clId="{796FC996-20B3-4419-B0D2-3E09E1A0C4B3}" dt="2022-03-21T10:07:30.132" v="10" actId="1076"/>
          <ac:spMkLst>
            <pc:docMk/>
            <pc:sldMk cId="3018707575" sldId="291"/>
            <ac:spMk id="1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19/09/2022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680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19/09/2022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760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19/09/2022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71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19/09/2022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14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19/09/2022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4355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19/09/2022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121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19/09/2022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68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19/09/2022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851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19/09/2022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394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19/09/2022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003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6FC2-1163-43C5-8911-04A0FF0AC022}" type="datetimeFigureOut">
              <a:rPr lang="en-GB" smtClean="0"/>
              <a:t>19/09/2022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621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86FC2-1163-43C5-8911-04A0FF0AC022}" type="datetimeFigureOut">
              <a:rPr lang="en-GB" smtClean="0"/>
              <a:t>19/09/2022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2571D-9ECC-4495-8F7E-2422261BAF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43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925285" y="1445758"/>
            <a:ext cx="10189029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Calculating </a:t>
            </a:r>
          </a:p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with Indices</a:t>
            </a:r>
            <a:r>
              <a:rPr lang="en-GB" sz="11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8707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024853" y="2653309"/>
                <a:ext cx="7433773" cy="22583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GB" sz="13800" b="0" u="none" strike="noStrike" dirty="0">
                    <a:solidFill>
                      <a:srgbClr val="010066"/>
                    </a:solidFill>
                    <a:effectLst/>
                  </a:rPr>
                  <a:t> </a:t>
                </a:r>
                <a:r>
                  <a:rPr lang="en-GB" sz="13800" b="0" u="none" strike="noStrike" dirty="0">
                    <a:solidFill>
                      <a:srgbClr val="000000"/>
                    </a:solidFill>
                    <a:effectLst/>
                  </a:rPr>
                  <a:t>× </a:t>
                </a:r>
                <a14:m>
                  <m:oMath xmlns:m="http://schemas.openxmlformats.org/officeDocument/2006/math">
                    <m:r>
                      <a:rPr lang="en-GB" sz="13800" b="1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GB" sz="13800" b="0" u="none" strike="noStrike" dirty="0">
                    <a:solidFill>
                      <a:srgbClr val="000000"/>
                    </a:solidFill>
                    <a:effectLst/>
                  </a:rPr>
                  <a:t> =</a:t>
                </a:r>
                <a:endParaRPr lang="en-GB" sz="13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853" y="2653309"/>
                <a:ext cx="7433773" cy="2258311"/>
              </a:xfrm>
              <a:prstGeom prst="rect">
                <a:avLst/>
              </a:prstGeom>
              <a:blipFill>
                <a:blip r:embed="rId2"/>
                <a:stretch>
                  <a:fillRect t="-19137" r="-3689" b="-442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1059422" y="589243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509261" y="2653309"/>
                <a:ext cx="2489528" cy="22955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GB" sz="138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9261" y="2653309"/>
                <a:ext cx="2489528" cy="22955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989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73096" y="2789381"/>
                <a:ext cx="7433773" cy="22583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GB" sz="13800" b="0" u="none" strike="noStrike" dirty="0">
                    <a:solidFill>
                      <a:srgbClr val="010066"/>
                    </a:solidFill>
                    <a:effectLst/>
                  </a:rPr>
                  <a:t> </a:t>
                </a:r>
                <a:r>
                  <a:rPr lang="en-GB" sz="13800" b="0" u="none" strike="noStrike" dirty="0">
                    <a:solidFill>
                      <a:srgbClr val="000000"/>
                    </a:solidFill>
                    <a:effectLst/>
                  </a:rPr>
                  <a:t>×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3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sz="13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13800" b="0" u="none" strike="noStrike" dirty="0">
                    <a:solidFill>
                      <a:srgbClr val="000000"/>
                    </a:solidFill>
                    <a:effectLst/>
                  </a:rPr>
                  <a:t> =</a:t>
                </a:r>
                <a:endParaRPr lang="en-GB" sz="13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096" y="2789381"/>
                <a:ext cx="7433773" cy="2258311"/>
              </a:xfrm>
              <a:prstGeom prst="rect">
                <a:avLst/>
              </a:prstGeom>
              <a:blipFill>
                <a:blip r:embed="rId2"/>
                <a:stretch>
                  <a:fillRect t="-19189" r="-9352" b="-448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1059422" y="589243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7854469" y="2075086"/>
            <a:ext cx="40327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/>
              <a:t>Cannot be written as a                     single power </a:t>
            </a:r>
          </a:p>
          <a:p>
            <a:pPr algn="ctr"/>
            <a:r>
              <a:rPr lang="en-US" sz="4400" dirty="0"/>
              <a:t>because they have different base values.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65253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051722" y="1938383"/>
                <a:ext cx="10492223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GB" sz="13800" b="0" u="none" strike="noStrike" dirty="0">
                    <a:solidFill>
                      <a:srgbClr val="010066"/>
                    </a:solidFill>
                    <a:effectLst/>
                  </a:rPr>
                  <a:t> </a:t>
                </a:r>
                <a:r>
                  <a:rPr lang="en-GB" sz="13800" b="0" u="none" strike="noStrike" dirty="0">
                    <a:solidFill>
                      <a:srgbClr val="000000"/>
                    </a:solidFill>
                    <a:effectLst/>
                  </a:rPr>
                  <a:t>×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GB" sz="13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GB" sz="13800" dirty="0">
                    <a:solidFill>
                      <a:srgbClr val="000000"/>
                    </a:solidFill>
                  </a:rPr>
                  <a:t> ×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GB" sz="138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13800" b="0" u="none" strike="noStrike" dirty="0">
                    <a:solidFill>
                      <a:srgbClr val="000000"/>
                    </a:solidFill>
                    <a:effectLst/>
                  </a:rPr>
                  <a:t> =</a:t>
                </a:r>
                <a:endParaRPr lang="en-GB" sz="13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722" y="1938383"/>
                <a:ext cx="10492223" cy="2263953"/>
              </a:xfrm>
              <a:prstGeom prst="rect">
                <a:avLst/>
              </a:prstGeom>
              <a:blipFill>
                <a:blip r:embed="rId2"/>
                <a:stretch>
                  <a:fillRect t="-19137" r="-8890" b="-44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1059422" y="589243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053070" y="4243670"/>
                <a:ext cx="2489528" cy="22639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GB" sz="138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070" y="4243670"/>
                <a:ext cx="2489528" cy="22639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840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051722" y="1938383"/>
                <a:ext cx="10492223" cy="22955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  <m:sup>
                        <m: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en-GB" sz="13800" b="0" u="none" strike="noStrike" dirty="0">
                    <a:solidFill>
                      <a:srgbClr val="010066"/>
                    </a:solidFill>
                    <a:effectLst/>
                  </a:rPr>
                  <a:t> </a:t>
                </a:r>
                <a:r>
                  <a:rPr lang="en-GB" sz="13800" b="0" u="none" strike="noStrike" dirty="0">
                    <a:solidFill>
                      <a:srgbClr val="000000"/>
                    </a:solidFill>
                    <a:effectLst/>
                  </a:rPr>
                  <a:t>×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  <m:sup>
                        <m:r>
                          <a:rPr lang="en-GB" sz="13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GB" sz="13800" dirty="0">
                    <a:solidFill>
                      <a:srgbClr val="000000"/>
                    </a:solidFill>
                  </a:rPr>
                  <a:t> × </a:t>
                </a:r>
                <a14:m>
                  <m:oMath xmlns:m="http://schemas.openxmlformats.org/officeDocument/2006/math">
                    <m:r>
                      <a:rPr lang="en-GB" sz="13800" b="1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𝟕</m:t>
                    </m:r>
                  </m:oMath>
                </a14:m>
                <a:r>
                  <a:rPr lang="en-GB" sz="13800" b="0" u="none" strike="noStrike" dirty="0">
                    <a:solidFill>
                      <a:srgbClr val="000000"/>
                    </a:solidFill>
                    <a:effectLst/>
                  </a:rPr>
                  <a:t> =</a:t>
                </a:r>
                <a:endParaRPr lang="en-GB" sz="13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722" y="1938383"/>
                <a:ext cx="10492223" cy="2295500"/>
              </a:xfrm>
              <a:prstGeom prst="rect">
                <a:avLst/>
              </a:prstGeom>
              <a:blipFill>
                <a:blip r:embed="rId2"/>
                <a:stretch>
                  <a:fillRect t="-17507" r="-4939" b="-435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1059422" y="589243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053070" y="4243670"/>
                <a:ext cx="2489528" cy="22639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e>
                        <m:sup>
                          <m:r>
                            <a:rPr lang="en-GB" sz="138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070" y="4243670"/>
                <a:ext cx="2489528" cy="22639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746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4564" y="2768109"/>
            <a:ext cx="3559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9600" dirty="0">
                <a:latin typeface="Arial" panose="020B0604020202020204" pitchFamily="34" charset="0"/>
              </a:rPr>
              <a:t>(</a:t>
            </a:r>
            <a:r>
              <a:rPr lang="es-ES" sz="9600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  <a:r>
              <a:rPr lang="es-ES" sz="9600" baseline="30000" dirty="0">
                <a:solidFill>
                  <a:srgbClr val="010066"/>
                </a:solidFill>
                <a:latin typeface="Arial" panose="020B0604020202020204" pitchFamily="34" charset="0"/>
              </a:rPr>
              <a:t>3</a:t>
            </a:r>
            <a:r>
              <a:rPr lang="es-ES" sz="9600" dirty="0">
                <a:latin typeface="Arial" panose="020B0604020202020204" pitchFamily="34" charset="0"/>
              </a:rPr>
              <a:t>)</a:t>
            </a:r>
            <a:r>
              <a:rPr lang="es-ES" sz="8800" baseline="50000" dirty="0">
                <a:solidFill>
                  <a:srgbClr val="010066"/>
                </a:solidFill>
                <a:latin typeface="Arial" panose="020B0604020202020204" pitchFamily="34" charset="0"/>
              </a:rPr>
              <a:t>2</a:t>
            </a:r>
            <a:r>
              <a:rPr lang="es-ES" sz="9600" dirty="0"/>
              <a:t> </a:t>
            </a:r>
            <a:r>
              <a:rPr lang="es-ES" sz="96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endParaRPr lang="en-GB" sz="9600" dirty="0"/>
          </a:p>
        </p:txBody>
      </p:sp>
      <p:sp>
        <p:nvSpPr>
          <p:cNvPr id="2" name="Rectangle 1"/>
          <p:cNvSpPr/>
          <p:nvPr/>
        </p:nvSpPr>
        <p:spPr>
          <a:xfrm>
            <a:off x="4601420" y="2768109"/>
            <a:ext cx="463941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ES" sz="9600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  <a:r>
              <a:rPr lang="es-ES" sz="9600" baseline="30000" dirty="0">
                <a:solidFill>
                  <a:srgbClr val="010066"/>
                </a:solidFill>
                <a:latin typeface="Arial" panose="020B0604020202020204" pitchFamily="34" charset="0"/>
              </a:rPr>
              <a:t>3</a:t>
            </a:r>
            <a:r>
              <a:rPr lang="es-ES" sz="9600" dirty="0">
                <a:solidFill>
                  <a:prstClr val="black"/>
                </a:solidFill>
              </a:rPr>
              <a:t> </a:t>
            </a:r>
            <a:r>
              <a:rPr lang="es-ES" sz="9600" dirty="0">
                <a:solidFill>
                  <a:srgbClr val="000000"/>
                </a:solidFill>
                <a:latin typeface="Arial" panose="020B0604020202020204" pitchFamily="34" charset="0"/>
              </a:rPr>
              <a:t>x</a:t>
            </a:r>
            <a:r>
              <a:rPr lang="es-ES" sz="9600" dirty="0">
                <a:solidFill>
                  <a:prstClr val="black"/>
                </a:solidFill>
              </a:rPr>
              <a:t> </a:t>
            </a:r>
            <a:r>
              <a:rPr lang="es-ES" sz="9600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  <a:r>
              <a:rPr lang="es-ES" sz="9600" baseline="30000" dirty="0">
                <a:solidFill>
                  <a:srgbClr val="010066"/>
                </a:solidFill>
                <a:latin typeface="Arial" panose="020B0604020202020204" pitchFamily="34" charset="0"/>
              </a:rPr>
              <a:t>3</a:t>
            </a:r>
            <a:r>
              <a:rPr lang="es-ES" sz="9600" dirty="0">
                <a:solidFill>
                  <a:prstClr val="black"/>
                </a:solidFill>
              </a:rPr>
              <a:t> </a:t>
            </a:r>
            <a:r>
              <a:rPr lang="es-ES" sz="96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endParaRPr lang="en-GB" sz="96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536390" y="2768109"/>
            <a:ext cx="160492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ES" sz="9600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  <a:r>
              <a:rPr lang="es-ES" sz="9600" baseline="30000" dirty="0">
                <a:solidFill>
                  <a:srgbClr val="010066"/>
                </a:solidFill>
                <a:latin typeface="Arial" panose="020B0604020202020204" pitchFamily="34" charset="0"/>
              </a:rPr>
              <a:t>6</a:t>
            </a:r>
            <a:r>
              <a:rPr lang="es-ES" sz="9600" dirty="0">
                <a:solidFill>
                  <a:prstClr val="black"/>
                </a:solidFill>
              </a:rPr>
              <a:t> </a:t>
            </a:r>
            <a:endParaRPr lang="en-GB" sz="96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59422" y="589243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7810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828800" y="2625629"/>
            <a:ext cx="534842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3800" dirty="0">
                <a:latin typeface="Arial" panose="020B0604020202020204" pitchFamily="34" charset="0"/>
              </a:rPr>
              <a:t>(</a:t>
            </a:r>
            <a:r>
              <a:rPr lang="es-ES" sz="13800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  <a:r>
              <a:rPr lang="es-ES" sz="13800" baseline="30000" dirty="0">
                <a:solidFill>
                  <a:srgbClr val="010066"/>
                </a:solidFill>
                <a:latin typeface="Arial" panose="020B0604020202020204" pitchFamily="34" charset="0"/>
              </a:rPr>
              <a:t>4</a:t>
            </a:r>
            <a:r>
              <a:rPr lang="es-ES" sz="13800" dirty="0">
                <a:latin typeface="Arial" panose="020B0604020202020204" pitchFamily="34" charset="0"/>
              </a:rPr>
              <a:t>)</a:t>
            </a:r>
            <a:r>
              <a:rPr lang="es-ES" sz="11500" baseline="50000" dirty="0">
                <a:solidFill>
                  <a:srgbClr val="010066"/>
                </a:solidFill>
                <a:latin typeface="Arial" panose="020B0604020202020204" pitchFamily="34" charset="0"/>
              </a:rPr>
              <a:t>5</a:t>
            </a:r>
            <a:r>
              <a:rPr lang="es-ES" sz="13800" dirty="0"/>
              <a:t> </a:t>
            </a:r>
            <a:r>
              <a:rPr lang="es-ES" sz="138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endParaRPr lang="en-GB" sz="13800" dirty="0"/>
          </a:p>
        </p:txBody>
      </p:sp>
      <p:sp>
        <p:nvSpPr>
          <p:cNvPr id="16" name="Rectangle 15"/>
          <p:cNvSpPr/>
          <p:nvPr/>
        </p:nvSpPr>
        <p:spPr>
          <a:xfrm>
            <a:off x="7505155" y="2625629"/>
            <a:ext cx="2880918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ES" sz="13800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  <a:r>
              <a:rPr lang="es-ES" sz="13800" baseline="30000" dirty="0">
                <a:solidFill>
                  <a:srgbClr val="010066"/>
                </a:solidFill>
                <a:latin typeface="Arial" panose="020B0604020202020204" pitchFamily="34" charset="0"/>
              </a:rPr>
              <a:t>20</a:t>
            </a:r>
            <a:r>
              <a:rPr lang="es-ES" sz="13800" dirty="0">
                <a:solidFill>
                  <a:prstClr val="black"/>
                </a:solidFill>
              </a:rPr>
              <a:t> </a:t>
            </a:r>
            <a:endParaRPr lang="en-GB" sz="138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59422" y="589243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174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828800" y="2625629"/>
            <a:ext cx="534842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3800" dirty="0">
                <a:latin typeface="Arial" panose="020B0604020202020204" pitchFamily="34" charset="0"/>
              </a:rPr>
              <a:t>(</a:t>
            </a:r>
            <a:r>
              <a:rPr lang="es-ES" sz="13800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es-ES" sz="13800" baseline="30000" dirty="0">
                <a:solidFill>
                  <a:srgbClr val="010066"/>
                </a:solidFill>
                <a:latin typeface="Arial" panose="020B0604020202020204" pitchFamily="34" charset="0"/>
              </a:rPr>
              <a:t>2</a:t>
            </a:r>
            <a:r>
              <a:rPr lang="es-ES" sz="13800" dirty="0">
                <a:latin typeface="Arial" panose="020B0604020202020204" pitchFamily="34" charset="0"/>
              </a:rPr>
              <a:t>)</a:t>
            </a:r>
            <a:r>
              <a:rPr lang="es-ES" sz="11500" baseline="50000" dirty="0">
                <a:solidFill>
                  <a:srgbClr val="010066"/>
                </a:solidFill>
                <a:latin typeface="Arial" panose="020B0604020202020204" pitchFamily="34" charset="0"/>
              </a:rPr>
              <a:t>5</a:t>
            </a:r>
            <a:r>
              <a:rPr lang="es-ES" sz="13800" dirty="0"/>
              <a:t> </a:t>
            </a:r>
            <a:r>
              <a:rPr lang="es-ES" sz="138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endParaRPr lang="en-GB" sz="13800" dirty="0"/>
          </a:p>
        </p:txBody>
      </p:sp>
      <p:sp>
        <p:nvSpPr>
          <p:cNvPr id="16" name="Rectangle 15"/>
          <p:cNvSpPr/>
          <p:nvPr/>
        </p:nvSpPr>
        <p:spPr>
          <a:xfrm>
            <a:off x="7505156" y="2625629"/>
            <a:ext cx="2880918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ES" sz="13800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es-ES" sz="13800" baseline="30000" dirty="0">
                <a:solidFill>
                  <a:srgbClr val="010066"/>
                </a:solidFill>
                <a:latin typeface="Arial" panose="020B0604020202020204" pitchFamily="34" charset="0"/>
              </a:rPr>
              <a:t>10</a:t>
            </a:r>
            <a:r>
              <a:rPr lang="es-ES" sz="13800" dirty="0">
                <a:solidFill>
                  <a:prstClr val="black"/>
                </a:solidFill>
              </a:rPr>
              <a:t> </a:t>
            </a:r>
            <a:endParaRPr lang="en-GB" sz="138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59422" y="589243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0453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980375" y="2670136"/>
                <a:ext cx="8882560" cy="24043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9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9600" b="1" dirty="0" smtClean="0">
                            <a:solidFill>
                              <a:srgbClr val="0000FF"/>
                            </a:solidFill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GB" sz="9600" dirty="0">
                            <a:solidFill>
                              <a:schemeClr val="tx1"/>
                            </a:solidFill>
                          </a:rPr>
                          <m:t> × </m:t>
                        </m:r>
                        <m:r>
                          <m:rPr>
                            <m:nor/>
                          </m:rPr>
                          <a:rPr lang="en-GB" sz="9600" b="1" dirty="0" smtClean="0">
                            <a:solidFill>
                              <a:srgbClr val="0000FF"/>
                            </a:solidFill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GB" sz="9600" dirty="0">
                            <a:solidFill>
                              <a:schemeClr val="tx1"/>
                            </a:solidFill>
                          </a:rPr>
                          <m:t> × </m:t>
                        </m:r>
                        <m:r>
                          <m:rPr>
                            <m:nor/>
                          </m:rPr>
                          <a:rPr lang="en-GB" sz="9600" b="1" dirty="0" smtClean="0">
                            <a:solidFill>
                              <a:srgbClr val="0000FF"/>
                            </a:solidFill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GB" sz="9600" dirty="0">
                            <a:solidFill>
                              <a:schemeClr val="tx1"/>
                            </a:solidFill>
                          </a:rPr>
                          <m:t> × </m:t>
                        </m:r>
                        <m:r>
                          <m:rPr>
                            <m:nor/>
                          </m:rPr>
                          <a:rPr lang="en-GB" sz="9600" b="1" dirty="0" smtClean="0">
                            <a:solidFill>
                              <a:srgbClr val="0000FF"/>
                            </a:solidFill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GB" sz="9600" dirty="0">
                            <a:solidFill>
                              <a:schemeClr val="tx1"/>
                            </a:solidFill>
                          </a:rPr>
                          <m:t> × </m:t>
                        </m:r>
                        <m:r>
                          <m:rPr>
                            <m:nor/>
                          </m:rPr>
                          <a:rPr lang="en-GB" sz="9600" b="1" dirty="0" smtClean="0">
                            <a:solidFill>
                              <a:srgbClr val="0000FF"/>
                            </a:solidFill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9600" b="1" dirty="0">
                            <a:solidFill>
                              <a:srgbClr val="0000FF"/>
                            </a:solidFill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GB" sz="9600" dirty="0"/>
                          <m:t> × </m:t>
                        </m:r>
                        <m:r>
                          <m:rPr>
                            <m:nor/>
                          </m:rPr>
                          <a:rPr lang="en-GB" sz="9600" b="1" dirty="0">
                            <a:solidFill>
                              <a:srgbClr val="0000FF"/>
                            </a:solidFill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9600" b="0" u="none" strike="noStrike" dirty="0">
                    <a:solidFill>
                      <a:schemeClr val="tx1"/>
                    </a:solidFill>
                    <a:effectLst/>
                  </a:rPr>
                  <a:t> =</a:t>
                </a:r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375" y="2670136"/>
                <a:ext cx="8882560" cy="2404313"/>
              </a:xfrm>
              <a:prstGeom prst="rect">
                <a:avLst/>
              </a:prstGeom>
              <a:blipFill>
                <a:blip r:embed="rId2"/>
                <a:stretch>
                  <a:fillRect r="-6246" b="-157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0084493" y="3023923"/>
            <a:ext cx="1430200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>
                <a:solidFill>
                  <a:srgbClr val="0000FF"/>
                </a:solidFill>
              </a:rPr>
              <a:t>6</a:t>
            </a:r>
            <a:r>
              <a:rPr lang="en-GB" sz="11500" baseline="30000" dirty="0">
                <a:solidFill>
                  <a:srgbClr val="000000"/>
                </a:solidFill>
              </a:rPr>
              <a:t>3</a:t>
            </a:r>
            <a:endParaRPr lang="en-GB" sz="2000" dirty="0"/>
          </a:p>
        </p:txBody>
      </p:sp>
      <p:sp>
        <p:nvSpPr>
          <p:cNvPr id="9" name="Rectangle 8"/>
          <p:cNvSpPr/>
          <p:nvPr/>
        </p:nvSpPr>
        <p:spPr>
          <a:xfrm>
            <a:off x="1059422" y="578357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837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980375" y="2670136"/>
                <a:ext cx="8882560" cy="24043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9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9600" b="1" dirty="0" smtClean="0">
                            <a:solidFill>
                              <a:srgbClr val="00B050"/>
                            </a:solidFill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GB" sz="9600" dirty="0">
                            <a:solidFill>
                              <a:schemeClr val="tx1"/>
                            </a:solidFill>
                          </a:rPr>
                          <m:t> × </m:t>
                        </m:r>
                        <m:r>
                          <m:rPr>
                            <m:nor/>
                          </m:rPr>
                          <a:rPr lang="en-GB" sz="9600" b="1" dirty="0" smtClean="0">
                            <a:solidFill>
                              <a:srgbClr val="00B050"/>
                            </a:solidFill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GB" sz="9600" dirty="0">
                            <a:solidFill>
                              <a:schemeClr val="tx1"/>
                            </a:solidFill>
                          </a:rPr>
                          <m:t> × </m:t>
                        </m:r>
                        <m:r>
                          <m:rPr>
                            <m:nor/>
                          </m:rPr>
                          <a:rPr lang="en-GB" sz="9600" b="1" dirty="0" smtClean="0">
                            <a:solidFill>
                              <a:srgbClr val="00B050"/>
                            </a:solidFill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GB" sz="9600" dirty="0">
                            <a:solidFill>
                              <a:schemeClr val="tx1"/>
                            </a:solidFill>
                          </a:rPr>
                          <m:t> × </m:t>
                        </m:r>
                        <m:r>
                          <m:rPr>
                            <m:nor/>
                          </m:rPr>
                          <a:rPr lang="en-GB" sz="9600" b="1" dirty="0" smtClean="0">
                            <a:solidFill>
                              <a:srgbClr val="00B050"/>
                            </a:solidFill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GB" sz="9600" dirty="0">
                            <a:solidFill>
                              <a:schemeClr val="tx1"/>
                            </a:solidFill>
                          </a:rPr>
                          <m:t> × </m:t>
                        </m:r>
                        <m:r>
                          <m:rPr>
                            <m:nor/>
                          </m:rPr>
                          <a:rPr lang="en-GB" sz="9600" b="1" dirty="0" smtClean="0">
                            <a:solidFill>
                              <a:srgbClr val="00B050"/>
                            </a:solidFill>
                          </a:rPr>
                          <m:t>6</m:t>
                        </m:r>
                      </m:num>
                      <m:den>
                        <m:sSup>
                          <m:sSupPr>
                            <m:ctrlPr>
                              <a:rPr lang="en-GB" sz="9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GB" sz="9600" b="1" dirty="0" smtClean="0">
                                <a:solidFill>
                                  <a:srgbClr val="00B050"/>
                                </a:solidFill>
                              </a:rPr>
                              <m:t>6</m:t>
                            </m:r>
                          </m:e>
                          <m:sup>
                            <m:r>
                              <a:rPr lang="en-US" sz="96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9600" b="0" u="none" strike="noStrike" dirty="0">
                    <a:solidFill>
                      <a:schemeClr val="tx1"/>
                    </a:solidFill>
                    <a:effectLst/>
                  </a:rPr>
                  <a:t> =</a:t>
                </a:r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375" y="2670136"/>
                <a:ext cx="8882560" cy="2404313"/>
              </a:xfrm>
              <a:prstGeom prst="rect">
                <a:avLst/>
              </a:prstGeom>
              <a:blipFill>
                <a:blip r:embed="rId2"/>
                <a:stretch>
                  <a:fillRect r="-6246" b="-157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0084493" y="3023923"/>
            <a:ext cx="1430200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>
                <a:solidFill>
                  <a:srgbClr val="00B050"/>
                </a:solidFill>
              </a:rPr>
              <a:t>6</a:t>
            </a:r>
            <a:r>
              <a:rPr lang="en-GB" sz="11500" baseline="30000" dirty="0">
                <a:solidFill>
                  <a:srgbClr val="000000"/>
                </a:solidFill>
              </a:rPr>
              <a:t>2</a:t>
            </a:r>
            <a:endParaRPr lang="en-GB" sz="2000" dirty="0"/>
          </a:p>
        </p:txBody>
      </p:sp>
      <p:sp>
        <p:nvSpPr>
          <p:cNvPr id="9" name="Rectangle 8"/>
          <p:cNvSpPr/>
          <p:nvPr/>
        </p:nvSpPr>
        <p:spPr>
          <a:xfrm>
            <a:off x="1059422" y="578357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2411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138217" y="1989778"/>
                <a:ext cx="7562455" cy="41761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16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GB" sz="16600" b="1" dirty="0" smtClean="0">
                                <a:solidFill>
                                  <a:srgbClr val="FFC000"/>
                                </a:solidFill>
                              </a:rPr>
                              <m:t>6</m:t>
                            </m:r>
                          </m:e>
                          <m:sup>
                            <m:r>
                              <a:rPr lang="en-US" sz="166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GB" sz="16600" dirty="0">
                            <a:solidFill>
                              <a:schemeClr val="tx1"/>
                            </a:solidFill>
                          </a:rPr>
                          <m:t> ×</m:t>
                        </m:r>
                        <m:r>
                          <m:rPr>
                            <m:nor/>
                          </m:rPr>
                          <a:rPr lang="en-GB" sz="16600" b="0" i="0" dirty="0" smtClean="0">
                            <a:solidFill>
                              <a:schemeClr val="tx1"/>
                            </a:solidFill>
                          </a:rPr>
                          <m:t> </m:t>
                        </m:r>
                        <m:sSup>
                          <m:sSupPr>
                            <m:ctrlPr>
                              <a:rPr lang="en-GB" sz="16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GB" sz="16600" b="1" dirty="0" smtClean="0">
                                <a:solidFill>
                                  <a:srgbClr val="FFC000"/>
                                </a:solidFill>
                              </a:rPr>
                              <m:t>6</m:t>
                            </m:r>
                          </m:e>
                          <m:sup>
                            <m:r>
                              <a:rPr lang="en-US" sz="166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GB" sz="16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GB" sz="16600" b="1" dirty="0">
                                <a:solidFill>
                                  <a:srgbClr val="FFC000"/>
                                </a:solidFill>
                              </a:rPr>
                              <m:t>6</m:t>
                            </m:r>
                          </m:e>
                          <m:sup>
                            <m:r>
                              <a:rPr lang="en-US" sz="166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16600" b="0" u="none" strike="noStrike" dirty="0">
                    <a:solidFill>
                      <a:schemeClr val="tx1"/>
                    </a:solidFill>
                    <a:effectLst/>
                  </a:rPr>
                  <a:t> =</a:t>
                </a:r>
                <a:endParaRPr lang="en-GB" sz="16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8217" y="1989778"/>
                <a:ext cx="7562455" cy="4176143"/>
              </a:xfrm>
              <a:prstGeom prst="rect">
                <a:avLst/>
              </a:prstGeom>
              <a:blipFill>
                <a:blip r:embed="rId2"/>
                <a:stretch>
                  <a:fillRect r="-14597" b="-157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8936050" y="2960280"/>
            <a:ext cx="1983235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b="1" dirty="0">
                <a:solidFill>
                  <a:srgbClr val="FFC000"/>
                </a:solidFill>
              </a:rPr>
              <a:t>6</a:t>
            </a:r>
            <a:r>
              <a:rPr lang="en-GB" sz="16600" baseline="30000" dirty="0">
                <a:solidFill>
                  <a:srgbClr val="000000"/>
                </a:solidFill>
              </a:rPr>
              <a:t>6</a:t>
            </a:r>
            <a:endParaRPr lang="en-GB" sz="2800" dirty="0"/>
          </a:p>
        </p:txBody>
      </p:sp>
      <p:sp>
        <p:nvSpPr>
          <p:cNvPr id="9" name="Rectangle 8"/>
          <p:cNvSpPr/>
          <p:nvPr/>
        </p:nvSpPr>
        <p:spPr>
          <a:xfrm>
            <a:off x="1059422" y="578357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0618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12322" y="556267"/>
            <a:ext cx="106571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Indices</a:t>
            </a:r>
            <a:r>
              <a:rPr lang="en-GB" sz="8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are more commonly know as…</a:t>
            </a:r>
            <a:endParaRPr lang="en-GB" sz="8000" dirty="0"/>
          </a:p>
        </p:txBody>
      </p:sp>
      <p:sp>
        <p:nvSpPr>
          <p:cNvPr id="15" name="Rectangle 14"/>
          <p:cNvSpPr/>
          <p:nvPr/>
        </p:nvSpPr>
        <p:spPr>
          <a:xfrm>
            <a:off x="3450771" y="4039338"/>
            <a:ext cx="469718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dirty="0">
                <a:solidFill>
                  <a:srgbClr val="0000FF"/>
                </a:solidFill>
                <a:latin typeface="Arial" panose="020B0604020202020204" pitchFamily="34" charset="0"/>
              </a:rPr>
              <a:t>Powers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44883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666175" y="2202049"/>
                <a:ext cx="7179979" cy="35453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3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13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138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sz="13800" b="1" i="1" smtClean="0">
                                <a:latin typeface="Cambria Math" panose="02040503050406030204" pitchFamily="18" charset="0"/>
                              </a:rPr>
                              <m:t>𝟕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GB" sz="13800" dirty="0">
                            <a:solidFill>
                              <a:schemeClr val="tx1"/>
                            </a:solidFill>
                          </a:rPr>
                          <m:t> ×</m:t>
                        </m:r>
                        <m:r>
                          <m:rPr>
                            <m:nor/>
                          </m:rPr>
                          <a:rPr lang="en-GB" sz="13800" b="0" i="0" dirty="0" smtClean="0">
                            <a:solidFill>
                              <a:schemeClr val="tx1"/>
                            </a:solidFill>
                          </a:rPr>
                          <m:t> </m:t>
                        </m:r>
                        <m:sSup>
                          <m:sSupPr>
                            <m:ctrlPr>
                              <a:rPr lang="en-GB" sz="13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13800" b="1" i="0" dirty="0" smtClean="0">
                                <a:solidFill>
                                  <a:srgbClr val="FF0000"/>
                                </a:solidFill>
                              </a:rPr>
                              <m:t>5</m:t>
                            </m:r>
                          </m:e>
                          <m:sup>
                            <m:r>
                              <a:rPr lang="en-US" sz="138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13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GB" sz="13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13800" b="1" i="0" dirty="0" smtClean="0">
                                <a:solidFill>
                                  <a:srgbClr val="FF0000"/>
                                </a:solidFill>
                              </a:rPr>
                              <m:t>5</m:t>
                            </m:r>
                          </m:e>
                          <m:sup>
                            <m:r>
                              <a:rPr lang="en-GB" sz="13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13800" b="0" u="none" strike="noStrike" dirty="0">
                    <a:solidFill>
                      <a:schemeClr val="tx1"/>
                    </a:solidFill>
                    <a:effectLst/>
                  </a:rPr>
                  <a:t> =</a:t>
                </a:r>
                <a:endParaRPr lang="en-GB" sz="13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175" y="2202049"/>
                <a:ext cx="7179979" cy="3545394"/>
              </a:xfrm>
              <a:prstGeom prst="rect">
                <a:avLst/>
              </a:prstGeom>
              <a:blipFill>
                <a:blip r:embed="rId2"/>
                <a:stretch>
                  <a:fillRect r="-12479" b="-151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8928468" y="2818236"/>
            <a:ext cx="1983235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b="1" dirty="0">
                <a:solidFill>
                  <a:srgbClr val="FF0000"/>
                </a:solidFill>
              </a:rPr>
              <a:t>5</a:t>
            </a:r>
            <a:r>
              <a:rPr lang="en-GB" sz="16600" baseline="30000" dirty="0">
                <a:solidFill>
                  <a:srgbClr val="000000"/>
                </a:solidFill>
              </a:rPr>
              <a:t>3</a:t>
            </a:r>
            <a:endParaRPr lang="en-GB" sz="2800" dirty="0"/>
          </a:p>
        </p:txBody>
      </p:sp>
      <p:sp>
        <p:nvSpPr>
          <p:cNvPr id="9" name="Rectangle 8"/>
          <p:cNvSpPr/>
          <p:nvPr/>
        </p:nvSpPr>
        <p:spPr>
          <a:xfrm>
            <a:off x="1059422" y="578357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960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021446" y="1848263"/>
                <a:ext cx="4665444" cy="41617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16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GB" sz="16600" b="1" i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e>
                          <m:sup>
                            <m:r>
                              <a:rPr lang="en-US" sz="16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GB" sz="16600" dirty="0">
                            <a:solidFill>
                              <a:schemeClr val="tx1"/>
                            </a:solidFill>
                          </a:rPr>
                          <m:t> </m:t>
                        </m:r>
                      </m:num>
                      <m:den>
                        <m:sSup>
                          <m:sSupPr>
                            <m:ctrlPr>
                              <a:rPr lang="en-GB" sz="16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GB" sz="16600" b="1" i="0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7</m:t>
                            </m:r>
                          </m:e>
                          <m:sup>
                            <m:r>
                              <a:rPr lang="en-US" sz="166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66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16600" b="0" u="none" strike="noStrike" dirty="0">
                    <a:solidFill>
                      <a:schemeClr val="tx1"/>
                    </a:solidFill>
                    <a:effectLst/>
                  </a:rPr>
                  <a:t> =</a:t>
                </a:r>
                <a:endParaRPr lang="en-GB" sz="16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446" y="1848263"/>
                <a:ext cx="4665444" cy="4161717"/>
              </a:xfrm>
              <a:prstGeom prst="rect">
                <a:avLst/>
              </a:prstGeom>
              <a:blipFill>
                <a:blip r:embed="rId2"/>
                <a:stretch>
                  <a:fillRect r="-24314" b="-16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7455594" y="2873194"/>
            <a:ext cx="1983235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b="1" dirty="0">
                <a:solidFill>
                  <a:srgbClr val="00B0F0"/>
                </a:solidFill>
              </a:rPr>
              <a:t>7</a:t>
            </a:r>
            <a:r>
              <a:rPr lang="en-GB" sz="16600" baseline="30000" dirty="0">
                <a:solidFill>
                  <a:srgbClr val="000000"/>
                </a:solidFill>
              </a:rPr>
              <a:t>8</a:t>
            </a:r>
            <a:endParaRPr lang="en-GB" sz="2800" dirty="0"/>
          </a:p>
        </p:txBody>
      </p:sp>
      <p:sp>
        <p:nvSpPr>
          <p:cNvPr id="9" name="Rectangle 8"/>
          <p:cNvSpPr/>
          <p:nvPr/>
        </p:nvSpPr>
        <p:spPr>
          <a:xfrm>
            <a:off x="1059422" y="578357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428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021446" y="1848263"/>
                <a:ext cx="5146345" cy="42672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16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16600" b="1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sz="166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6600" b="1" i="1" smtClean="0">
                                <a:latin typeface="Cambria Math" panose="02040503050406030204" pitchFamily="18" charset="0"/>
                              </a:rPr>
                              <m:t>𝟕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GB" sz="16600" dirty="0">
                            <a:solidFill>
                              <a:schemeClr val="tx1"/>
                            </a:solidFill>
                          </a:rPr>
                          <m:t> </m:t>
                        </m:r>
                      </m:num>
                      <m:den>
                        <m:sSup>
                          <m:sSupPr>
                            <m:ctrlPr>
                              <a:rPr lang="en-GB" sz="16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16600" b="1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GB" sz="16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16600" b="0" u="none" strike="noStrike" dirty="0">
                    <a:solidFill>
                      <a:schemeClr val="tx1"/>
                    </a:solidFill>
                    <a:effectLst/>
                  </a:rPr>
                  <a:t> =</a:t>
                </a:r>
                <a:endParaRPr lang="en-GB" sz="16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446" y="1848263"/>
                <a:ext cx="5146345" cy="4267258"/>
              </a:xfrm>
              <a:prstGeom prst="rect">
                <a:avLst/>
              </a:prstGeom>
              <a:blipFill>
                <a:blip r:embed="rId2"/>
                <a:stretch>
                  <a:fillRect r="-21919" b="-14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8178936" y="2758894"/>
            <a:ext cx="241765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b="1" dirty="0">
                <a:solidFill>
                  <a:srgbClr val="C00000"/>
                </a:solidFill>
              </a:rPr>
              <a:t>5</a:t>
            </a:r>
            <a:r>
              <a:rPr lang="en-GB" sz="16600" baseline="30000" dirty="0">
                <a:solidFill>
                  <a:srgbClr val="000000"/>
                </a:solidFill>
              </a:rPr>
              <a:t>-9</a:t>
            </a:r>
            <a:endParaRPr lang="en-GB" sz="2800" dirty="0"/>
          </a:p>
        </p:txBody>
      </p:sp>
      <p:sp>
        <p:nvSpPr>
          <p:cNvPr id="9" name="Rectangle 8"/>
          <p:cNvSpPr/>
          <p:nvPr/>
        </p:nvSpPr>
        <p:spPr>
          <a:xfrm>
            <a:off x="1059422" y="578357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390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021446" y="1848263"/>
                <a:ext cx="5146345" cy="42001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16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16600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16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6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GB" sz="16600" dirty="0">
                            <a:solidFill>
                              <a:schemeClr val="tx1"/>
                            </a:solidFill>
                          </a:rPr>
                          <m:t> </m:t>
                        </m:r>
                      </m:num>
                      <m:den>
                        <m:sSup>
                          <m:sSupPr>
                            <m:ctrlPr>
                              <a:rPr lang="en-GB" sz="16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16600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16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16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16600" b="0" u="none" strike="noStrike" dirty="0">
                    <a:solidFill>
                      <a:schemeClr val="tx1"/>
                    </a:solidFill>
                    <a:effectLst/>
                  </a:rPr>
                  <a:t> =</a:t>
                </a:r>
                <a:endParaRPr lang="en-GB" sz="16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446" y="1848263"/>
                <a:ext cx="5146345" cy="4200124"/>
              </a:xfrm>
              <a:prstGeom prst="rect">
                <a:avLst/>
              </a:prstGeom>
              <a:blipFill>
                <a:blip r:embed="rId2"/>
                <a:stretch>
                  <a:fillRect r="-21919" b="-158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8457080" y="2878637"/>
            <a:ext cx="241765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b="1" dirty="0">
                <a:solidFill>
                  <a:srgbClr val="7030A0"/>
                </a:solidFill>
              </a:rPr>
              <a:t>3</a:t>
            </a:r>
            <a:r>
              <a:rPr lang="en-GB" sz="16600" baseline="30000" dirty="0">
                <a:solidFill>
                  <a:srgbClr val="000000"/>
                </a:solidFill>
              </a:rPr>
              <a:t>-3</a:t>
            </a:r>
            <a:endParaRPr lang="en-GB" sz="2800" dirty="0"/>
          </a:p>
        </p:txBody>
      </p:sp>
      <p:sp>
        <p:nvSpPr>
          <p:cNvPr id="9" name="Rectangle 8"/>
          <p:cNvSpPr/>
          <p:nvPr/>
        </p:nvSpPr>
        <p:spPr>
          <a:xfrm>
            <a:off x="1059422" y="578357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714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10988" y="1697871"/>
            <a:ext cx="103087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Multiply Indices </a:t>
            </a:r>
            <a:r>
              <a:rPr lang="en-GB" sz="6600" dirty="0">
                <a:solidFill>
                  <a:srgbClr val="FF0000"/>
                </a:solidFill>
              </a:rPr>
              <a:t>by adding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7177" y="3396507"/>
            <a:ext cx="104363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Divide Indices </a:t>
            </a:r>
            <a:r>
              <a:rPr lang="en-GB" sz="6600" dirty="0">
                <a:solidFill>
                  <a:srgbClr val="0000FF"/>
                </a:solidFill>
              </a:rPr>
              <a:t>by subtracting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2771" y="4963554"/>
            <a:ext cx="113864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Power to a Power </a:t>
            </a:r>
            <a:r>
              <a:rPr lang="en-GB" sz="6600" dirty="0">
                <a:solidFill>
                  <a:srgbClr val="00B050"/>
                </a:solidFill>
              </a:rPr>
              <a:t>by multiplying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D0DB1F-77AD-0782-938C-BD9466CFF6D2}"/>
              </a:ext>
            </a:extLst>
          </p:cNvPr>
          <p:cNvSpPr txBox="1"/>
          <p:nvPr/>
        </p:nvSpPr>
        <p:spPr>
          <a:xfrm>
            <a:off x="402771" y="232452"/>
            <a:ext cx="113864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If</a:t>
            </a:r>
            <a:r>
              <a:rPr lang="en-US" sz="6600" dirty="0"/>
              <a:t> you have the same base value. 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687854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40249" y="940878"/>
            <a:ext cx="3664786" cy="53860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4400" b="1" dirty="0">
                <a:solidFill>
                  <a:srgbClr val="00B050"/>
                </a:solidFill>
              </a:rPr>
              <a:t>5</a:t>
            </a:r>
            <a:r>
              <a:rPr lang="en-GB" sz="28700" baseline="52000" dirty="0">
                <a:solidFill>
                  <a:srgbClr val="FF0000"/>
                </a:solidFill>
              </a:rPr>
              <a:t>3</a:t>
            </a:r>
            <a:endParaRPr lang="en-GB" sz="4000" baseline="52000" dirty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158850" y="3855148"/>
            <a:ext cx="2099333" cy="51401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76992" y="3356027"/>
            <a:ext cx="26079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rgbClr val="00B050"/>
                </a:solidFill>
              </a:rPr>
              <a:t>Base Value</a:t>
            </a:r>
          </a:p>
        </p:txBody>
      </p:sp>
      <p:cxnSp>
        <p:nvCxnSpPr>
          <p:cNvPr id="10" name="Straight Arrow Connector 9"/>
          <p:cNvCxnSpPr>
            <a:stCxn id="11" idx="1"/>
          </p:cNvCxnSpPr>
          <p:nvPr/>
        </p:nvCxnSpPr>
        <p:spPr>
          <a:xfrm flipH="1">
            <a:off x="7921194" y="1568514"/>
            <a:ext cx="1662872" cy="85688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584066" y="506685"/>
            <a:ext cx="232477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>
                <a:solidFill>
                  <a:srgbClr val="FF0000"/>
                </a:solidFill>
              </a:rPr>
              <a:t>Index</a:t>
            </a:r>
          </a:p>
          <a:p>
            <a:r>
              <a:rPr lang="en-GB" sz="6600" dirty="0">
                <a:solidFill>
                  <a:srgbClr val="FF0000"/>
                </a:solidFill>
              </a:rPr>
              <a:t>Value</a:t>
            </a:r>
          </a:p>
        </p:txBody>
      </p:sp>
    </p:spTree>
    <p:extLst>
      <p:ext uri="{BB962C8B-B14F-4D97-AF65-F5344CB8AC3E}">
        <p14:creationId xmlns:p14="http://schemas.microsoft.com/office/powerpoint/2010/main" val="824924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11385" y="2533471"/>
            <a:ext cx="752641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b="1" dirty="0">
                <a:solidFill>
                  <a:srgbClr val="00B050"/>
                </a:solidFill>
              </a:rPr>
              <a:t>5</a:t>
            </a:r>
            <a:r>
              <a:rPr lang="en-GB" sz="138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13800" b="0" u="none" strike="noStrike" dirty="0">
                <a:solidFill>
                  <a:srgbClr val="000000"/>
                </a:solidFill>
                <a:effectLst/>
              </a:rPr>
              <a:t>×</a:t>
            </a:r>
            <a:r>
              <a:rPr lang="en-GB" sz="138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13800" b="1" dirty="0">
                <a:solidFill>
                  <a:srgbClr val="00B050"/>
                </a:solidFill>
              </a:rPr>
              <a:t>5</a:t>
            </a:r>
            <a:r>
              <a:rPr lang="en-GB" sz="138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13800" b="0" u="none" strike="noStrike" dirty="0">
                <a:solidFill>
                  <a:srgbClr val="000000"/>
                </a:solidFill>
                <a:effectLst/>
              </a:rPr>
              <a:t>×</a:t>
            </a:r>
            <a:r>
              <a:rPr lang="en-GB" sz="138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13800" b="1" dirty="0">
                <a:solidFill>
                  <a:srgbClr val="00B050"/>
                </a:solidFill>
              </a:rPr>
              <a:t>5</a:t>
            </a:r>
            <a:r>
              <a:rPr lang="en-GB" sz="138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13800" b="0" u="none" strike="noStrike" dirty="0">
                <a:solidFill>
                  <a:srgbClr val="000000"/>
                </a:solidFill>
                <a:effectLst/>
              </a:rPr>
              <a:t>=</a:t>
            </a:r>
            <a:endParaRPr lang="en-GB" sz="13800" dirty="0"/>
          </a:p>
        </p:txBody>
      </p:sp>
      <p:sp>
        <p:nvSpPr>
          <p:cNvPr id="14" name="Rectangle 13"/>
          <p:cNvSpPr/>
          <p:nvPr/>
        </p:nvSpPr>
        <p:spPr>
          <a:xfrm>
            <a:off x="1059422" y="578357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9154634" y="2533470"/>
            <a:ext cx="1680268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3800" b="1" dirty="0">
                <a:solidFill>
                  <a:srgbClr val="00B050"/>
                </a:solidFill>
              </a:rPr>
              <a:t>5</a:t>
            </a:r>
            <a:r>
              <a:rPr lang="en-GB" sz="13800" baseline="30000" dirty="0">
                <a:solidFill>
                  <a:srgbClr val="000000"/>
                </a:solidFill>
              </a:rPr>
              <a:t>3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10735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71517" y="2893294"/>
            <a:ext cx="888256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00FF"/>
                </a:solidFill>
              </a:rPr>
              <a:t>6</a:t>
            </a:r>
            <a:r>
              <a:rPr lang="en-GB" sz="9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9600" b="0" u="none" strike="noStrike" dirty="0">
                <a:solidFill>
                  <a:srgbClr val="000000"/>
                </a:solidFill>
                <a:effectLst/>
              </a:rPr>
              <a:t>×</a:t>
            </a:r>
            <a:r>
              <a:rPr lang="en-GB" sz="9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9600" b="1" dirty="0">
                <a:solidFill>
                  <a:srgbClr val="0000FF"/>
                </a:solidFill>
              </a:rPr>
              <a:t>6</a:t>
            </a:r>
            <a:r>
              <a:rPr lang="en-GB" sz="9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9600" b="0" u="none" strike="noStrike" dirty="0">
                <a:solidFill>
                  <a:srgbClr val="000000"/>
                </a:solidFill>
                <a:effectLst/>
              </a:rPr>
              <a:t>×</a:t>
            </a:r>
            <a:r>
              <a:rPr lang="en-GB" sz="9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9600" b="1" dirty="0">
                <a:solidFill>
                  <a:srgbClr val="0000FF"/>
                </a:solidFill>
              </a:rPr>
              <a:t>6</a:t>
            </a:r>
            <a:r>
              <a:rPr lang="en-GB" sz="9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9600" b="0" u="none" strike="noStrike" dirty="0">
                <a:solidFill>
                  <a:srgbClr val="000000"/>
                </a:solidFill>
                <a:effectLst/>
              </a:rPr>
              <a:t>×</a:t>
            </a:r>
            <a:r>
              <a:rPr lang="en-GB" sz="9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9600" b="1" dirty="0">
                <a:solidFill>
                  <a:srgbClr val="0000FF"/>
                </a:solidFill>
              </a:rPr>
              <a:t>6</a:t>
            </a:r>
            <a:r>
              <a:rPr lang="en-GB" sz="9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9600" b="0" u="none" strike="noStrike" dirty="0">
                <a:solidFill>
                  <a:srgbClr val="000000"/>
                </a:solidFill>
                <a:effectLst/>
              </a:rPr>
              <a:t>×</a:t>
            </a:r>
            <a:r>
              <a:rPr lang="en-GB" sz="9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9600" b="1" dirty="0">
                <a:solidFill>
                  <a:srgbClr val="0000FF"/>
                </a:solidFill>
              </a:rPr>
              <a:t>6</a:t>
            </a:r>
            <a:r>
              <a:rPr lang="en-GB" sz="9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9600" b="0" u="none" strike="noStrike" dirty="0">
                <a:solidFill>
                  <a:srgbClr val="000000"/>
                </a:solidFill>
                <a:effectLst/>
              </a:rPr>
              <a:t>=</a:t>
            </a:r>
            <a:endParaRPr lang="en-GB" sz="9600" dirty="0"/>
          </a:p>
        </p:txBody>
      </p:sp>
      <p:sp>
        <p:nvSpPr>
          <p:cNvPr id="3" name="Rectangle 2"/>
          <p:cNvSpPr/>
          <p:nvPr/>
        </p:nvSpPr>
        <p:spPr>
          <a:xfrm>
            <a:off x="9834121" y="2893294"/>
            <a:ext cx="121700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600" b="1" dirty="0">
                <a:solidFill>
                  <a:srgbClr val="0000FF"/>
                </a:solidFill>
              </a:rPr>
              <a:t>6</a:t>
            </a:r>
            <a:r>
              <a:rPr lang="en-GB" sz="9600" baseline="30000" dirty="0">
                <a:solidFill>
                  <a:srgbClr val="000000"/>
                </a:solidFill>
              </a:rPr>
              <a:t>5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059422" y="578357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897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35956" y="3110509"/>
            <a:ext cx="985584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dirty="0">
                <a:solidFill>
                  <a:srgbClr val="FF0000"/>
                </a:solidFill>
              </a:rPr>
              <a:t>3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6600" b="0" u="none" strike="noStrike" dirty="0">
                <a:solidFill>
                  <a:srgbClr val="000000"/>
                </a:solidFill>
                <a:effectLst/>
              </a:rPr>
              <a:t>×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6600" b="1" dirty="0">
                <a:solidFill>
                  <a:srgbClr val="FF0000"/>
                </a:solidFill>
              </a:rPr>
              <a:t>3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6600" b="0" u="none" strike="noStrike" dirty="0">
                <a:solidFill>
                  <a:srgbClr val="000000"/>
                </a:solidFill>
                <a:effectLst/>
              </a:rPr>
              <a:t>×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6600" b="1" dirty="0">
                <a:solidFill>
                  <a:srgbClr val="FF0000"/>
                </a:solidFill>
              </a:rPr>
              <a:t>3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6600" b="0" u="none" strike="noStrike" dirty="0">
                <a:solidFill>
                  <a:srgbClr val="000000"/>
                </a:solidFill>
                <a:effectLst/>
              </a:rPr>
              <a:t>×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6600" b="1" dirty="0">
                <a:solidFill>
                  <a:srgbClr val="FF0000"/>
                </a:solidFill>
              </a:rPr>
              <a:t>3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6600" b="0" u="none" strike="noStrike" dirty="0">
                <a:solidFill>
                  <a:srgbClr val="000000"/>
                </a:solidFill>
                <a:effectLst/>
              </a:rPr>
              <a:t>×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6600" b="1" dirty="0">
                <a:solidFill>
                  <a:srgbClr val="FF0000"/>
                </a:solidFill>
              </a:rPr>
              <a:t>3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6600" b="0" u="none" strike="noStrike" dirty="0">
                <a:solidFill>
                  <a:srgbClr val="000000"/>
                </a:solidFill>
                <a:effectLst/>
              </a:rPr>
              <a:t>× </a:t>
            </a:r>
            <a:r>
              <a:rPr lang="en-GB" sz="6600" b="1" dirty="0">
                <a:solidFill>
                  <a:srgbClr val="00B050"/>
                </a:solidFill>
              </a:rPr>
              <a:t>3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6600" b="0" u="none" strike="noStrike" dirty="0">
                <a:solidFill>
                  <a:srgbClr val="000000"/>
                </a:solidFill>
                <a:effectLst/>
              </a:rPr>
              <a:t>×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6600" b="1" dirty="0">
                <a:solidFill>
                  <a:srgbClr val="00B050"/>
                </a:solidFill>
              </a:rPr>
              <a:t>3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6600" b="0" u="none" strike="noStrike" dirty="0">
                <a:solidFill>
                  <a:srgbClr val="000000"/>
                </a:solidFill>
                <a:effectLst/>
              </a:rPr>
              <a:t>×</a:t>
            </a:r>
            <a:r>
              <a:rPr lang="en-GB" sz="6600" b="0" u="none" strike="noStrike" dirty="0">
                <a:solidFill>
                  <a:srgbClr val="010066"/>
                </a:solidFill>
                <a:effectLst/>
              </a:rPr>
              <a:t> </a:t>
            </a:r>
            <a:r>
              <a:rPr lang="en-GB" sz="6600" b="1" dirty="0">
                <a:solidFill>
                  <a:srgbClr val="00B050"/>
                </a:solidFill>
              </a:rPr>
              <a:t>3 </a:t>
            </a:r>
            <a:r>
              <a:rPr lang="en-GB" sz="6600" b="0" u="none" strike="noStrike" dirty="0">
                <a:solidFill>
                  <a:srgbClr val="000000"/>
                </a:solidFill>
                <a:effectLst/>
              </a:rPr>
              <a:t>=</a:t>
            </a:r>
            <a:endParaRPr lang="en-GB" sz="6600" dirty="0"/>
          </a:p>
        </p:txBody>
      </p:sp>
      <p:sp>
        <p:nvSpPr>
          <p:cNvPr id="9" name="Rectangle 8"/>
          <p:cNvSpPr/>
          <p:nvPr/>
        </p:nvSpPr>
        <p:spPr>
          <a:xfrm>
            <a:off x="10667999" y="3159495"/>
            <a:ext cx="89319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dirty="0">
                <a:solidFill>
                  <a:prstClr val="black"/>
                </a:solidFill>
              </a:rPr>
              <a:t>3</a:t>
            </a:r>
            <a:r>
              <a:rPr lang="en-GB" sz="6600" baseline="30000" dirty="0">
                <a:solidFill>
                  <a:prstClr val="black"/>
                </a:solidFill>
              </a:rPr>
              <a:t>8</a:t>
            </a:r>
            <a:endParaRPr lang="en-GB" sz="2000" dirty="0"/>
          </a:p>
        </p:txBody>
      </p:sp>
      <p:sp>
        <p:nvSpPr>
          <p:cNvPr id="11" name="Rectangle 10"/>
          <p:cNvSpPr/>
          <p:nvPr/>
        </p:nvSpPr>
        <p:spPr>
          <a:xfrm>
            <a:off x="1059422" y="589243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730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024853" y="2653309"/>
                <a:ext cx="7433773" cy="22955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en-GB" sz="13800" b="0" u="none" strike="noStrike" dirty="0">
                    <a:solidFill>
                      <a:srgbClr val="010066"/>
                    </a:solidFill>
                    <a:effectLst/>
                  </a:rPr>
                  <a:t> </a:t>
                </a:r>
                <a:r>
                  <a:rPr lang="en-GB" sz="13800" b="0" u="none" strike="noStrike" dirty="0">
                    <a:solidFill>
                      <a:srgbClr val="000000"/>
                    </a:solidFill>
                    <a:effectLst/>
                  </a:rPr>
                  <a:t>×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GB" sz="13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GB" sz="13800" b="0" u="none" strike="noStrike" dirty="0">
                    <a:solidFill>
                      <a:srgbClr val="000000"/>
                    </a:solidFill>
                    <a:effectLst/>
                  </a:rPr>
                  <a:t> =</a:t>
                </a:r>
                <a:endParaRPr lang="en-GB" sz="13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853" y="2653309"/>
                <a:ext cx="7433773" cy="2295500"/>
              </a:xfrm>
              <a:prstGeom prst="rect">
                <a:avLst/>
              </a:prstGeom>
              <a:blipFill>
                <a:blip r:embed="rId2"/>
                <a:stretch>
                  <a:fillRect t="-17241" r="-9262" b="-435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1059422" y="589243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509261" y="2653309"/>
                <a:ext cx="2489528" cy="22639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GB" sz="138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9261" y="2653309"/>
                <a:ext cx="2489528" cy="22639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524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024853" y="2653309"/>
                <a:ext cx="7433773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13800" b="0" u="none" strike="noStrike" dirty="0">
                    <a:solidFill>
                      <a:srgbClr val="010066"/>
                    </a:solidFill>
                    <a:effectLst/>
                  </a:rPr>
                  <a:t> </a:t>
                </a:r>
                <a:r>
                  <a:rPr lang="en-GB" sz="13800" b="0" u="none" strike="noStrike" dirty="0">
                    <a:solidFill>
                      <a:srgbClr val="000000"/>
                    </a:solidFill>
                    <a:effectLst/>
                  </a:rPr>
                  <a:t>×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en-GB" sz="13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sup>
                    </m:sSup>
                  </m:oMath>
                </a14:m>
                <a:r>
                  <a:rPr lang="en-GB" sz="13800" b="0" u="none" strike="noStrike" dirty="0">
                    <a:solidFill>
                      <a:srgbClr val="000000"/>
                    </a:solidFill>
                    <a:effectLst/>
                  </a:rPr>
                  <a:t> =</a:t>
                </a:r>
                <a:endParaRPr lang="en-GB" sz="13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853" y="2653309"/>
                <a:ext cx="7433773" cy="2263953"/>
              </a:xfrm>
              <a:prstGeom prst="rect">
                <a:avLst/>
              </a:prstGeom>
              <a:blipFill>
                <a:blip r:embed="rId2"/>
                <a:stretch>
                  <a:fillRect t="-18817" r="-9262" b="-440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1059422" y="589243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509261" y="2653309"/>
                <a:ext cx="2489528" cy="22639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GB" sz="138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9261" y="2653309"/>
                <a:ext cx="2489528" cy="22639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831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867508" y="2618140"/>
                <a:ext cx="7977980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en-GB" sz="13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sup>
                    </m:sSup>
                  </m:oMath>
                </a14:m>
                <a:r>
                  <a:rPr lang="en-GB" sz="13800" b="0" u="none" strike="noStrike" dirty="0">
                    <a:solidFill>
                      <a:srgbClr val="010066"/>
                    </a:solidFill>
                    <a:effectLst/>
                  </a:rPr>
                  <a:t> </a:t>
                </a:r>
                <a:r>
                  <a:rPr lang="en-GB" sz="13800" b="0" u="none" strike="noStrike" dirty="0">
                    <a:solidFill>
                      <a:srgbClr val="000000"/>
                    </a:solidFill>
                    <a:effectLst/>
                  </a:rPr>
                  <a:t>×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3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3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en-GB" sz="13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3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GB" sz="13800" b="0" u="none" strike="noStrike" dirty="0">
                    <a:solidFill>
                      <a:srgbClr val="000000"/>
                    </a:solidFill>
                    <a:effectLst/>
                  </a:rPr>
                  <a:t> =</a:t>
                </a:r>
                <a:endParaRPr lang="en-GB" sz="13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508" y="2618140"/>
                <a:ext cx="7977980" cy="2263953"/>
              </a:xfrm>
              <a:prstGeom prst="rect">
                <a:avLst/>
              </a:prstGeom>
              <a:blipFill>
                <a:blip r:embed="rId2"/>
                <a:stretch>
                  <a:fillRect t="-18817" r="-11154" b="-440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1059422" y="589243"/>
            <a:ext cx="99393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Write as a single power?</a:t>
            </a:r>
            <a:r>
              <a:rPr lang="en-GB" sz="7200" b="1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896122" y="2618140"/>
                <a:ext cx="2489528" cy="2258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GB" sz="13800" b="1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6122" y="2618140"/>
                <a:ext cx="2489528" cy="22583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857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284</Words>
  <Application>Microsoft Office PowerPoint</Application>
  <PresentationFormat>Widescreen</PresentationFormat>
  <Paragraphs>74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40</cp:revision>
  <dcterms:created xsi:type="dcterms:W3CDTF">2016-02-26T19:30:36Z</dcterms:created>
  <dcterms:modified xsi:type="dcterms:W3CDTF">2022-09-19T05:17:50Z</dcterms:modified>
</cp:coreProperties>
</file>