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652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1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19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300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67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3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73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4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582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72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28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12945-2FC4-4110-A480-D7D46D66DD55}" type="datetimeFigureOut">
              <a:rPr lang="en-GB" smtClean="0"/>
              <a:t>27/12/2019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F04F8-EE38-4788-B492-D2FD4BB8FC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86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2842" y="478630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22842" y="577847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87" y="166255"/>
            <a:ext cx="5890953" cy="4418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7818" t="11364" r="15818" b="6091"/>
          <a:stretch/>
        </p:blipFill>
        <p:spPr>
          <a:xfrm>
            <a:off x="6483927" y="203958"/>
            <a:ext cx="5403273" cy="4380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957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0716" y="1869744"/>
            <a:ext cx="76222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3248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5970" y="524350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9" name="Rectangle 8"/>
          <p:cNvSpPr/>
          <p:nvPr/>
        </p:nvSpPr>
        <p:spPr>
          <a:xfrm>
            <a:off x="282633" y="199505"/>
            <a:ext cx="5974079" cy="45221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8" y="249382"/>
            <a:ext cx="5890953" cy="4418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818" t="11364" r="15818" b="6091"/>
          <a:stretch/>
        </p:blipFill>
        <p:spPr>
          <a:xfrm>
            <a:off x="6544888" y="287085"/>
            <a:ext cx="5403273" cy="4380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468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988293" y="1392651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38406" y="3189627"/>
            <a:ext cx="4371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</a:t>
            </a:r>
            <a:r>
              <a:rPr lang="en-GB" sz="4400" dirty="0" smtClean="0"/>
              <a:t>0.4 </a:t>
            </a:r>
            <a:r>
              <a:rPr lang="en-GB" sz="4400" dirty="0"/>
              <a:t>÷</a:t>
            </a:r>
            <a:r>
              <a:rPr lang="en-GB" sz="4400" dirty="0" smtClean="0"/>
              <a:t> 2</a:t>
            </a:r>
            <a:endParaRPr lang="en-GB" sz="4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8" y="249382"/>
            <a:ext cx="5890953" cy="4418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541" t="48036" r="34338" b="36938"/>
          <a:stretch/>
        </p:blipFill>
        <p:spPr>
          <a:xfrm>
            <a:off x="539276" y="4583436"/>
            <a:ext cx="5459896" cy="217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0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82998" y="1496605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80266" y="3303235"/>
            <a:ext cx="44426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not know how to look for equivalents.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818" t="11364" r="15818" b="6091"/>
          <a:stretch/>
        </p:blipFill>
        <p:spPr>
          <a:xfrm>
            <a:off x="415637" y="187331"/>
            <a:ext cx="6323214" cy="51263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2043"/>
          <a:stretch/>
        </p:blipFill>
        <p:spPr>
          <a:xfrm>
            <a:off x="1406297" y="5123434"/>
            <a:ext cx="4341893" cy="17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3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2019-12-27T11:17:57Z</dcterms:created>
  <dcterms:modified xsi:type="dcterms:W3CDTF">2019-12-27T11:56:12Z</dcterms:modified>
</cp:coreProperties>
</file>