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89029" y="461349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fb2b24ec-1ca7-43c8-ba8f-d3187557c0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02" y="217907"/>
            <a:ext cx="5637875" cy="422840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e6786eab-8e4e-4d1d-aa70-d0ed39992f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894" y="217907"/>
            <a:ext cx="5637876" cy="422840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6096" y="51673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fb2b24ec-1ca7-43c8-ba8f-d3187557c0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02" y="217907"/>
            <a:ext cx="5637875" cy="422840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e6786eab-8e4e-4d1d-aa70-d0ed39992f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894" y="217907"/>
            <a:ext cx="5637876" cy="422840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99257" y="178465"/>
            <a:ext cx="5694119" cy="42678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48203" y="3117674"/>
            <a:ext cx="42949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have </a:t>
            </a:r>
            <a:r>
              <a:rPr lang="en-US" sz="4000" dirty="0">
                <a:solidFill>
                  <a:srgbClr val="1C1C1C"/>
                </a:solidFill>
                <a:latin typeface="robotolight"/>
              </a:rPr>
              <a:t>included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June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908900" y="173418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D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fb2b24ec-1ca7-43c8-ba8f-d3187557c0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9" y="162488"/>
            <a:ext cx="6773253" cy="50799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710" t="48201" r="7800" b="36439"/>
          <a:stretch/>
        </p:blipFill>
        <p:spPr>
          <a:xfrm>
            <a:off x="1231809" y="4813737"/>
            <a:ext cx="4963718" cy="207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779858" y="1621434"/>
            <a:ext cx="16221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34214" y="3258419"/>
            <a:ext cx="4286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not included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units</a:t>
            </a:r>
            <a:r>
              <a:rPr lang="en-US" sz="4000" dirty="0" smtClean="0">
                <a:solidFill>
                  <a:srgbClr val="1C1C1C"/>
                </a:solidFill>
              </a:rPr>
              <a:t>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e6786eab-8e4e-4d1d-aa70-d0ed39992f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71" y="197775"/>
            <a:ext cx="6762463" cy="50718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930" t="43259" r="61793" b="41488"/>
          <a:stretch/>
        </p:blipFill>
        <p:spPr>
          <a:xfrm>
            <a:off x="1368902" y="4954518"/>
            <a:ext cx="5069220" cy="203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29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2020-05-21T05:39:47Z</dcterms:modified>
</cp:coreProperties>
</file>