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5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39B08F-DD9B-4643-9305-D48463A1E9BC}" v="10" dt="2023-11-30T08:12:12.2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439B08F-DD9B-4643-9305-D48463A1E9BC}"/>
    <pc:docChg chg="custSel modSld">
      <pc:chgData name="Stewart Gale" userId="3647ddd2-6040-41ae-a96d-232c23482af8" providerId="ADAL" clId="{C439B08F-DD9B-4643-9305-D48463A1E9BC}" dt="2023-11-30T08:12:24.909" v="77" actId="1076"/>
      <pc:docMkLst>
        <pc:docMk/>
      </pc:docMkLst>
      <pc:sldChg chg="addSp delSp modSp mod delAnim modAnim">
        <pc:chgData name="Stewart Gale" userId="3647ddd2-6040-41ae-a96d-232c23482af8" providerId="ADAL" clId="{C439B08F-DD9B-4643-9305-D48463A1E9BC}" dt="2023-11-30T08:12:24.909" v="77" actId="1076"/>
        <pc:sldMkLst>
          <pc:docMk/>
          <pc:sldMk cId="1180092535" sldId="256"/>
        </pc:sldMkLst>
        <pc:spChg chg="mod">
          <ac:chgData name="Stewart Gale" userId="3647ddd2-6040-41ae-a96d-232c23482af8" providerId="ADAL" clId="{C439B08F-DD9B-4643-9305-D48463A1E9BC}" dt="2023-11-30T08:12:22.209" v="76" actId="1076"/>
          <ac:spMkLst>
            <pc:docMk/>
            <pc:sldMk cId="1180092535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C439B08F-DD9B-4643-9305-D48463A1E9BC}" dt="2023-11-30T08:12:22.209" v="76" actId="1076"/>
          <ac:spMkLst>
            <pc:docMk/>
            <pc:sldMk cId="1180092535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C439B08F-DD9B-4643-9305-D48463A1E9BC}" dt="2023-11-30T08:12:22.209" v="76" actId="1076"/>
          <ac:spMkLst>
            <pc:docMk/>
            <pc:sldMk cId="1180092535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C439B08F-DD9B-4643-9305-D48463A1E9BC}" dt="2023-11-30T08:12:24.909" v="77" actId="1076"/>
          <ac:spMkLst>
            <pc:docMk/>
            <pc:sldMk cId="1180092535" sldId="256"/>
            <ac:spMk id="6" creationId="{00000000-0000-0000-0000-000000000000}"/>
          </ac:spMkLst>
        </pc:spChg>
        <pc:spChg chg="del mod">
          <ac:chgData name="Stewart Gale" userId="3647ddd2-6040-41ae-a96d-232c23482af8" providerId="ADAL" clId="{C439B08F-DD9B-4643-9305-D48463A1E9BC}" dt="2023-11-30T08:12:10.242" v="74" actId="21"/>
          <ac:spMkLst>
            <pc:docMk/>
            <pc:sldMk cId="1180092535" sldId="256"/>
            <ac:spMk id="8" creationId="{00000000-0000-0000-0000-000000000000}"/>
          </ac:spMkLst>
        </pc:spChg>
        <pc:spChg chg="mod">
          <ac:chgData name="Stewart Gale" userId="3647ddd2-6040-41ae-a96d-232c23482af8" providerId="ADAL" clId="{C439B08F-DD9B-4643-9305-D48463A1E9BC}" dt="2023-11-30T08:12:22.209" v="76" actId="1076"/>
          <ac:spMkLst>
            <pc:docMk/>
            <pc:sldMk cId="1180092535" sldId="256"/>
            <ac:spMk id="9" creationId="{00000000-0000-0000-0000-000000000000}"/>
          </ac:spMkLst>
        </pc:spChg>
        <pc:spChg chg="add mod">
          <ac:chgData name="Stewart Gale" userId="3647ddd2-6040-41ae-a96d-232c23482af8" providerId="ADAL" clId="{C439B08F-DD9B-4643-9305-D48463A1E9BC}" dt="2023-11-30T08:12:22.209" v="76" actId="1076"/>
          <ac:spMkLst>
            <pc:docMk/>
            <pc:sldMk cId="1180092535" sldId="256"/>
            <ac:spMk id="10" creationId="{1CAFF5D6-7608-3F6D-CFCB-BFDD17F2B0DE}"/>
          </ac:spMkLst>
        </pc:spChg>
        <pc:picChg chg="mod">
          <ac:chgData name="Stewart Gale" userId="3647ddd2-6040-41ae-a96d-232c23482af8" providerId="ADAL" clId="{C439B08F-DD9B-4643-9305-D48463A1E9BC}" dt="2023-11-30T08:12:22.209" v="76" actId="1076"/>
          <ac:picMkLst>
            <pc:docMk/>
            <pc:sldMk cId="1180092535" sldId="256"/>
            <ac:picMk id="5" creationId="{00000000-0000-0000-0000-000000000000}"/>
          </ac:picMkLst>
        </pc:picChg>
        <pc:picChg chg="mod">
          <ac:chgData name="Stewart Gale" userId="3647ddd2-6040-41ae-a96d-232c23482af8" providerId="ADAL" clId="{C439B08F-DD9B-4643-9305-D48463A1E9BC}" dt="2023-11-30T08:12:22.209" v="76" actId="1076"/>
          <ac:picMkLst>
            <pc:docMk/>
            <pc:sldMk cId="1180092535" sldId="256"/>
            <ac:picMk id="7" creationId="{00000000-0000-0000-0000-000000000000}"/>
          </ac:picMkLst>
        </pc:picChg>
      </pc:sldChg>
      <pc:sldChg chg="modSp mod">
        <pc:chgData name="Stewart Gale" userId="3647ddd2-6040-41ae-a96d-232c23482af8" providerId="ADAL" clId="{C439B08F-DD9B-4643-9305-D48463A1E9BC}" dt="2023-11-30T08:11:31.518" v="64" actId="1076"/>
        <pc:sldMkLst>
          <pc:docMk/>
          <pc:sldMk cId="1739447433" sldId="257"/>
        </pc:sldMkLst>
        <pc:picChg chg="mod">
          <ac:chgData name="Stewart Gale" userId="3647ddd2-6040-41ae-a96d-232c23482af8" providerId="ADAL" clId="{C439B08F-DD9B-4643-9305-D48463A1E9BC}" dt="2023-11-30T08:11:31.518" v="64" actId="1076"/>
          <ac:picMkLst>
            <pc:docMk/>
            <pc:sldMk cId="1739447433" sldId="257"/>
            <ac:picMk id="5" creationId="{00000000-0000-0000-0000-000000000000}"/>
          </ac:picMkLst>
        </pc:picChg>
        <pc:picChg chg="mod">
          <ac:chgData name="Stewart Gale" userId="3647ddd2-6040-41ae-a96d-232c23482af8" providerId="ADAL" clId="{C439B08F-DD9B-4643-9305-D48463A1E9BC}" dt="2023-11-30T08:11:25.697" v="62" actId="1076"/>
          <ac:picMkLst>
            <pc:docMk/>
            <pc:sldMk cId="1739447433" sldId="257"/>
            <ac:picMk id="6" creationId="{00000000-0000-0000-0000-000000000000}"/>
          </ac:picMkLst>
        </pc:picChg>
      </pc:sldChg>
      <pc:sldChg chg="addSp modSp mod modAnim">
        <pc:chgData name="Stewart Gale" userId="3647ddd2-6040-41ae-a96d-232c23482af8" providerId="ADAL" clId="{C439B08F-DD9B-4643-9305-D48463A1E9BC}" dt="2023-11-30T08:11:12.549" v="58"/>
        <pc:sldMkLst>
          <pc:docMk/>
          <pc:sldMk cId="2128645719" sldId="258"/>
        </pc:sldMkLst>
        <pc:spChg chg="add mod">
          <ac:chgData name="Stewart Gale" userId="3647ddd2-6040-41ae-a96d-232c23482af8" providerId="ADAL" clId="{C439B08F-DD9B-4643-9305-D48463A1E9BC}" dt="2023-11-30T08:09:01.613" v="13" actId="1076"/>
          <ac:spMkLst>
            <pc:docMk/>
            <pc:sldMk cId="2128645719" sldId="258"/>
            <ac:spMk id="2" creationId="{DAD6D120-480B-615B-53F5-AFD0A5D68D2F}"/>
          </ac:spMkLst>
        </pc:spChg>
        <pc:spChg chg="add mod">
          <ac:chgData name="Stewart Gale" userId="3647ddd2-6040-41ae-a96d-232c23482af8" providerId="ADAL" clId="{C439B08F-DD9B-4643-9305-D48463A1E9BC}" dt="2023-11-30T08:09:11.841" v="19" actId="20577"/>
          <ac:spMkLst>
            <pc:docMk/>
            <pc:sldMk cId="2128645719" sldId="258"/>
            <ac:spMk id="3" creationId="{177E93F9-96FC-9AF4-B7AB-62A83E0275A0}"/>
          </ac:spMkLst>
        </pc:spChg>
        <pc:spChg chg="add mod">
          <ac:chgData name="Stewart Gale" userId="3647ddd2-6040-41ae-a96d-232c23482af8" providerId="ADAL" clId="{C439B08F-DD9B-4643-9305-D48463A1E9BC}" dt="2023-11-30T08:09:33.414" v="28" actId="14100"/>
          <ac:spMkLst>
            <pc:docMk/>
            <pc:sldMk cId="2128645719" sldId="258"/>
            <ac:spMk id="7" creationId="{C511EEE8-4C52-B3F5-9EDF-C6E0BC4F3560}"/>
          </ac:spMkLst>
        </pc:spChg>
        <pc:spChg chg="add mod">
          <ac:chgData name="Stewart Gale" userId="3647ddd2-6040-41ae-a96d-232c23482af8" providerId="ADAL" clId="{C439B08F-DD9B-4643-9305-D48463A1E9BC}" dt="2023-11-30T08:09:57.176" v="36" actId="14100"/>
          <ac:spMkLst>
            <pc:docMk/>
            <pc:sldMk cId="2128645719" sldId="258"/>
            <ac:spMk id="8" creationId="{B136FB60-DB5F-8F26-03E4-27A68ADBA7F7}"/>
          </ac:spMkLst>
        </pc:spChg>
        <pc:spChg chg="add mod">
          <ac:chgData name="Stewart Gale" userId="3647ddd2-6040-41ae-a96d-232c23482af8" providerId="ADAL" clId="{C439B08F-DD9B-4643-9305-D48463A1E9BC}" dt="2023-11-30T08:10:09.703" v="40" actId="20577"/>
          <ac:spMkLst>
            <pc:docMk/>
            <pc:sldMk cId="2128645719" sldId="258"/>
            <ac:spMk id="9" creationId="{0CC8ECF8-245D-F0BE-31E3-34A1364F03A1}"/>
          </ac:spMkLst>
        </pc:spChg>
        <pc:spChg chg="add mod">
          <ac:chgData name="Stewart Gale" userId="3647ddd2-6040-41ae-a96d-232c23482af8" providerId="ADAL" clId="{C439B08F-DD9B-4643-9305-D48463A1E9BC}" dt="2023-11-30T08:10:24.747" v="46" actId="1076"/>
          <ac:spMkLst>
            <pc:docMk/>
            <pc:sldMk cId="2128645719" sldId="258"/>
            <ac:spMk id="10" creationId="{137A8334-046C-7C9B-AA99-24CBB61D7C28}"/>
          </ac:spMkLst>
        </pc:spChg>
        <pc:spChg chg="add mod">
          <ac:chgData name="Stewart Gale" userId="3647ddd2-6040-41ae-a96d-232c23482af8" providerId="ADAL" clId="{C439B08F-DD9B-4643-9305-D48463A1E9BC}" dt="2023-11-30T08:10:44.482" v="50" actId="20577"/>
          <ac:spMkLst>
            <pc:docMk/>
            <pc:sldMk cId="2128645719" sldId="258"/>
            <ac:spMk id="11" creationId="{724FF533-9563-2CB0-DA1D-7F947B440E91}"/>
          </ac:spMkLst>
        </pc:spChg>
        <pc:spChg chg="add mod">
          <ac:chgData name="Stewart Gale" userId="3647ddd2-6040-41ae-a96d-232c23482af8" providerId="ADAL" clId="{C439B08F-DD9B-4643-9305-D48463A1E9BC}" dt="2023-11-30T08:10:58.693" v="57" actId="20577"/>
          <ac:spMkLst>
            <pc:docMk/>
            <pc:sldMk cId="2128645719" sldId="258"/>
            <ac:spMk id="12" creationId="{F31A3E41-0B30-37F5-F246-9601DEF9DA3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54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26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8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393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69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51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7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35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89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07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92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43D3B-EDB6-46BC-816B-55C0F4EFAB3A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1E3B2-DA79-42C8-8B88-3963AAC41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96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3" y="339851"/>
            <a:ext cx="6242781" cy="6038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022" y="1289118"/>
            <a:ext cx="5730737" cy="42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4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81" y="184172"/>
            <a:ext cx="3556823" cy="39395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017" y="352806"/>
            <a:ext cx="7937697" cy="9384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634" r="40852"/>
          <a:stretch/>
        </p:blipFill>
        <p:spPr>
          <a:xfrm>
            <a:off x="4100946" y="1511947"/>
            <a:ext cx="6456218" cy="50524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D6D120-480B-615B-53F5-AFD0A5D68D2F}"/>
              </a:ext>
            </a:extLst>
          </p:cNvPr>
          <p:cNvSpPr txBox="1"/>
          <p:nvPr/>
        </p:nvSpPr>
        <p:spPr>
          <a:xfrm>
            <a:off x="10041774" y="6078350"/>
            <a:ext cx="82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E93F9-96FC-9AF4-B7AB-62A83E0275A0}"/>
              </a:ext>
            </a:extLst>
          </p:cNvPr>
          <p:cNvSpPr txBox="1"/>
          <p:nvPr/>
        </p:nvSpPr>
        <p:spPr>
          <a:xfrm>
            <a:off x="7096298" y="2689528"/>
            <a:ext cx="82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135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1EEE8-4C52-B3F5-9EDF-C6E0BC4F3560}"/>
              </a:ext>
            </a:extLst>
          </p:cNvPr>
          <p:cNvSpPr txBox="1"/>
          <p:nvPr/>
        </p:nvSpPr>
        <p:spPr>
          <a:xfrm>
            <a:off x="10144298" y="1359492"/>
            <a:ext cx="72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6FB60-DB5F-8F26-03E4-27A68ADBA7F7}"/>
              </a:ext>
            </a:extLst>
          </p:cNvPr>
          <p:cNvSpPr txBox="1"/>
          <p:nvPr/>
        </p:nvSpPr>
        <p:spPr>
          <a:xfrm>
            <a:off x="9950334" y="5383223"/>
            <a:ext cx="606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C8ECF8-245D-F0BE-31E3-34A1364F03A1}"/>
              </a:ext>
            </a:extLst>
          </p:cNvPr>
          <p:cNvSpPr txBox="1"/>
          <p:nvPr/>
        </p:nvSpPr>
        <p:spPr>
          <a:xfrm>
            <a:off x="10454640" y="3371357"/>
            <a:ext cx="82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7A8334-046C-7C9B-AA99-24CBB61D7C28}"/>
              </a:ext>
            </a:extLst>
          </p:cNvPr>
          <p:cNvSpPr txBox="1"/>
          <p:nvPr/>
        </p:nvSpPr>
        <p:spPr>
          <a:xfrm>
            <a:off x="8309955" y="2038913"/>
            <a:ext cx="82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4FF533-9563-2CB0-DA1D-7F947B440E91}"/>
              </a:ext>
            </a:extLst>
          </p:cNvPr>
          <p:cNvSpPr txBox="1"/>
          <p:nvPr/>
        </p:nvSpPr>
        <p:spPr>
          <a:xfrm>
            <a:off x="9784080" y="4046235"/>
            <a:ext cx="82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140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1A3E41-0B30-37F5-F246-9601DEF9DA32}"/>
              </a:ext>
            </a:extLst>
          </p:cNvPr>
          <p:cNvSpPr txBox="1"/>
          <p:nvPr/>
        </p:nvSpPr>
        <p:spPr>
          <a:xfrm>
            <a:off x="9840883" y="4668392"/>
            <a:ext cx="82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212864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56" y="137715"/>
            <a:ext cx="6664452" cy="1572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767" y="1558949"/>
            <a:ext cx="6319266" cy="52990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15" y="1842582"/>
            <a:ext cx="5730737" cy="48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0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71" y="151708"/>
            <a:ext cx="7211499" cy="2127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0545" r="21397"/>
          <a:stretch/>
        </p:blipFill>
        <p:spPr>
          <a:xfrm>
            <a:off x="155171" y="2427317"/>
            <a:ext cx="3507972" cy="42473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0418" r="10668" b="5707"/>
          <a:stretch/>
        </p:blipFill>
        <p:spPr>
          <a:xfrm>
            <a:off x="3734448" y="2893660"/>
            <a:ext cx="8312340" cy="337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2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" y="74399"/>
            <a:ext cx="6419019" cy="26509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11176" b="3945"/>
          <a:stretch/>
        </p:blipFill>
        <p:spPr>
          <a:xfrm>
            <a:off x="402959" y="2842951"/>
            <a:ext cx="5260780" cy="395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140" y="2606887"/>
            <a:ext cx="5432053" cy="418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6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947" y="2028306"/>
            <a:ext cx="2222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WHO?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55870" y="2101708"/>
            <a:ext cx="2468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WHERE?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965" y="3372869"/>
            <a:ext cx="2949547" cy="18460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343" y="2935339"/>
            <a:ext cx="1905000" cy="23907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11678" y="2940606"/>
            <a:ext cx="3025834" cy="271549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6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466" y="325175"/>
            <a:ext cx="117597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Who Kidnapped Santa?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04065" y="3524597"/>
            <a:ext cx="1130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North in the well.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AFF5D6-7608-3F6D-CFCB-BFDD17F2B0DE}"/>
              </a:ext>
            </a:extLst>
          </p:cNvPr>
          <p:cNvSpPr/>
          <p:nvPr/>
        </p:nvSpPr>
        <p:spPr>
          <a:xfrm>
            <a:off x="6877393" y="2940606"/>
            <a:ext cx="3025834" cy="27154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8009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23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2019-12-10T11:23:18Z</dcterms:created>
  <dcterms:modified xsi:type="dcterms:W3CDTF">2023-11-30T08:12:35Z</dcterms:modified>
</cp:coreProperties>
</file>