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259" r:id="rId3"/>
    <p:sldId id="263" r:id="rId4"/>
    <p:sldId id="266" r:id="rId5"/>
    <p:sldId id="262" r:id="rId6"/>
    <p:sldId id="267" r:id="rId7"/>
    <p:sldId id="268" r:id="rId8"/>
    <p:sldId id="269" r:id="rId9"/>
    <p:sldId id="270" r:id="rId10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CCFF66"/>
    <a:srgbClr val="FFFFCC"/>
    <a:srgbClr val="FFFF66"/>
    <a:srgbClr val="FF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27" autoAdjust="0"/>
  </p:normalViewPr>
  <p:slideViewPr>
    <p:cSldViewPr>
      <p:cViewPr varScale="1">
        <p:scale>
          <a:sx n="83" d="100"/>
          <a:sy n="83" d="100"/>
        </p:scale>
        <p:origin x="30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25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5064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pPr algn="ctr"/>
            <a:r>
              <a:rPr lang="en-GB" sz="3600" b="1" i="1" dirty="0">
                <a:latin typeface="Symbol" pitchFamily="18" charset="2"/>
              </a:rPr>
              <a:t> </a:t>
            </a:r>
            <a:r>
              <a:rPr lang="en-GB" sz="3600" b="1" i="1" dirty="0" smtClean="0">
                <a:latin typeface="Symbol" pitchFamily="18" charset="2"/>
              </a:rPr>
              <a:t>p </a:t>
            </a:r>
            <a:r>
              <a:rPr lang="en-GB" sz="2000" b="1" i="1" dirty="0" smtClean="0">
                <a:latin typeface="Lucida Handwriting" pitchFamily="66" charset="0"/>
              </a:rPr>
              <a:t>day DINGBATS</a:t>
            </a:r>
            <a:endParaRPr lang="en-GB" sz="2000" b="1" i="1" dirty="0">
              <a:latin typeface="Lucida Handwriting" pitchFamily="66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5065" y="0"/>
            <a:ext cx="2851349" cy="665178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pPr algn="l"/>
            <a:r>
              <a:rPr lang="en-GB" dirty="0" smtClean="0"/>
              <a:t>Your Name and Tutor Group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293096" y="586856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7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6DCB8-74F3-43FD-97F5-C7DFD1D9B87E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6AE7D-2A50-4FA9-B107-33DF621C57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29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ctr" defTabSz="914400" rtl="0" eaLnBrk="1" latinLnBrk="0" hangingPunct="1">
      <a:defRPr sz="18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800" dirty="0" smtClean="0">
                <a:latin typeface="Arial Black" pitchFamily="34" charset="0"/>
              </a:rPr>
              <a:t>Cutie Pie</a:t>
            </a:r>
            <a:endParaRPr lang="en-GB" sz="1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300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Apple Pie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320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 Spy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61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Pineapple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277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AE7D-2A50-4FA9-B107-33DF621C57BC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244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19063-2234-4924-9699-50F6EA918AFF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393E3-3328-406C-AF30-787EB75E669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2088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/>
              <a:t>Say what you see!</a:t>
            </a:r>
            <a:endParaRPr lang="en-GB" sz="8000" b="1" dirty="0"/>
          </a:p>
        </p:txBody>
      </p:sp>
    </p:spTree>
    <p:extLst>
      <p:ext uri="{BB962C8B-B14F-4D97-AF65-F5344CB8AC3E}">
        <p14:creationId xmlns:p14="http://schemas.microsoft.com/office/powerpoint/2010/main" val="4418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148064" y="1844826"/>
            <a:ext cx="2016224" cy="194669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71600" y="1556794"/>
            <a:ext cx="4824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0" dirty="0" smtClean="0">
                <a:latin typeface="Rockwell Extra Bold" pitchFamily="18" charset="0"/>
              </a:rPr>
              <a:t>q t </a:t>
            </a:r>
            <a:endParaRPr lang="en-GB" sz="18000" dirty="0">
              <a:latin typeface="Rockwell Extra Bold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27244" y="5085184"/>
            <a:ext cx="2379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ea typeface="Calibri" panose="020F0502020204030204" pitchFamily="34" charset="0"/>
              </a:rPr>
              <a:t>Cutie Pie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195736" y="1556792"/>
            <a:ext cx="3960440" cy="3135313"/>
            <a:chOff x="1907704" y="2636912"/>
            <a:chExt cx="3960440" cy="3135313"/>
          </a:xfrm>
        </p:grpSpPr>
        <p:grpSp>
          <p:nvGrpSpPr>
            <p:cNvPr id="15" name="Group 14"/>
            <p:cNvGrpSpPr/>
            <p:nvPr/>
          </p:nvGrpSpPr>
          <p:grpSpPr>
            <a:xfrm>
              <a:off x="2843808" y="3356992"/>
              <a:ext cx="648072" cy="2343225"/>
              <a:chOff x="2843808" y="3356992"/>
              <a:chExt cx="648072" cy="2343225"/>
            </a:xfrm>
          </p:grpSpPr>
          <p:pic>
            <p:nvPicPr>
              <p:cNvPr id="20482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843808" y="5085184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5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4509120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6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3933056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7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3356992"/>
                <a:ext cx="576064" cy="615033"/>
              </a:xfrm>
              <a:prstGeom prst="rect">
                <a:avLst/>
              </a:prstGeom>
              <a:noFill/>
            </p:spPr>
          </p:pic>
        </p:grpSp>
        <p:pic>
          <p:nvPicPr>
            <p:cNvPr id="8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3212976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9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2852936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0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2780928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1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2780928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2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39952" y="2780928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3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16016" y="2708920"/>
              <a:ext cx="576064" cy="615033"/>
            </a:xfrm>
            <a:prstGeom prst="rect">
              <a:avLst/>
            </a:prstGeom>
            <a:noFill/>
          </p:spPr>
        </p:pic>
        <p:pic>
          <p:nvPicPr>
            <p:cNvPr id="14" name="Picture 2" descr="http://www.huntsfarmcider.co.uk/sitebuildercontent/sitebuilderpictures/Apple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92080" y="2636912"/>
              <a:ext cx="576064" cy="615033"/>
            </a:xfrm>
            <a:prstGeom prst="rect">
              <a:avLst/>
            </a:prstGeom>
            <a:noFill/>
          </p:spPr>
        </p:pic>
        <p:grpSp>
          <p:nvGrpSpPr>
            <p:cNvPr id="16" name="Group 15"/>
            <p:cNvGrpSpPr/>
            <p:nvPr/>
          </p:nvGrpSpPr>
          <p:grpSpPr>
            <a:xfrm>
              <a:off x="4283968" y="3429000"/>
              <a:ext cx="648072" cy="2343225"/>
              <a:chOff x="2843808" y="3356992"/>
              <a:chExt cx="648072" cy="2343225"/>
            </a:xfrm>
          </p:grpSpPr>
          <p:pic>
            <p:nvPicPr>
              <p:cNvPr id="17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843808" y="5085184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18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4509120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19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3933056"/>
                <a:ext cx="576064" cy="615033"/>
              </a:xfrm>
              <a:prstGeom prst="rect">
                <a:avLst/>
              </a:prstGeom>
              <a:noFill/>
            </p:spPr>
          </p:pic>
          <p:pic>
            <p:nvPicPr>
              <p:cNvPr id="20" name="Picture 2" descr="http://www.huntsfarmcider.co.uk/sitebuildercontent/sitebuilderpictures/Appl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15816" y="3356992"/>
                <a:ext cx="576064" cy="615033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" name="Rectangle 1"/>
          <p:cNvSpPr/>
          <p:nvPr/>
        </p:nvSpPr>
        <p:spPr>
          <a:xfrm>
            <a:off x="5616106" y="5157192"/>
            <a:ext cx="25202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ea typeface="Calibri" panose="020F0502020204030204" pitchFamily="34" charset="0"/>
              </a:rPr>
              <a:t>Apple Pie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ozguru.mu.nu/Photos/Pi-da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348882"/>
            <a:ext cx="2736304" cy="2062379"/>
          </a:xfrm>
          <a:prstGeom prst="rect">
            <a:avLst/>
          </a:prstGeom>
          <a:noFill/>
        </p:spPr>
      </p:pic>
      <p:pic>
        <p:nvPicPr>
          <p:cNvPr id="23556" name="Picture 4" descr="http://www.dragoart.com/tuts/pics/8/139/how-to-draw-manga-eye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3780" t="3500" r="2981" b="12501"/>
          <a:stretch>
            <a:fillRect/>
          </a:stretch>
        </p:blipFill>
        <p:spPr bwMode="auto">
          <a:xfrm>
            <a:off x="251520" y="1844824"/>
            <a:ext cx="5328592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804248" y="5517232"/>
            <a:ext cx="14093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ea typeface="Calibri" panose="020F0502020204030204" pitchFamily="34" charset="0"/>
              </a:rPr>
              <a:t>I Spy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899592" y="1196754"/>
            <a:ext cx="2736304" cy="26419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79912" y="2276874"/>
            <a:ext cx="13681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i="1" dirty="0" smtClean="0">
                <a:latin typeface="Lucida Handwriting" pitchFamily="66" charset="0"/>
              </a:rPr>
              <a:t>‘n</a:t>
            </a:r>
            <a:endParaRPr lang="en-GB" sz="8000" i="1" dirty="0">
              <a:latin typeface="Lucida Handwriting" pitchFamily="66" charset="0"/>
            </a:endParaRPr>
          </a:p>
        </p:txBody>
      </p:sp>
      <p:pic>
        <p:nvPicPr>
          <p:cNvPr id="16386" name="Picture 2" descr="http://media.cio.co.uk/cmsdata/news/3244734/Green%20Appl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prstClr val="black"/>
              <a:srgbClr val="FFFF66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508104" y="980728"/>
            <a:ext cx="3168352" cy="324036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153262" y="5229200"/>
            <a:ext cx="26052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ea typeface="Calibri" panose="020F0502020204030204" pitchFamily="34" charset="0"/>
              </a:rPr>
              <a:t>Pineapple</a:t>
            </a:r>
            <a:endParaRPr lang="en-GB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87624" y="620688"/>
            <a:ext cx="4830926" cy="4830928"/>
            <a:chOff x="2843808" y="1412775"/>
            <a:chExt cx="4830927" cy="4830928"/>
          </a:xfrm>
        </p:grpSpPr>
        <p:sp>
          <p:nvSpPr>
            <p:cNvPr id="4" name="Rectangle 3"/>
            <p:cNvSpPr/>
            <p:nvPr/>
          </p:nvSpPr>
          <p:spPr>
            <a:xfrm>
              <a:off x="2843808" y="1412776"/>
              <a:ext cx="3384376" cy="1446550"/>
            </a:xfrm>
            <a:prstGeom prst="rect">
              <a:avLst/>
            </a:prstGeom>
            <a:solidFill>
              <a:srgbClr val="99CCFF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8800" b="1" i="1" dirty="0" err="1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ymbol" pitchFamily="18" charset="2"/>
                </a:rPr>
                <a:t>p</a:t>
              </a:r>
              <a:r>
                <a:rPr lang="en-US" sz="6000" b="1" i="1" dirty="0" err="1" smtClean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60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 rot="16200000">
              <a:off x="1874896" y="3821848"/>
              <a:ext cx="3384376" cy="1446550"/>
            </a:xfrm>
            <a:prstGeom prst="rect">
              <a:avLst/>
            </a:prstGeom>
            <a:solidFill>
              <a:srgbClr val="99CCFF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8800" b="1" i="1" dirty="0" err="1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ymbol" pitchFamily="18" charset="2"/>
                </a:rPr>
                <a:t>p</a:t>
              </a:r>
              <a:r>
                <a:rPr lang="en-US" sz="6000" b="1" i="1" dirty="0" err="1" smtClean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60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 rot="10800000">
              <a:off x="4283968" y="4797153"/>
              <a:ext cx="3384376" cy="1446550"/>
            </a:xfrm>
            <a:prstGeom prst="rect">
              <a:avLst/>
            </a:prstGeom>
            <a:solidFill>
              <a:srgbClr val="99CCFF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8800" b="1" i="1" dirty="0" err="1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ymbol" pitchFamily="18" charset="2"/>
                </a:rPr>
                <a:t>p</a:t>
              </a:r>
              <a:r>
                <a:rPr lang="en-US" sz="6000" b="1" i="1" dirty="0" err="1" smtClean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60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 rot="5400000">
              <a:off x="5259271" y="2381689"/>
              <a:ext cx="3384377" cy="1446550"/>
            </a:xfrm>
            <a:prstGeom prst="rect">
              <a:avLst/>
            </a:prstGeom>
            <a:solidFill>
              <a:srgbClr val="99CCFF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8800" b="1" i="1" dirty="0" err="1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ymbol" pitchFamily="18" charset="2"/>
                </a:rPr>
                <a:t>p</a:t>
              </a:r>
              <a:r>
                <a:rPr lang="en-US" sz="6000" b="1" i="1" dirty="0" err="1" smtClean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6000" b="1" i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6000583" y="5805264"/>
            <a:ext cx="28607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/>
              <a:t>Pi R Squared</a:t>
            </a:r>
          </a:p>
        </p:txBody>
      </p:sp>
    </p:spTree>
    <p:extLst>
      <p:ext uri="{BB962C8B-B14F-4D97-AF65-F5344CB8AC3E}">
        <p14:creationId xmlns:p14="http://schemas.microsoft.com/office/powerpoint/2010/main" val="418202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32-Point Star 11"/>
          <p:cNvSpPr/>
          <p:nvPr/>
        </p:nvSpPr>
        <p:spPr>
          <a:xfrm>
            <a:off x="1043608" y="908720"/>
            <a:ext cx="5904656" cy="5544616"/>
          </a:xfrm>
          <a:prstGeom prst="star32">
            <a:avLst/>
          </a:prstGeom>
          <a:solidFill>
            <a:srgbClr val="FFFFFF"/>
          </a:solidFill>
          <a:ln>
            <a:solidFill>
              <a:schemeClr val="tx1">
                <a:lumMod val="85000"/>
                <a:lumOff val="15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1979712" y="1700808"/>
            <a:ext cx="4176464" cy="4032448"/>
          </a:xfrm>
          <a:prstGeom prst="roundRect">
            <a:avLst/>
          </a:prstGeom>
          <a:solidFill>
            <a:srgbClr val="FF9966"/>
          </a:solidFill>
          <a:ln w="57150">
            <a:solidFill>
              <a:srgbClr val="FFFF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2627784" y="2420888"/>
            <a:ext cx="2720874" cy="2627051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pic>
        <p:nvPicPr>
          <p:cNvPr id="29698" name="Picture 2" descr="http://image.shutterstock.com/display_pic_with_logo/317629/317629,1233500153,12/stock-vector-vector-power-switch-on-off-242177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636912"/>
            <a:ext cx="1152128" cy="172819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932040" y="1700808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err="1" smtClean="0">
                <a:latin typeface="Franklin Gothic Heavy" pitchFamily="34" charset="0"/>
                <a:cs typeface="Tahoma" pitchFamily="34" charset="0"/>
              </a:rPr>
              <a:t>th</a:t>
            </a:r>
            <a:endParaRPr lang="en-GB" sz="6000" dirty="0">
              <a:latin typeface="Franklin Gothic Heavy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60232" y="5385410"/>
            <a:ext cx="19207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ea typeface="Calibri" panose="020F0502020204030204" pitchFamily="34" charset="0"/>
              </a:rPr>
              <a:t>Python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2556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3419872" y="1124744"/>
            <a:ext cx="2013653" cy="1944216"/>
          </a:xfrm>
          <a:prstGeom prst="rect">
            <a:avLst/>
          </a:prstGeom>
          <a:noFill/>
        </p:spPr>
      </p:pic>
      <p:pic>
        <p:nvPicPr>
          <p:cNvPr id="63490" name="Picture 2" descr="http://t1.gstatic.com/images?q=tbn:ANd9GcSHdf0yFc8OTtJXNY9BceQAEx4q5dDw0cmK_ce-4huTzo4gijqrgg&amp;t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2780928"/>
            <a:ext cx="2376264" cy="3683212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6444208" y="5301208"/>
            <a:ext cx="20649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ea typeface="Calibri" panose="020F0502020204030204" pitchFamily="34" charset="0"/>
              </a:rPr>
              <a:t>Pioneer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02001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zguru.mu.nu/Photos/Pi-da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3209925" cy="2419351"/>
          </a:xfrm>
          <a:prstGeom prst="rect">
            <a:avLst/>
          </a:prstGeom>
          <a:noFill/>
        </p:spPr>
      </p:pic>
      <p:pic>
        <p:nvPicPr>
          <p:cNvPr id="5" name="Picture 2" descr="http://www.theanticmuse.com/wp-content/uploads/2008/12/pi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23760" t="25264" r="13601" b="20320"/>
          <a:stretch>
            <a:fillRect/>
          </a:stretch>
        </p:blipFill>
        <p:spPr bwMode="auto">
          <a:xfrm>
            <a:off x="5076056" y="1700808"/>
            <a:ext cx="2736304" cy="2641949"/>
          </a:xfrm>
          <a:prstGeom prst="rect">
            <a:avLst/>
          </a:prstGeom>
          <a:noFill/>
        </p:spPr>
      </p:pic>
      <p:grpSp>
        <p:nvGrpSpPr>
          <p:cNvPr id="2" name="Group 10"/>
          <p:cNvGrpSpPr/>
          <p:nvPr/>
        </p:nvGrpSpPr>
        <p:grpSpPr>
          <a:xfrm>
            <a:off x="2973834" y="2564904"/>
            <a:ext cx="2894310" cy="864096"/>
            <a:chOff x="3117850" y="3356992"/>
            <a:chExt cx="2894310" cy="864096"/>
          </a:xfrm>
        </p:grpSpPr>
        <p:pic>
          <p:nvPicPr>
            <p:cNvPr id="1026" name="Picture 2" descr="http://www.spraypaintstencils.com/a-zlistings/handshake-image.gif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374" t="10196" r="11823" b="34452"/>
            <a:stretch>
              <a:fillRect/>
            </a:stretch>
          </p:blipFill>
          <p:spPr bwMode="auto">
            <a:xfrm>
              <a:off x="3779912" y="3501008"/>
              <a:ext cx="1656184" cy="7200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Freeform 7"/>
            <p:cNvSpPr/>
            <p:nvPr/>
          </p:nvSpPr>
          <p:spPr>
            <a:xfrm>
              <a:off x="5364088" y="3356992"/>
              <a:ext cx="648072" cy="713358"/>
            </a:xfrm>
            <a:custGeom>
              <a:avLst/>
              <a:gdLst>
                <a:gd name="connsiteX0" fmla="*/ 50800 w 584200"/>
                <a:gd name="connsiteY0" fmla="*/ 152400 h 692150"/>
                <a:gd name="connsiteX1" fmla="*/ 584200 w 584200"/>
                <a:gd name="connsiteY1" fmla="*/ 0 h 692150"/>
                <a:gd name="connsiteX2" fmla="*/ 565150 w 584200"/>
                <a:gd name="connsiteY2" fmla="*/ 463550 h 692150"/>
                <a:gd name="connsiteX3" fmla="*/ 0 w 584200"/>
                <a:gd name="connsiteY3" fmla="*/ 692150 h 692150"/>
                <a:gd name="connsiteX4" fmla="*/ 0 w 584200"/>
                <a:gd name="connsiteY4" fmla="*/ 692150 h 69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200" h="692150">
                  <a:moveTo>
                    <a:pt x="50800" y="152400"/>
                  </a:moveTo>
                  <a:lnTo>
                    <a:pt x="584200" y="0"/>
                  </a:lnTo>
                  <a:lnTo>
                    <a:pt x="565150" y="463550"/>
                  </a:lnTo>
                  <a:lnTo>
                    <a:pt x="0" y="692150"/>
                  </a:lnTo>
                  <a:lnTo>
                    <a:pt x="0" y="69215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Freeform 8"/>
            <p:cNvSpPr/>
            <p:nvPr/>
          </p:nvSpPr>
          <p:spPr>
            <a:xfrm>
              <a:off x="3117850" y="3390900"/>
              <a:ext cx="734070" cy="647700"/>
            </a:xfrm>
            <a:custGeom>
              <a:avLst/>
              <a:gdLst>
                <a:gd name="connsiteX0" fmla="*/ 660400 w 711200"/>
                <a:gd name="connsiteY0" fmla="*/ 647700 h 647700"/>
                <a:gd name="connsiteX1" fmla="*/ 0 w 711200"/>
                <a:gd name="connsiteY1" fmla="*/ 419100 h 647700"/>
                <a:gd name="connsiteX2" fmla="*/ 228600 w 711200"/>
                <a:gd name="connsiteY2" fmla="*/ 0 h 647700"/>
                <a:gd name="connsiteX3" fmla="*/ 711200 w 711200"/>
                <a:gd name="connsiteY3" fmla="*/ 1524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200" h="647700">
                  <a:moveTo>
                    <a:pt x="660400" y="647700"/>
                  </a:moveTo>
                  <a:lnTo>
                    <a:pt x="0" y="419100"/>
                  </a:lnTo>
                  <a:lnTo>
                    <a:pt x="228600" y="0"/>
                  </a:lnTo>
                  <a:lnTo>
                    <a:pt x="711200" y="15240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Rounded Rectangular Callout 9"/>
          <p:cNvSpPr/>
          <p:nvPr/>
        </p:nvSpPr>
        <p:spPr>
          <a:xfrm>
            <a:off x="3923928" y="908720"/>
            <a:ext cx="792088" cy="792088"/>
          </a:xfrm>
          <a:prstGeom prst="wedgeRoundRectCallout">
            <a:avLst>
              <a:gd name="adj1" fmla="val -55896"/>
              <a:gd name="adj2" fmla="val 82568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Hi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68430" y="5293581"/>
            <a:ext cx="2209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latin typeface="Arial" panose="020B0604020202020204" pitchFamily="34" charset="0"/>
                <a:ea typeface="Calibri" panose="020F0502020204030204" pitchFamily="34" charset="0"/>
              </a:rPr>
              <a:t>Meat Pie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0582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1781</TotalTime>
  <Words>41</Words>
  <Application>Microsoft Office PowerPoint</Application>
  <PresentationFormat>On-screen Show (4:3)</PresentationFormat>
  <Paragraphs>26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Franklin Gothic Heavy</vt:lpstr>
      <vt:lpstr>Lucida Handwriting</vt:lpstr>
      <vt:lpstr>Rockwell Extra Bold</vt:lpstr>
      <vt:lpstr>Symbol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</dc:title>
  <dc:creator>LocalLogin</dc:creator>
  <cp:lastModifiedBy>Stewart Gale</cp:lastModifiedBy>
  <cp:revision>92</cp:revision>
  <dcterms:created xsi:type="dcterms:W3CDTF">2011-03-03T14:22:00Z</dcterms:created>
  <dcterms:modified xsi:type="dcterms:W3CDTF">2019-11-03T16:48:36Z</dcterms:modified>
</cp:coreProperties>
</file>