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93DB43-0717-4309-91F7-F6D477662DCB}" v="4" dt="2021-11-23T04:32:35.4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393DB43-0717-4309-91F7-F6D477662DCB}"/>
    <pc:docChg chg="custSel addSld delSld modSld">
      <pc:chgData name="Stewart Gale" userId="3647ddd2-6040-41ae-a96d-232c23482af8" providerId="ADAL" clId="{5393DB43-0717-4309-91F7-F6D477662DCB}" dt="2021-11-23T04:33:02.279" v="37" actId="478"/>
      <pc:docMkLst>
        <pc:docMk/>
      </pc:docMkLst>
      <pc:sldChg chg="delSp mod delAnim">
        <pc:chgData name="Stewart Gale" userId="3647ddd2-6040-41ae-a96d-232c23482af8" providerId="ADAL" clId="{5393DB43-0717-4309-91F7-F6D477662DCB}" dt="2021-11-23T04:32:55.916" v="35" actId="478"/>
        <pc:sldMkLst>
          <pc:docMk/>
          <pc:sldMk cId="3860133616" sldId="257"/>
        </pc:sldMkLst>
        <pc:spChg chg="del">
          <ac:chgData name="Stewart Gale" userId="3647ddd2-6040-41ae-a96d-232c23482af8" providerId="ADAL" clId="{5393DB43-0717-4309-91F7-F6D477662DCB}" dt="2021-11-23T04:32:52.780" v="34" actId="478"/>
          <ac:spMkLst>
            <pc:docMk/>
            <pc:sldMk cId="3860133616" sldId="257"/>
            <ac:spMk id="6" creationId="{5B7C0B66-EC05-4ED6-B9F9-318424837AAD}"/>
          </ac:spMkLst>
        </pc:spChg>
        <pc:spChg chg="del">
          <ac:chgData name="Stewart Gale" userId="3647ddd2-6040-41ae-a96d-232c23482af8" providerId="ADAL" clId="{5393DB43-0717-4309-91F7-F6D477662DCB}" dt="2021-11-23T04:32:55.916" v="35" actId="478"/>
          <ac:spMkLst>
            <pc:docMk/>
            <pc:sldMk cId="3860133616" sldId="257"/>
            <ac:spMk id="10" creationId="{5B7C0B66-EC05-4ED6-B9F9-318424837AAD}"/>
          </ac:spMkLst>
        </pc:spChg>
        <pc:spChg chg="del">
          <ac:chgData name="Stewart Gale" userId="3647ddd2-6040-41ae-a96d-232c23482af8" providerId="ADAL" clId="{5393DB43-0717-4309-91F7-F6D477662DCB}" dt="2021-11-23T04:32:52.780" v="34" actId="478"/>
          <ac:spMkLst>
            <pc:docMk/>
            <pc:sldMk cId="3860133616" sldId="257"/>
            <ac:spMk id="17" creationId="{5B7C0B66-EC05-4ED6-B9F9-318424837AAD}"/>
          </ac:spMkLst>
        </pc:spChg>
        <pc:spChg chg="del">
          <ac:chgData name="Stewart Gale" userId="3647ddd2-6040-41ae-a96d-232c23482af8" providerId="ADAL" clId="{5393DB43-0717-4309-91F7-F6D477662DCB}" dt="2021-11-23T04:32:55.916" v="35" actId="478"/>
          <ac:spMkLst>
            <pc:docMk/>
            <pc:sldMk cId="3860133616" sldId="257"/>
            <ac:spMk id="27" creationId="{5B7C0B66-EC05-4ED6-B9F9-318424837AAD}"/>
          </ac:spMkLst>
        </pc:spChg>
      </pc:sldChg>
      <pc:sldChg chg="delSp mod delAnim">
        <pc:chgData name="Stewart Gale" userId="3647ddd2-6040-41ae-a96d-232c23482af8" providerId="ADAL" clId="{5393DB43-0717-4309-91F7-F6D477662DCB}" dt="2021-11-23T04:33:02.279" v="37" actId="478"/>
        <pc:sldMkLst>
          <pc:docMk/>
          <pc:sldMk cId="846619322" sldId="258"/>
        </pc:sldMkLst>
        <pc:spChg chg="del">
          <ac:chgData name="Stewart Gale" userId="3647ddd2-6040-41ae-a96d-232c23482af8" providerId="ADAL" clId="{5393DB43-0717-4309-91F7-F6D477662DCB}" dt="2021-11-23T04:32:59.722" v="36" actId="478"/>
          <ac:spMkLst>
            <pc:docMk/>
            <pc:sldMk cId="846619322" sldId="258"/>
            <ac:spMk id="3" creationId="{00000000-0000-0000-0000-000000000000}"/>
          </ac:spMkLst>
        </pc:spChg>
        <pc:spChg chg="del">
          <ac:chgData name="Stewart Gale" userId="3647ddd2-6040-41ae-a96d-232c23482af8" providerId="ADAL" clId="{5393DB43-0717-4309-91F7-F6D477662DCB}" dt="2021-11-23T04:32:59.722" v="36" actId="478"/>
          <ac:spMkLst>
            <pc:docMk/>
            <pc:sldMk cId="846619322" sldId="258"/>
            <ac:spMk id="6" creationId="{5B7C0B66-EC05-4ED6-B9F9-318424837AAD}"/>
          </ac:spMkLst>
        </pc:spChg>
        <pc:spChg chg="del">
          <ac:chgData name="Stewart Gale" userId="3647ddd2-6040-41ae-a96d-232c23482af8" providerId="ADAL" clId="{5393DB43-0717-4309-91F7-F6D477662DCB}" dt="2021-11-23T04:33:02.279" v="37" actId="478"/>
          <ac:spMkLst>
            <pc:docMk/>
            <pc:sldMk cId="846619322" sldId="258"/>
            <ac:spMk id="10" creationId="{5B7C0B66-EC05-4ED6-B9F9-318424837AAD}"/>
          </ac:spMkLst>
        </pc:spChg>
        <pc:spChg chg="del">
          <ac:chgData name="Stewart Gale" userId="3647ddd2-6040-41ae-a96d-232c23482af8" providerId="ADAL" clId="{5393DB43-0717-4309-91F7-F6D477662DCB}" dt="2021-11-23T04:33:02.279" v="37" actId="478"/>
          <ac:spMkLst>
            <pc:docMk/>
            <pc:sldMk cId="846619322" sldId="258"/>
            <ac:spMk id="29" creationId="{00000000-0000-0000-0000-000000000000}"/>
          </ac:spMkLst>
        </pc:spChg>
      </pc:sldChg>
      <pc:sldChg chg="add del">
        <pc:chgData name="Stewart Gale" userId="3647ddd2-6040-41ae-a96d-232c23482af8" providerId="ADAL" clId="{5393DB43-0717-4309-91F7-F6D477662DCB}" dt="2021-11-23T04:32:24.926" v="1"/>
        <pc:sldMkLst>
          <pc:docMk/>
          <pc:sldMk cId="3173144513" sldId="259"/>
        </pc:sldMkLst>
      </pc:sldChg>
      <pc:sldChg chg="add">
        <pc:chgData name="Stewart Gale" userId="3647ddd2-6040-41ae-a96d-232c23482af8" providerId="ADAL" clId="{5393DB43-0717-4309-91F7-F6D477662DCB}" dt="2021-11-23T04:32:29.035" v="2"/>
        <pc:sldMkLst>
          <pc:docMk/>
          <pc:sldMk cId="3703607433" sldId="259"/>
        </pc:sldMkLst>
      </pc:sldChg>
      <pc:sldChg chg="add">
        <pc:chgData name="Stewart Gale" userId="3647ddd2-6040-41ae-a96d-232c23482af8" providerId="ADAL" clId="{5393DB43-0717-4309-91F7-F6D477662DCB}" dt="2021-11-23T04:32:29.035" v="2"/>
        <pc:sldMkLst>
          <pc:docMk/>
          <pc:sldMk cId="1169601025" sldId="260"/>
        </pc:sldMkLst>
      </pc:sldChg>
      <pc:sldChg chg="addSp delSp modSp new mod">
        <pc:chgData name="Stewart Gale" userId="3647ddd2-6040-41ae-a96d-232c23482af8" providerId="ADAL" clId="{5393DB43-0717-4309-91F7-F6D477662DCB}" dt="2021-11-23T04:32:48.672" v="33" actId="1076"/>
        <pc:sldMkLst>
          <pc:docMk/>
          <pc:sldMk cId="83834294" sldId="261"/>
        </pc:sldMkLst>
        <pc:spChg chg="del mod">
          <ac:chgData name="Stewart Gale" userId="3647ddd2-6040-41ae-a96d-232c23482af8" providerId="ADAL" clId="{5393DB43-0717-4309-91F7-F6D477662DCB}" dt="2021-11-23T04:32:31.996" v="5" actId="478"/>
          <ac:spMkLst>
            <pc:docMk/>
            <pc:sldMk cId="83834294" sldId="261"/>
            <ac:spMk id="2" creationId="{59D7D00B-AC6E-402B-B8D8-2F2210B50089}"/>
          </ac:spMkLst>
        </pc:spChg>
        <pc:spChg chg="del mod">
          <ac:chgData name="Stewart Gale" userId="3647ddd2-6040-41ae-a96d-232c23482af8" providerId="ADAL" clId="{5393DB43-0717-4309-91F7-F6D477662DCB}" dt="2021-11-23T04:32:31.996" v="5" actId="478"/>
          <ac:spMkLst>
            <pc:docMk/>
            <pc:sldMk cId="83834294" sldId="261"/>
            <ac:spMk id="3" creationId="{75F1B49C-F7A4-4241-8A5A-DB05BD08D512}"/>
          </ac:spMkLst>
        </pc:spChg>
        <pc:spChg chg="add mod">
          <ac:chgData name="Stewart Gale" userId="3647ddd2-6040-41ae-a96d-232c23482af8" providerId="ADAL" clId="{5393DB43-0717-4309-91F7-F6D477662DCB}" dt="2021-11-23T04:32:48.672" v="33" actId="1076"/>
          <ac:spMkLst>
            <pc:docMk/>
            <pc:sldMk cId="83834294" sldId="261"/>
            <ac:spMk id="4" creationId="{77C1C0CB-C62E-432A-A7CE-3232F4B7E06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44CD-FA52-415F-A205-72AAB64522CD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5032-F350-471F-A4EA-4DDB53624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01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44CD-FA52-415F-A205-72AAB64522CD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5032-F350-471F-A4EA-4DDB53624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319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44CD-FA52-415F-A205-72AAB64522CD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5032-F350-471F-A4EA-4DDB53624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9531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44CD-FA52-415F-A205-72AAB64522CD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5032-F350-471F-A4EA-4DDB53624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2426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44CD-FA52-415F-A205-72AAB64522CD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5032-F350-471F-A4EA-4DDB53624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7562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44CD-FA52-415F-A205-72AAB64522CD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5032-F350-471F-A4EA-4DDB53624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06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44CD-FA52-415F-A205-72AAB64522CD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5032-F350-471F-A4EA-4DDB53624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7341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44CD-FA52-415F-A205-72AAB64522CD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5032-F350-471F-A4EA-4DDB53624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858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44CD-FA52-415F-A205-72AAB64522CD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5032-F350-471F-A4EA-4DDB53624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998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44CD-FA52-415F-A205-72AAB64522CD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5032-F350-471F-A4EA-4DDB53624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6603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E44CD-FA52-415F-A205-72AAB64522CD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5032-F350-471F-A4EA-4DDB53624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390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E44CD-FA52-415F-A205-72AAB64522CD}" type="datetimeFigureOut">
              <a:rPr lang="en-GB" smtClean="0"/>
              <a:t>23/11/2021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05032-F350-471F-A4EA-4DDB53624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5408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png"/><Relationship Id="rId12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0" Type="http://schemas.openxmlformats.org/officeDocument/2006/relationships/image" Target="../media/image9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17920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372196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2168157" y="508180"/>
                <a:ext cx="1113455" cy="8182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8157" y="508180"/>
                <a:ext cx="1113455" cy="81823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49382" y="108070"/>
            <a:ext cx="5558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 </a:t>
            </a:r>
            <a:r>
              <a:rPr lang="en-GB" sz="2000" dirty="0"/>
              <a:t>Calculate and simplify your answer if possible.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67302" y="155176"/>
            <a:ext cx="5558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2) </a:t>
            </a:r>
            <a:r>
              <a:rPr lang="en-GB" sz="2000" dirty="0"/>
              <a:t>Calculate and simplify your answer if possible.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1" y="3480266"/>
            <a:ext cx="4156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3) </a:t>
            </a:r>
            <a:r>
              <a:rPr lang="en-GB" sz="2000" dirty="0"/>
              <a:t>Calculate the area of the rectangle. Simplify your answer if possible.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484783" y="4346379"/>
            <a:ext cx="1881447" cy="1559606"/>
            <a:chOff x="926869" y="4073236"/>
            <a:chExt cx="1881447" cy="1559606"/>
          </a:xfrm>
        </p:grpSpPr>
        <p:sp>
          <p:nvSpPr>
            <p:cNvPr id="13" name="Rectangle 12"/>
            <p:cNvSpPr/>
            <p:nvPr/>
          </p:nvSpPr>
          <p:spPr>
            <a:xfrm>
              <a:off x="926869" y="4073236"/>
              <a:ext cx="1471352" cy="91247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2423275" y="4164533"/>
                  <a:ext cx="385041" cy="67056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23275" y="4164533"/>
                  <a:ext cx="385041" cy="67056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1479642" y="5014531"/>
                  <a:ext cx="365806" cy="61831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9642" y="5014531"/>
                  <a:ext cx="365806" cy="618311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9" name="TextBox 18"/>
          <p:cNvSpPr txBox="1"/>
          <p:nvPr/>
        </p:nvSpPr>
        <p:spPr>
          <a:xfrm>
            <a:off x="6467302" y="3505030"/>
            <a:ext cx="55584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 </a:t>
            </a:r>
            <a:r>
              <a:rPr lang="en-GB" sz="2000" dirty="0"/>
              <a:t>How much bigger is the area of the big rectangle compared to the area of the smaller rectangle?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8406938" y="4848762"/>
            <a:ext cx="1313942" cy="820189"/>
            <a:chOff x="7165039" y="4865716"/>
            <a:chExt cx="1313942" cy="820189"/>
          </a:xfrm>
        </p:grpSpPr>
        <p:sp>
          <p:nvSpPr>
            <p:cNvPr id="21" name="Rectangle 20"/>
            <p:cNvSpPr/>
            <p:nvPr/>
          </p:nvSpPr>
          <p:spPr>
            <a:xfrm>
              <a:off x="7176654" y="4865716"/>
              <a:ext cx="1302327" cy="82018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/>
                <p:nvPr/>
              </p:nvSpPr>
              <p:spPr>
                <a:xfrm>
                  <a:off x="7165039" y="4943302"/>
                  <a:ext cx="1221039" cy="6127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𝐴𝑟𝑒𝑎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3" name="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65039" y="4943302"/>
                  <a:ext cx="1221039" cy="6127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/>
          <p:cNvGrpSpPr/>
          <p:nvPr/>
        </p:nvGrpSpPr>
        <p:grpSpPr>
          <a:xfrm>
            <a:off x="6561386" y="4618253"/>
            <a:ext cx="1612669" cy="1302327"/>
            <a:chOff x="9182793" y="4943302"/>
            <a:chExt cx="1612669" cy="1302327"/>
          </a:xfrm>
        </p:grpSpPr>
        <p:sp>
          <p:nvSpPr>
            <p:cNvPr id="22" name="Rectangle 21"/>
            <p:cNvSpPr/>
            <p:nvPr/>
          </p:nvSpPr>
          <p:spPr>
            <a:xfrm>
              <a:off x="9182793" y="4943302"/>
              <a:ext cx="1612669" cy="130232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>
                <a:xfrm>
                  <a:off x="9332081" y="5285309"/>
                  <a:ext cx="1221040" cy="61831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𝐴𝑟𝑒𝑎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32081" y="5285309"/>
                  <a:ext cx="1221040" cy="618311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8336917" y="599621"/>
                <a:ext cx="1113455" cy="8182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6917" y="599621"/>
                <a:ext cx="1113455" cy="81823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0133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17920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372196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1802178" y="508180"/>
                <a:ext cx="1491049" cy="8094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2178" y="508180"/>
                <a:ext cx="1491049" cy="80945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49382" y="108070"/>
            <a:ext cx="5558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 </a:t>
            </a:r>
            <a:r>
              <a:rPr lang="en-GB" sz="2000" dirty="0"/>
              <a:t>Calculate and simplify your answer if possible.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8386078" y="555286"/>
                <a:ext cx="1502271" cy="8182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6078" y="555286"/>
                <a:ext cx="1502271" cy="8182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6467302" y="155176"/>
            <a:ext cx="5558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6) </a:t>
            </a:r>
            <a:r>
              <a:rPr lang="en-GB" sz="2000" dirty="0"/>
              <a:t>Calculate and simplify your answer if possible.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1" y="3480266"/>
            <a:ext cx="4156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7) </a:t>
            </a:r>
            <a:r>
              <a:rPr lang="en-GB" sz="2000" dirty="0"/>
              <a:t>Calculate the area of the rectangle. Simplify your answer if possible.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484783" y="4346379"/>
            <a:ext cx="2066883" cy="1430981"/>
            <a:chOff x="926869" y="4073236"/>
            <a:chExt cx="2066883" cy="1430981"/>
          </a:xfrm>
        </p:grpSpPr>
        <p:sp>
          <p:nvSpPr>
            <p:cNvPr id="13" name="Rectangle 12"/>
            <p:cNvSpPr/>
            <p:nvPr/>
          </p:nvSpPr>
          <p:spPr>
            <a:xfrm>
              <a:off x="926869" y="4073236"/>
              <a:ext cx="1471352" cy="91247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2423275" y="4164533"/>
                  <a:ext cx="570477" cy="67050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f>
                          <m:fPr>
                            <m:ctrlPr>
                              <a:rPr lang="en-GB" sz="20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0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23275" y="4164533"/>
                  <a:ext cx="570477" cy="67050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1479642" y="5014531"/>
                  <a:ext cx="399468" cy="48968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GB" dirty="0">
                      <a:ea typeface="Cambria Math" panose="02040503050406030204" pitchFamily="18" charset="0"/>
                    </a:rPr>
                    <a:t>2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9642" y="5014531"/>
                  <a:ext cx="399468" cy="489686"/>
                </a:xfrm>
                <a:prstGeom prst="rect">
                  <a:avLst/>
                </a:prstGeom>
                <a:blipFill>
                  <a:blip r:embed="rId7"/>
                  <a:stretch>
                    <a:fillRect l="-12121" b="-617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9" name="TextBox 18"/>
          <p:cNvSpPr txBox="1"/>
          <p:nvPr/>
        </p:nvSpPr>
        <p:spPr>
          <a:xfrm>
            <a:off x="6467302" y="3505030"/>
            <a:ext cx="5558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8) </a:t>
            </a:r>
            <a:r>
              <a:rPr lang="en-GB" sz="2000" dirty="0"/>
              <a:t>Which fraction is the biggest and why?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8283554" y="4102585"/>
                <a:ext cx="539122" cy="8094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3554" y="4102585"/>
                <a:ext cx="539122" cy="80945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9562687" y="3986783"/>
                <a:ext cx="723788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2687" y="3986783"/>
                <a:ext cx="723788" cy="90178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9002964" y="4174310"/>
            <a:ext cx="559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846619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7C1C0CB-C62E-432A-A7CE-3232F4B7E06D}"/>
              </a:ext>
            </a:extLst>
          </p:cNvPr>
          <p:cNvSpPr txBox="1"/>
          <p:nvPr/>
        </p:nvSpPr>
        <p:spPr>
          <a:xfrm>
            <a:off x="2238895" y="2238895"/>
            <a:ext cx="791925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83834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17920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372196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2168157" y="508180"/>
                <a:ext cx="1113455" cy="8182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8157" y="508180"/>
                <a:ext cx="1113455" cy="81823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3703322" y="917298"/>
                <a:ext cx="1973682" cy="21944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r>
                      <a:rPr lang="en-GB" sz="4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4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4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4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  <a:p>
                <a:pPr lvl="0">
                  <a:defRPr/>
                </a:pPr>
                <a:endParaRPr lang="en-GB" sz="12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0">
                  <a:defRPr/>
                </a:pPr>
                <a:r>
                  <a:rPr lang="en-GB" sz="4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18</m:t>
                        </m:r>
                      </m:den>
                    </m:f>
                  </m:oMath>
                </a14:m>
                <a:r>
                  <a:rPr lang="en-GB" sz="4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GB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𝟗</m:t>
                        </m:r>
                      </m:den>
                    </m:f>
                  </m:oMath>
                </a14:m>
                <a:endParaRPr lang="en-GB" sz="4400" b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3322" y="917298"/>
                <a:ext cx="1973682" cy="2194447"/>
              </a:xfrm>
              <a:prstGeom prst="rect">
                <a:avLst/>
              </a:prstGeom>
              <a:blipFill>
                <a:blip r:embed="rId3"/>
                <a:stretch>
                  <a:fillRect l="-17337" r="-2477" b="-52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49382" y="108070"/>
            <a:ext cx="5558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 </a:t>
            </a:r>
            <a:r>
              <a:rPr lang="en-GB" sz="2000" dirty="0"/>
              <a:t>Calculate and simplify your answer if possible.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67302" y="155176"/>
            <a:ext cx="5558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2) </a:t>
            </a:r>
            <a:r>
              <a:rPr lang="en-GB" sz="2000" dirty="0"/>
              <a:t>Calculate and simplify your answer if possible.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9673073" y="1198784"/>
                <a:ext cx="2129301" cy="19386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r>
                      <a:rPr lang="en-GB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4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40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  <a:p>
                <a:pPr lvl="0">
                  <a:defRPr/>
                </a:pPr>
                <a:endParaRPr lang="en-GB" sz="11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0">
                  <a:defRPr/>
                </a:pPr>
                <a:r>
                  <a:rPr lang="en-GB" sz="40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15</m:t>
                        </m:r>
                      </m:num>
                      <m:den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GB" sz="40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GB" sz="4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f>
                      <m:fPr>
                        <m:ctrlPr>
                          <a:rPr lang="en-GB" sz="4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endParaRPr lang="en-GB" sz="4000" b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3073" y="1198784"/>
                <a:ext cx="2129301" cy="1938608"/>
              </a:xfrm>
              <a:prstGeom prst="rect">
                <a:avLst/>
              </a:prstGeom>
              <a:blipFill>
                <a:blip r:embed="rId4"/>
                <a:stretch>
                  <a:fillRect l="-14613" b="-75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365761" y="3480266"/>
            <a:ext cx="4156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3) </a:t>
            </a:r>
            <a:r>
              <a:rPr lang="en-GB" sz="2000" dirty="0"/>
              <a:t>Calculate the area of the rectangle. Simplify your answer if possible.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484783" y="4346379"/>
            <a:ext cx="1881447" cy="1559606"/>
            <a:chOff x="926869" y="4073236"/>
            <a:chExt cx="1881447" cy="1559606"/>
          </a:xfrm>
        </p:grpSpPr>
        <p:sp>
          <p:nvSpPr>
            <p:cNvPr id="13" name="Rectangle 12"/>
            <p:cNvSpPr/>
            <p:nvPr/>
          </p:nvSpPr>
          <p:spPr>
            <a:xfrm>
              <a:off x="926869" y="4073236"/>
              <a:ext cx="1471352" cy="91247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2423275" y="4164533"/>
                  <a:ext cx="385041" cy="67056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23275" y="4164533"/>
                  <a:ext cx="385041" cy="67056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1479642" y="5014531"/>
                  <a:ext cx="365806" cy="61831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9642" y="5014531"/>
                  <a:ext cx="365806" cy="618311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3629662" y="4164533"/>
                <a:ext cx="1942840" cy="21441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r>
                      <a:rPr lang="en-GB" sz="4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4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4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4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  <a:p>
                <a:pPr lvl="0">
                  <a:defRPr/>
                </a:pPr>
                <a:endParaRPr lang="en-GB" sz="12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0">
                  <a:defRPr/>
                </a:pPr>
                <a:r>
                  <a:rPr lang="en-GB" sz="4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GB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18</m:t>
                        </m:r>
                      </m:den>
                    </m:f>
                  </m:oMath>
                </a14:m>
                <a:r>
                  <a:rPr lang="en-GB" sz="4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GB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𝟗</m:t>
                        </m:r>
                      </m:den>
                    </m:f>
                  </m:oMath>
                </a14:m>
                <a:endParaRPr lang="en-GB" sz="4400" b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9662" y="4164533"/>
                <a:ext cx="1942840" cy="2144177"/>
              </a:xfrm>
              <a:prstGeom prst="rect">
                <a:avLst/>
              </a:prstGeom>
              <a:blipFill>
                <a:blip r:embed="rId8"/>
                <a:stretch>
                  <a:fillRect l="-17241" r="-4075" b="-76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6467302" y="3505030"/>
            <a:ext cx="55584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 </a:t>
            </a:r>
            <a:r>
              <a:rPr lang="en-GB" sz="2000" dirty="0"/>
              <a:t>How much bigger is the area of the big rectangle compared to the area of the smaller rectangle?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8406938" y="4848762"/>
            <a:ext cx="1313942" cy="820189"/>
            <a:chOff x="7165039" y="4865716"/>
            <a:chExt cx="1313942" cy="820189"/>
          </a:xfrm>
        </p:grpSpPr>
        <p:sp>
          <p:nvSpPr>
            <p:cNvPr id="21" name="Rectangle 20"/>
            <p:cNvSpPr/>
            <p:nvPr/>
          </p:nvSpPr>
          <p:spPr>
            <a:xfrm>
              <a:off x="7176654" y="4865716"/>
              <a:ext cx="1302327" cy="82018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/>
                <p:nvPr/>
              </p:nvSpPr>
              <p:spPr>
                <a:xfrm>
                  <a:off x="7165039" y="4943302"/>
                  <a:ext cx="1221039" cy="6127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𝐴𝑟𝑒𝑎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3" name="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65039" y="4943302"/>
                  <a:ext cx="1221039" cy="6127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/>
          <p:cNvGrpSpPr/>
          <p:nvPr/>
        </p:nvGrpSpPr>
        <p:grpSpPr>
          <a:xfrm>
            <a:off x="6561386" y="4618253"/>
            <a:ext cx="1612669" cy="1302327"/>
            <a:chOff x="9182793" y="4943302"/>
            <a:chExt cx="1612669" cy="1302327"/>
          </a:xfrm>
        </p:grpSpPr>
        <p:sp>
          <p:nvSpPr>
            <p:cNvPr id="22" name="Rectangle 21"/>
            <p:cNvSpPr/>
            <p:nvPr/>
          </p:nvSpPr>
          <p:spPr>
            <a:xfrm>
              <a:off x="9182793" y="4943302"/>
              <a:ext cx="1612669" cy="130232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>
                <a:xfrm>
                  <a:off x="9332081" y="5285309"/>
                  <a:ext cx="1221040" cy="61831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𝐴𝑟𝑒𝑎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32081" y="5285309"/>
                  <a:ext cx="1221040" cy="618311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10137667" y="4381854"/>
                <a:ext cx="1840247" cy="17540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r>
                      <a:rPr lang="en-GB" sz="3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3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36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  <a:p>
                <a:pPr lvl="0">
                  <a:defRPr/>
                </a:pPr>
                <a:endParaRPr lang="en-GB" sz="105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0">
                  <a:defRPr/>
                </a:pPr>
                <a:r>
                  <a:rPr lang="en-GB" sz="36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15</m:t>
                        </m:r>
                      </m:num>
                      <m:den>
                        <m:r>
                          <a:rPr lang="en-GB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GB" sz="36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endParaRPr lang="en-GB" sz="3600" b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7667" y="4381854"/>
                <a:ext cx="1840247" cy="1754006"/>
              </a:xfrm>
              <a:prstGeom prst="rect">
                <a:avLst/>
              </a:prstGeom>
              <a:blipFill>
                <a:blip r:embed="rId11"/>
                <a:stretch>
                  <a:fillRect l="-14901" r="-3642" b="-72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8336917" y="599621"/>
                <a:ext cx="1113455" cy="8182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6917" y="599621"/>
                <a:ext cx="1113455" cy="81823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3607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7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17920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372196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1802178" y="508180"/>
                <a:ext cx="1491049" cy="8094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2178" y="508180"/>
                <a:ext cx="1491049" cy="80945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3824108" y="1213884"/>
                <a:ext cx="2043829" cy="19327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r>
                      <a:rPr lang="en-GB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4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40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  <a:p>
                <a:pPr lvl="0">
                  <a:defRPr/>
                </a:pPr>
                <a:endParaRPr lang="en-GB" sz="11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0">
                  <a:defRPr/>
                </a:pPr>
                <a:r>
                  <a:rPr lang="en-GB" sz="40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48</m:t>
                        </m:r>
                      </m:num>
                      <m:den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15</m:t>
                        </m:r>
                      </m:den>
                    </m:f>
                  </m:oMath>
                </a14:m>
                <a:r>
                  <a:rPr lang="en-GB" sz="40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endParaRPr lang="en-GB" sz="4000" b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4108" y="1213884"/>
                <a:ext cx="2043829" cy="1932709"/>
              </a:xfrm>
              <a:prstGeom prst="rect">
                <a:avLst/>
              </a:prstGeom>
              <a:blipFill>
                <a:blip r:embed="rId3"/>
                <a:stretch>
                  <a:fillRect l="-14881" r="-2976" b="-7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49382" y="108070"/>
            <a:ext cx="5558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 </a:t>
            </a:r>
            <a:r>
              <a:rPr lang="en-GB" sz="2000" dirty="0"/>
              <a:t>Calculate and simplify your answer if possible.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8386078" y="555286"/>
                <a:ext cx="1502271" cy="8182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6078" y="555286"/>
                <a:ext cx="1502271" cy="8182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6467302" y="155176"/>
            <a:ext cx="5558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6) </a:t>
            </a:r>
            <a:r>
              <a:rPr lang="en-GB" sz="2000" dirty="0"/>
              <a:t>Calculate and simplify your answer if possible.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9771314" y="1453564"/>
                <a:ext cx="2119170" cy="17944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r>
                      <a:rPr lang="en-GB" sz="3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GB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3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GB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11</m:t>
                        </m:r>
                      </m:den>
                    </m:f>
                  </m:oMath>
                </a14:m>
                <a:r>
                  <a:rPr lang="en-GB" sz="36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  <a:p>
                <a:pPr lvl="0">
                  <a:defRPr/>
                </a:pPr>
                <a:endParaRPr lang="en-GB" sz="105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0">
                  <a:defRPr/>
                </a:pPr>
                <a:r>
                  <a:rPr lang="en-GB" sz="36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48</m:t>
                        </m:r>
                      </m:num>
                      <m:den>
                        <m:r>
                          <a:rPr lang="en-GB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33</m:t>
                        </m:r>
                      </m:den>
                    </m:f>
                  </m:oMath>
                </a14:m>
                <a:r>
                  <a:rPr lang="en-GB" sz="36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GB" sz="3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f>
                      <m:fPr>
                        <m:ctrlPr>
                          <a:rPr lang="en-GB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𝟏𝟓</m:t>
                        </m:r>
                      </m:num>
                      <m:den>
                        <m:r>
                          <a:rPr lang="en-GB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𝟑𝟑</m:t>
                        </m:r>
                      </m:den>
                    </m:f>
                  </m:oMath>
                </a14:m>
                <a:endParaRPr lang="en-GB" sz="3600" b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1314" y="1453564"/>
                <a:ext cx="2119170" cy="1794466"/>
              </a:xfrm>
              <a:prstGeom prst="rect">
                <a:avLst/>
              </a:prstGeom>
              <a:blipFill>
                <a:blip r:embed="rId5"/>
                <a:stretch>
                  <a:fillRect l="-13218" b="-50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365761" y="3480266"/>
            <a:ext cx="4156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7) </a:t>
            </a:r>
            <a:r>
              <a:rPr lang="en-GB" sz="2000" dirty="0"/>
              <a:t>Calculate the area of the rectangle. Simplify your answer if possible.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484783" y="4346379"/>
            <a:ext cx="2066883" cy="1430981"/>
            <a:chOff x="926869" y="4073236"/>
            <a:chExt cx="2066883" cy="1430981"/>
          </a:xfrm>
        </p:grpSpPr>
        <p:sp>
          <p:nvSpPr>
            <p:cNvPr id="13" name="Rectangle 12"/>
            <p:cNvSpPr/>
            <p:nvPr/>
          </p:nvSpPr>
          <p:spPr>
            <a:xfrm>
              <a:off x="926869" y="4073236"/>
              <a:ext cx="1471352" cy="91247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2423275" y="4164533"/>
                  <a:ext cx="570477" cy="67050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f>
                          <m:fPr>
                            <m:ctrlPr>
                              <a:rPr lang="en-GB" sz="20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0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23275" y="4164533"/>
                  <a:ext cx="570477" cy="67050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1479642" y="5014531"/>
                  <a:ext cx="399468" cy="48968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GB" dirty="0">
                      <a:ea typeface="Cambria Math" panose="02040503050406030204" pitchFamily="18" charset="0"/>
                    </a:rPr>
                    <a:t>2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9642" y="5014531"/>
                  <a:ext cx="399468" cy="489686"/>
                </a:xfrm>
                <a:prstGeom prst="rect">
                  <a:avLst/>
                </a:prstGeom>
                <a:blipFill>
                  <a:blip r:embed="rId7"/>
                  <a:stretch>
                    <a:fillRect l="-12121" b="-617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9" name="TextBox 18"/>
          <p:cNvSpPr txBox="1"/>
          <p:nvPr/>
        </p:nvSpPr>
        <p:spPr>
          <a:xfrm>
            <a:off x="6467302" y="3505030"/>
            <a:ext cx="5558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8) </a:t>
            </a:r>
            <a:r>
              <a:rPr lang="en-GB" sz="2000" dirty="0"/>
              <a:t>Which fraction is the biggest and why?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732408" y="4639358"/>
                <a:ext cx="744114" cy="10703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4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4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2408" y="4639358"/>
                <a:ext cx="744114" cy="1070358"/>
              </a:xfrm>
              <a:prstGeom prst="rect">
                <a:avLst/>
              </a:prstGeom>
              <a:blipFill>
                <a:blip r:embed="rId8"/>
                <a:stretch>
                  <a:fillRect l="-32787" b="-113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8283554" y="4102585"/>
                <a:ext cx="539122" cy="8094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3554" y="4102585"/>
                <a:ext cx="539122" cy="80945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9562687" y="3986783"/>
                <a:ext cx="723788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2687" y="3986783"/>
                <a:ext cx="723788" cy="90178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9002964" y="4174310"/>
            <a:ext cx="559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6737031" y="5174537"/>
                <a:ext cx="5025222" cy="9666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f>
                      <m:f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40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4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32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GB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is</m:t>
                    </m:r>
                    <m: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bigger</m:t>
                    </m:r>
                    <m: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than</m:t>
                    </m:r>
                    <m: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f>
                      <m:fPr>
                        <m:ctrlPr>
                          <a:rPr lang="en-GB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32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7031" y="5174537"/>
                <a:ext cx="5025222" cy="966675"/>
              </a:xfrm>
              <a:prstGeom prst="rect">
                <a:avLst/>
              </a:prstGeom>
              <a:blipFill>
                <a:blip r:embed="rId11"/>
                <a:stretch>
                  <a:fillRect t="-6329" b="-164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960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3" grpId="0"/>
      <p:bldP spid="2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333</Words>
  <Application>Microsoft Office PowerPoint</Application>
  <PresentationFormat>Widescreen</PresentationFormat>
  <Paragraphs>63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2019-11-13T19:52:22Z</dcterms:created>
  <dcterms:modified xsi:type="dcterms:W3CDTF">2021-11-23T04:33:04Z</dcterms:modified>
</cp:coreProperties>
</file>