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512" r:id="rId2"/>
    <p:sldId id="514" r:id="rId3"/>
    <p:sldId id="256" r:id="rId4"/>
    <p:sldId id="515" r:id="rId5"/>
    <p:sldId id="516" r:id="rId6"/>
    <p:sldId id="517" r:id="rId7"/>
    <p:sldId id="518" r:id="rId8"/>
    <p:sldId id="519" r:id="rId9"/>
    <p:sldId id="507" r:id="rId10"/>
    <p:sldId id="52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DF7426-B87D-4C65-B515-0EE35886BEB0}" v="197" dt="2022-09-29T07:27:23.2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F7DF7426-B87D-4C65-B515-0EE35886BEB0}"/>
    <pc:docChg chg="undo custSel delSld modSld">
      <pc:chgData name="Stewart Gale" userId="3647ddd2-6040-41ae-a96d-232c23482af8" providerId="ADAL" clId="{F7DF7426-B87D-4C65-B515-0EE35886BEB0}" dt="2023-06-22T07:38:09.486" v="412" actId="47"/>
      <pc:docMkLst>
        <pc:docMk/>
      </pc:docMkLst>
      <pc:sldChg chg="modSp mod">
        <pc:chgData name="Stewart Gale" userId="3647ddd2-6040-41ae-a96d-232c23482af8" providerId="ADAL" clId="{F7DF7426-B87D-4C65-B515-0EE35886BEB0}" dt="2022-09-28T12:06:03.176" v="69" actId="113"/>
        <pc:sldMkLst>
          <pc:docMk/>
          <pc:sldMk cId="4045540867" sldId="256"/>
        </pc:sldMkLst>
        <pc:spChg chg="mod">
          <ac:chgData name="Stewart Gale" userId="3647ddd2-6040-41ae-a96d-232c23482af8" providerId="ADAL" clId="{F7DF7426-B87D-4C65-B515-0EE35886BEB0}" dt="2022-09-28T12:01:48.794" v="10" actId="1076"/>
          <ac:spMkLst>
            <pc:docMk/>
            <pc:sldMk cId="4045540867" sldId="256"/>
            <ac:spMk id="7" creationId="{E5FC4234-44F4-D52E-0914-0613A739F70D}"/>
          </ac:spMkLst>
        </pc:spChg>
        <pc:spChg chg="mod">
          <ac:chgData name="Stewart Gale" userId="3647ddd2-6040-41ae-a96d-232c23482af8" providerId="ADAL" clId="{F7DF7426-B87D-4C65-B515-0EE35886BEB0}" dt="2022-09-28T12:06:03.176" v="69" actId="113"/>
          <ac:spMkLst>
            <pc:docMk/>
            <pc:sldMk cId="4045540867" sldId="256"/>
            <ac:spMk id="9" creationId="{3591B4E4-1DF1-B026-C79D-E56CC1280C84}"/>
          </ac:spMkLst>
        </pc:spChg>
        <pc:spChg chg="mod">
          <ac:chgData name="Stewart Gale" userId="3647ddd2-6040-41ae-a96d-232c23482af8" providerId="ADAL" clId="{F7DF7426-B87D-4C65-B515-0EE35886BEB0}" dt="2022-09-28T12:06:03.176" v="69" actId="113"/>
          <ac:spMkLst>
            <pc:docMk/>
            <pc:sldMk cId="4045540867" sldId="256"/>
            <ac:spMk id="11" creationId="{B6007248-9B3E-1200-8D17-9996BD0016F7}"/>
          </ac:spMkLst>
        </pc:spChg>
        <pc:spChg chg="mod">
          <ac:chgData name="Stewart Gale" userId="3647ddd2-6040-41ae-a96d-232c23482af8" providerId="ADAL" clId="{F7DF7426-B87D-4C65-B515-0EE35886BEB0}" dt="2022-09-28T12:06:03.176" v="69" actId="113"/>
          <ac:spMkLst>
            <pc:docMk/>
            <pc:sldMk cId="4045540867" sldId="256"/>
            <ac:spMk id="12" creationId="{1BD894AF-06C8-EA9B-7D63-5FA18EE4160B}"/>
          </ac:spMkLst>
        </pc:spChg>
        <pc:spChg chg="mod">
          <ac:chgData name="Stewart Gale" userId="3647ddd2-6040-41ae-a96d-232c23482af8" providerId="ADAL" clId="{F7DF7426-B87D-4C65-B515-0EE35886BEB0}" dt="2022-09-28T12:06:03.176" v="69" actId="113"/>
          <ac:spMkLst>
            <pc:docMk/>
            <pc:sldMk cId="4045540867" sldId="256"/>
            <ac:spMk id="13" creationId="{E2BC3DCD-4F7E-8336-CBDF-B8FE401133C3}"/>
          </ac:spMkLst>
        </pc:spChg>
        <pc:spChg chg="mod">
          <ac:chgData name="Stewart Gale" userId="3647ddd2-6040-41ae-a96d-232c23482af8" providerId="ADAL" clId="{F7DF7426-B87D-4C65-B515-0EE35886BEB0}" dt="2022-09-28T12:06:03.176" v="69" actId="113"/>
          <ac:spMkLst>
            <pc:docMk/>
            <pc:sldMk cId="4045540867" sldId="256"/>
            <ac:spMk id="17" creationId="{C85D325E-848B-6D92-8339-B950509E2E91}"/>
          </ac:spMkLst>
        </pc:spChg>
      </pc:sldChg>
      <pc:sldChg chg="addSp modSp del mod">
        <pc:chgData name="Stewart Gale" userId="3647ddd2-6040-41ae-a96d-232c23482af8" providerId="ADAL" clId="{F7DF7426-B87D-4C65-B515-0EE35886BEB0}" dt="2023-06-22T07:37:54.950" v="410" actId="47"/>
        <pc:sldMkLst>
          <pc:docMk/>
          <pc:sldMk cId="1554487108" sldId="504"/>
        </pc:sldMkLst>
        <pc:spChg chg="mod">
          <ac:chgData name="Stewart Gale" userId="3647ddd2-6040-41ae-a96d-232c23482af8" providerId="ADAL" clId="{F7DF7426-B87D-4C65-B515-0EE35886BEB0}" dt="2022-09-28T12:05:27.031" v="65" actId="1076"/>
          <ac:spMkLst>
            <pc:docMk/>
            <pc:sldMk cId="1554487108" sldId="504"/>
            <ac:spMk id="10" creationId="{00000000-0000-0000-0000-000000000000}"/>
          </ac:spMkLst>
        </pc:spChg>
        <pc:spChg chg="add mod">
          <ac:chgData name="Stewart Gale" userId="3647ddd2-6040-41ae-a96d-232c23482af8" providerId="ADAL" clId="{F7DF7426-B87D-4C65-B515-0EE35886BEB0}" dt="2022-09-28T12:05:12.582" v="64" actId="14100"/>
          <ac:spMkLst>
            <pc:docMk/>
            <pc:sldMk cId="1554487108" sldId="504"/>
            <ac:spMk id="23" creationId="{523D42C3-7447-DE29-1C48-C65D87B939E6}"/>
          </ac:spMkLst>
        </pc:spChg>
      </pc:sldChg>
      <pc:sldChg chg="addSp modSp mod modAnim">
        <pc:chgData name="Stewart Gale" userId="3647ddd2-6040-41ae-a96d-232c23482af8" providerId="ADAL" clId="{F7DF7426-B87D-4C65-B515-0EE35886BEB0}" dt="2022-09-29T07:23:31.050" v="326"/>
        <pc:sldMkLst>
          <pc:docMk/>
          <pc:sldMk cId="2345722100" sldId="507"/>
        </pc:sldMkLst>
        <pc:spChg chg="add mod">
          <ac:chgData name="Stewart Gale" userId="3647ddd2-6040-41ae-a96d-232c23482af8" providerId="ADAL" clId="{F7DF7426-B87D-4C65-B515-0EE35886BEB0}" dt="2022-09-29T07:22:50.343" v="314" actId="1076"/>
          <ac:spMkLst>
            <pc:docMk/>
            <pc:sldMk cId="2345722100" sldId="507"/>
            <ac:spMk id="3" creationId="{2D135A6C-D780-B1C5-FBE1-5ADD10EA34CC}"/>
          </ac:spMkLst>
        </pc:spChg>
        <pc:spChg chg="add mod">
          <ac:chgData name="Stewart Gale" userId="3647ddd2-6040-41ae-a96d-232c23482af8" providerId="ADAL" clId="{F7DF7426-B87D-4C65-B515-0EE35886BEB0}" dt="2022-09-29T07:23:06.519" v="321" actId="1076"/>
          <ac:spMkLst>
            <pc:docMk/>
            <pc:sldMk cId="2345722100" sldId="507"/>
            <ac:spMk id="5" creationId="{039A30C1-6636-93AA-112E-E6708F77FB07}"/>
          </ac:spMkLst>
        </pc:spChg>
        <pc:spChg chg="mod">
          <ac:chgData name="Stewart Gale" userId="3647ddd2-6040-41ae-a96d-232c23482af8" providerId="ADAL" clId="{F7DF7426-B87D-4C65-B515-0EE35886BEB0}" dt="2022-09-29T07:22:59.413" v="318" actId="21"/>
          <ac:spMkLst>
            <pc:docMk/>
            <pc:sldMk cId="2345722100" sldId="507"/>
            <ac:spMk id="17" creationId="{7E34683F-3995-C087-32FF-4F66F565924D}"/>
          </ac:spMkLst>
        </pc:spChg>
        <pc:spChg chg="mod">
          <ac:chgData name="Stewart Gale" userId="3647ddd2-6040-41ae-a96d-232c23482af8" providerId="ADAL" clId="{F7DF7426-B87D-4C65-B515-0EE35886BEB0}" dt="2022-09-29T07:22:46.960" v="313" actId="1076"/>
          <ac:spMkLst>
            <pc:docMk/>
            <pc:sldMk cId="2345722100" sldId="507"/>
            <ac:spMk id="19" creationId="{1565D0C7-179A-AB3C-DAB3-9620671A8E82}"/>
          </ac:spMkLst>
        </pc:spChg>
        <pc:cxnChg chg="add mod">
          <ac:chgData name="Stewart Gale" userId="3647ddd2-6040-41ae-a96d-232c23482af8" providerId="ADAL" clId="{F7DF7426-B87D-4C65-B515-0EE35886BEB0}" dt="2022-09-29T07:23:19.756" v="324" actId="14100"/>
          <ac:cxnSpMkLst>
            <pc:docMk/>
            <pc:sldMk cId="2345722100" sldId="507"/>
            <ac:cxnSpMk id="9" creationId="{92A97C0E-0B25-3C4A-D85D-FB23E36904A4}"/>
          </ac:cxnSpMkLst>
        </pc:cxnChg>
      </pc:sldChg>
      <pc:sldChg chg="addSp modSp del mod modAnim">
        <pc:chgData name="Stewart Gale" userId="3647ddd2-6040-41ae-a96d-232c23482af8" providerId="ADAL" clId="{F7DF7426-B87D-4C65-B515-0EE35886BEB0}" dt="2023-06-22T07:38:03.222" v="411" actId="47"/>
        <pc:sldMkLst>
          <pc:docMk/>
          <pc:sldMk cId="4077289924" sldId="511"/>
        </pc:sldMkLst>
        <pc:spChg chg="add mod">
          <ac:chgData name="Stewart Gale" userId="3647ddd2-6040-41ae-a96d-232c23482af8" providerId="ADAL" clId="{F7DF7426-B87D-4C65-B515-0EE35886BEB0}" dt="2022-09-29T07:27:29.403" v="409" actId="1076"/>
          <ac:spMkLst>
            <pc:docMk/>
            <pc:sldMk cId="4077289924" sldId="511"/>
            <ac:spMk id="3" creationId="{9A608855-6567-C4B9-BB91-05B82BA7D864}"/>
          </ac:spMkLst>
        </pc:spChg>
        <pc:spChg chg="mod">
          <ac:chgData name="Stewart Gale" userId="3647ddd2-6040-41ae-a96d-232c23482af8" providerId="ADAL" clId="{F7DF7426-B87D-4C65-B515-0EE35886BEB0}" dt="2022-09-29T07:27:29.403" v="409" actId="1076"/>
          <ac:spMkLst>
            <pc:docMk/>
            <pc:sldMk cId="4077289924" sldId="511"/>
            <ac:spMk id="5" creationId="{00000000-0000-0000-0000-000000000000}"/>
          </ac:spMkLst>
        </pc:spChg>
        <pc:spChg chg="add mod">
          <ac:chgData name="Stewart Gale" userId="3647ddd2-6040-41ae-a96d-232c23482af8" providerId="ADAL" clId="{F7DF7426-B87D-4C65-B515-0EE35886BEB0}" dt="2022-09-29T07:27:29.403" v="409" actId="1076"/>
          <ac:spMkLst>
            <pc:docMk/>
            <pc:sldMk cId="4077289924" sldId="511"/>
            <ac:spMk id="6" creationId="{2A7096D1-295B-328A-DEF4-DE1C668D665B}"/>
          </ac:spMkLst>
        </pc:spChg>
        <pc:spChg chg="mod">
          <ac:chgData name="Stewart Gale" userId="3647ddd2-6040-41ae-a96d-232c23482af8" providerId="ADAL" clId="{F7DF7426-B87D-4C65-B515-0EE35886BEB0}" dt="2022-09-29T07:27:29.403" v="409" actId="1076"/>
          <ac:spMkLst>
            <pc:docMk/>
            <pc:sldMk cId="4077289924" sldId="511"/>
            <ac:spMk id="7" creationId="{00000000-0000-0000-0000-000000000000}"/>
          </ac:spMkLst>
        </pc:spChg>
        <pc:spChg chg="mod">
          <ac:chgData name="Stewart Gale" userId="3647ddd2-6040-41ae-a96d-232c23482af8" providerId="ADAL" clId="{F7DF7426-B87D-4C65-B515-0EE35886BEB0}" dt="2022-09-29T07:27:29.403" v="409" actId="1076"/>
          <ac:spMkLst>
            <pc:docMk/>
            <pc:sldMk cId="4077289924" sldId="511"/>
            <ac:spMk id="9" creationId="{00000000-0000-0000-0000-000000000000}"/>
          </ac:spMkLst>
        </pc:spChg>
        <pc:spChg chg="mod">
          <ac:chgData name="Stewart Gale" userId="3647ddd2-6040-41ae-a96d-232c23482af8" providerId="ADAL" clId="{F7DF7426-B87D-4C65-B515-0EE35886BEB0}" dt="2022-09-29T07:27:29.403" v="409" actId="1076"/>
          <ac:spMkLst>
            <pc:docMk/>
            <pc:sldMk cId="4077289924" sldId="511"/>
            <ac:spMk id="10" creationId="{00000000-0000-0000-0000-000000000000}"/>
          </ac:spMkLst>
        </pc:spChg>
        <pc:spChg chg="add mod">
          <ac:chgData name="Stewart Gale" userId="3647ddd2-6040-41ae-a96d-232c23482af8" providerId="ADAL" clId="{F7DF7426-B87D-4C65-B515-0EE35886BEB0}" dt="2022-09-29T07:27:29.403" v="409" actId="1076"/>
          <ac:spMkLst>
            <pc:docMk/>
            <pc:sldMk cId="4077289924" sldId="511"/>
            <ac:spMk id="11" creationId="{A24120FB-B10A-1D5B-6314-01600DFD8056}"/>
          </ac:spMkLst>
        </pc:spChg>
      </pc:sldChg>
      <pc:sldChg chg="modSp mod">
        <pc:chgData name="Stewart Gale" userId="3647ddd2-6040-41ae-a96d-232c23482af8" providerId="ADAL" clId="{F7DF7426-B87D-4C65-B515-0EE35886BEB0}" dt="2022-09-28T12:01:36.259" v="6" actId="1076"/>
        <pc:sldMkLst>
          <pc:docMk/>
          <pc:sldMk cId="3085854144" sldId="514"/>
        </pc:sldMkLst>
        <pc:spChg chg="mod">
          <ac:chgData name="Stewart Gale" userId="3647ddd2-6040-41ae-a96d-232c23482af8" providerId="ADAL" clId="{F7DF7426-B87D-4C65-B515-0EE35886BEB0}" dt="2022-09-28T12:01:24.596" v="4" actId="1076"/>
          <ac:spMkLst>
            <pc:docMk/>
            <pc:sldMk cId="3085854144" sldId="514"/>
            <ac:spMk id="5" creationId="{DA7D750A-165B-50B1-EEAD-D738CD6198D3}"/>
          </ac:spMkLst>
        </pc:spChg>
        <pc:spChg chg="mod">
          <ac:chgData name="Stewart Gale" userId="3647ddd2-6040-41ae-a96d-232c23482af8" providerId="ADAL" clId="{F7DF7426-B87D-4C65-B515-0EE35886BEB0}" dt="2022-09-28T12:01:28.057" v="5" actId="1076"/>
          <ac:spMkLst>
            <pc:docMk/>
            <pc:sldMk cId="3085854144" sldId="514"/>
            <ac:spMk id="7" creationId="{F08907B2-5404-B2BE-E459-1BD4EA7E64A4}"/>
          </ac:spMkLst>
        </pc:spChg>
        <pc:graphicFrameChg chg="mod modGraphic">
          <ac:chgData name="Stewart Gale" userId="3647ddd2-6040-41ae-a96d-232c23482af8" providerId="ADAL" clId="{F7DF7426-B87D-4C65-B515-0EE35886BEB0}" dt="2022-09-28T12:01:36.259" v="6" actId="1076"/>
          <ac:graphicFrameMkLst>
            <pc:docMk/>
            <pc:sldMk cId="3085854144" sldId="514"/>
            <ac:graphicFrameMk id="8" creationId="{FC2EA36C-554A-1283-4275-1F0AAE1E250D}"/>
          </ac:graphicFrameMkLst>
        </pc:graphicFrameChg>
      </pc:sldChg>
      <pc:sldChg chg="addSp modSp mod modAnim">
        <pc:chgData name="Stewart Gale" userId="3647ddd2-6040-41ae-a96d-232c23482af8" providerId="ADAL" clId="{F7DF7426-B87D-4C65-B515-0EE35886BEB0}" dt="2022-09-28T12:03:00.153" v="26"/>
        <pc:sldMkLst>
          <pc:docMk/>
          <pc:sldMk cId="2908384678" sldId="515"/>
        </pc:sldMkLst>
        <pc:spChg chg="mod">
          <ac:chgData name="Stewart Gale" userId="3647ddd2-6040-41ae-a96d-232c23482af8" providerId="ADAL" clId="{F7DF7426-B87D-4C65-B515-0EE35886BEB0}" dt="2022-09-28T12:02:24.389" v="18" actId="1076"/>
          <ac:spMkLst>
            <pc:docMk/>
            <pc:sldMk cId="2908384678" sldId="515"/>
            <ac:spMk id="5" creationId="{7071861A-CFF0-273F-7DC8-A6585D358BF8}"/>
          </ac:spMkLst>
        </pc:spChg>
        <pc:spChg chg="mod">
          <ac:chgData name="Stewart Gale" userId="3647ddd2-6040-41ae-a96d-232c23482af8" providerId="ADAL" clId="{F7DF7426-B87D-4C65-B515-0EE35886BEB0}" dt="2022-09-28T12:02:39.447" v="19" actId="1076"/>
          <ac:spMkLst>
            <pc:docMk/>
            <pc:sldMk cId="2908384678" sldId="515"/>
            <ac:spMk id="7" creationId="{43920E1D-1A15-E935-E6DC-CE66DF4BB4CF}"/>
          </ac:spMkLst>
        </pc:spChg>
        <pc:spChg chg="mod">
          <ac:chgData name="Stewart Gale" userId="3647ddd2-6040-41ae-a96d-232c23482af8" providerId="ADAL" clId="{F7DF7426-B87D-4C65-B515-0EE35886BEB0}" dt="2022-09-28T12:02:51.303" v="22" actId="14100"/>
          <ac:spMkLst>
            <pc:docMk/>
            <pc:sldMk cId="2908384678" sldId="515"/>
            <ac:spMk id="9" creationId="{9351567F-4124-8F48-7776-AE6A0B00E925}"/>
          </ac:spMkLst>
        </pc:spChg>
        <pc:spChg chg="add mod">
          <ac:chgData name="Stewart Gale" userId="3647ddd2-6040-41ae-a96d-232c23482af8" providerId="ADAL" clId="{F7DF7426-B87D-4C65-B515-0EE35886BEB0}" dt="2022-09-28T12:02:58.207" v="25" actId="1076"/>
          <ac:spMkLst>
            <pc:docMk/>
            <pc:sldMk cId="2908384678" sldId="515"/>
            <ac:spMk id="11" creationId="{6019BC35-D095-B913-C10D-1CB9B0D87D26}"/>
          </ac:spMkLst>
        </pc:spChg>
      </pc:sldChg>
      <pc:sldChg chg="addSp modSp mod modAnim">
        <pc:chgData name="Stewart Gale" userId="3647ddd2-6040-41ae-a96d-232c23482af8" providerId="ADAL" clId="{F7DF7426-B87D-4C65-B515-0EE35886BEB0}" dt="2022-09-29T07:13:57.209" v="107" actId="1076"/>
        <pc:sldMkLst>
          <pc:docMk/>
          <pc:sldMk cId="1477304784" sldId="516"/>
        </pc:sldMkLst>
        <pc:spChg chg="mod">
          <ac:chgData name="Stewart Gale" userId="3647ddd2-6040-41ae-a96d-232c23482af8" providerId="ADAL" clId="{F7DF7426-B87D-4C65-B515-0EE35886BEB0}" dt="2022-09-28T12:03:35.889" v="40" actId="20577"/>
          <ac:spMkLst>
            <pc:docMk/>
            <pc:sldMk cId="1477304784" sldId="516"/>
            <ac:spMk id="3" creationId="{8BCEDC4C-60D7-7CCE-564C-1EB494289EA8}"/>
          </ac:spMkLst>
        </pc:spChg>
        <pc:spChg chg="mod">
          <ac:chgData name="Stewart Gale" userId="3647ddd2-6040-41ae-a96d-232c23482af8" providerId="ADAL" clId="{F7DF7426-B87D-4C65-B515-0EE35886BEB0}" dt="2022-09-29T07:13:41.973" v="104" actId="1076"/>
          <ac:spMkLst>
            <pc:docMk/>
            <pc:sldMk cId="1477304784" sldId="516"/>
            <ac:spMk id="5" creationId="{16D5F384-7269-B78C-F32A-564DE4211847}"/>
          </ac:spMkLst>
        </pc:spChg>
        <pc:spChg chg="mod">
          <ac:chgData name="Stewart Gale" userId="3647ddd2-6040-41ae-a96d-232c23482af8" providerId="ADAL" clId="{F7DF7426-B87D-4C65-B515-0EE35886BEB0}" dt="2022-09-29T07:13:37.598" v="102" actId="1076"/>
          <ac:spMkLst>
            <pc:docMk/>
            <pc:sldMk cId="1477304784" sldId="516"/>
            <ac:spMk id="7" creationId="{A9A346A8-BEA6-277C-2DFD-11EB8166774B}"/>
          </ac:spMkLst>
        </pc:spChg>
        <pc:cxnChg chg="add mod">
          <ac:chgData name="Stewart Gale" userId="3647ddd2-6040-41ae-a96d-232c23482af8" providerId="ADAL" clId="{F7DF7426-B87D-4C65-B515-0EE35886BEB0}" dt="2022-09-29T07:13:57.209" v="107" actId="1076"/>
          <ac:cxnSpMkLst>
            <pc:docMk/>
            <pc:sldMk cId="1477304784" sldId="516"/>
            <ac:cxnSpMk id="4" creationId="{CDF93E8A-80C7-5962-16AF-50588E1A1812}"/>
          </ac:cxnSpMkLst>
        </pc:cxnChg>
      </pc:sldChg>
      <pc:sldChg chg="addSp delSp modSp mod delAnim modAnim">
        <pc:chgData name="Stewart Gale" userId="3647ddd2-6040-41ae-a96d-232c23482af8" providerId="ADAL" clId="{F7DF7426-B87D-4C65-B515-0EE35886BEB0}" dt="2022-09-29T07:16:39.560" v="181" actId="208"/>
        <pc:sldMkLst>
          <pc:docMk/>
          <pc:sldMk cId="1140414665" sldId="517"/>
        </pc:sldMkLst>
        <pc:spChg chg="add mod">
          <ac:chgData name="Stewart Gale" userId="3647ddd2-6040-41ae-a96d-232c23482af8" providerId="ADAL" clId="{F7DF7426-B87D-4C65-B515-0EE35886BEB0}" dt="2022-09-29T07:16:20.851" v="177" actId="1076"/>
          <ac:spMkLst>
            <pc:docMk/>
            <pc:sldMk cId="1140414665" sldId="517"/>
            <ac:spMk id="2" creationId="{398F00E1-7A44-B5E8-6634-C8BBDDDA3410}"/>
          </ac:spMkLst>
        </pc:spChg>
        <pc:spChg chg="mod">
          <ac:chgData name="Stewart Gale" userId="3647ddd2-6040-41ae-a96d-232c23482af8" providerId="ADAL" clId="{F7DF7426-B87D-4C65-B515-0EE35886BEB0}" dt="2022-09-28T12:03:30.577" v="35" actId="113"/>
          <ac:spMkLst>
            <pc:docMk/>
            <pc:sldMk cId="1140414665" sldId="517"/>
            <ac:spMk id="3" creationId="{8BCEDC4C-60D7-7CCE-564C-1EB494289EA8}"/>
          </ac:spMkLst>
        </pc:spChg>
        <pc:spChg chg="mod">
          <ac:chgData name="Stewart Gale" userId="3647ddd2-6040-41ae-a96d-232c23482af8" providerId="ADAL" clId="{F7DF7426-B87D-4C65-B515-0EE35886BEB0}" dt="2022-09-29T07:16:17.430" v="176" actId="1076"/>
          <ac:spMkLst>
            <pc:docMk/>
            <pc:sldMk cId="1140414665" sldId="517"/>
            <ac:spMk id="4" creationId="{44351E88-BF64-EB9B-7556-6DB0B95E50C7}"/>
          </ac:spMkLst>
        </pc:spChg>
        <pc:spChg chg="mod">
          <ac:chgData name="Stewart Gale" userId="3647ddd2-6040-41ae-a96d-232c23482af8" providerId="ADAL" clId="{F7DF7426-B87D-4C65-B515-0EE35886BEB0}" dt="2022-09-29T07:15:15.131" v="158" actId="1076"/>
          <ac:spMkLst>
            <pc:docMk/>
            <pc:sldMk cId="1140414665" sldId="517"/>
            <ac:spMk id="9" creationId="{80CDE784-D4A5-D51E-E962-E9341CA937FD}"/>
          </ac:spMkLst>
        </pc:spChg>
        <pc:spChg chg="mod">
          <ac:chgData name="Stewart Gale" userId="3647ddd2-6040-41ae-a96d-232c23482af8" providerId="ADAL" clId="{F7DF7426-B87D-4C65-B515-0EE35886BEB0}" dt="2022-09-29T07:16:17.430" v="176" actId="1076"/>
          <ac:spMkLst>
            <pc:docMk/>
            <pc:sldMk cId="1140414665" sldId="517"/>
            <ac:spMk id="10" creationId="{0BBABEC7-B397-8C96-B942-24AD28B019A5}"/>
          </ac:spMkLst>
        </pc:spChg>
        <pc:spChg chg="mod">
          <ac:chgData name="Stewart Gale" userId="3647ddd2-6040-41ae-a96d-232c23482af8" providerId="ADAL" clId="{F7DF7426-B87D-4C65-B515-0EE35886BEB0}" dt="2022-09-29T07:16:17.430" v="176" actId="1076"/>
          <ac:spMkLst>
            <pc:docMk/>
            <pc:sldMk cId="1140414665" sldId="517"/>
            <ac:spMk id="11" creationId="{88DBED92-C817-B9A6-74B2-BFD19CF89486}"/>
          </ac:spMkLst>
        </pc:spChg>
        <pc:spChg chg="mod">
          <ac:chgData name="Stewart Gale" userId="3647ddd2-6040-41ae-a96d-232c23482af8" providerId="ADAL" clId="{F7DF7426-B87D-4C65-B515-0EE35886BEB0}" dt="2022-09-29T07:16:17.430" v="176" actId="1076"/>
          <ac:spMkLst>
            <pc:docMk/>
            <pc:sldMk cId="1140414665" sldId="517"/>
            <ac:spMk id="13" creationId="{BFEBE861-249D-3E90-1644-94D7CBBD7B83}"/>
          </ac:spMkLst>
        </pc:spChg>
        <pc:spChg chg="del">
          <ac:chgData name="Stewart Gale" userId="3647ddd2-6040-41ae-a96d-232c23482af8" providerId="ADAL" clId="{F7DF7426-B87D-4C65-B515-0EE35886BEB0}" dt="2022-09-28T12:04:05.132" v="44" actId="478"/>
          <ac:spMkLst>
            <pc:docMk/>
            <pc:sldMk cId="1140414665" sldId="517"/>
            <ac:spMk id="14" creationId="{EF007475-8AC2-CA23-ED3B-C138D0DE2768}"/>
          </ac:spMkLst>
        </pc:spChg>
        <pc:cxnChg chg="add mod">
          <ac:chgData name="Stewart Gale" userId="3647ddd2-6040-41ae-a96d-232c23482af8" providerId="ADAL" clId="{F7DF7426-B87D-4C65-B515-0EE35886BEB0}" dt="2022-09-29T07:16:39.560" v="181" actId="208"/>
          <ac:cxnSpMkLst>
            <pc:docMk/>
            <pc:sldMk cId="1140414665" sldId="517"/>
            <ac:cxnSpMk id="6" creationId="{BE5E9A7E-056E-5115-7EAC-4C4A9C40F6B1}"/>
          </ac:cxnSpMkLst>
        </pc:cxnChg>
      </pc:sldChg>
      <pc:sldChg chg="addSp delSp modSp mod modAnim">
        <pc:chgData name="Stewart Gale" userId="3647ddd2-6040-41ae-a96d-232c23482af8" providerId="ADAL" clId="{F7DF7426-B87D-4C65-B515-0EE35886BEB0}" dt="2022-09-29T07:18:31.200" v="227" actId="1076"/>
        <pc:sldMkLst>
          <pc:docMk/>
          <pc:sldMk cId="2435019554" sldId="518"/>
        </pc:sldMkLst>
        <pc:spChg chg="mod">
          <ac:chgData name="Stewart Gale" userId="3647ddd2-6040-41ae-a96d-232c23482af8" providerId="ADAL" clId="{F7DF7426-B87D-4C65-B515-0EE35886BEB0}" dt="2022-09-29T07:18:31.200" v="227" actId="1076"/>
          <ac:spMkLst>
            <pc:docMk/>
            <pc:sldMk cId="2435019554" sldId="518"/>
            <ac:spMk id="4" creationId="{9CF62E4F-8288-032E-15A7-9F617E32BFBE}"/>
          </ac:spMkLst>
        </pc:spChg>
        <pc:spChg chg="add del">
          <ac:chgData name="Stewart Gale" userId="3647ddd2-6040-41ae-a96d-232c23482af8" providerId="ADAL" clId="{F7DF7426-B87D-4C65-B515-0EE35886BEB0}" dt="2022-09-29T07:17:29.886" v="197" actId="22"/>
          <ac:spMkLst>
            <pc:docMk/>
            <pc:sldMk cId="2435019554" sldId="518"/>
            <ac:spMk id="5" creationId="{178BEB43-55F8-B275-AB70-998C7888C855}"/>
          </ac:spMkLst>
        </pc:spChg>
        <pc:spChg chg="mod">
          <ac:chgData name="Stewart Gale" userId="3647ddd2-6040-41ae-a96d-232c23482af8" providerId="ADAL" clId="{F7DF7426-B87D-4C65-B515-0EE35886BEB0}" dt="2022-09-29T07:17:58.968" v="218" actId="1076"/>
          <ac:spMkLst>
            <pc:docMk/>
            <pc:sldMk cId="2435019554" sldId="518"/>
            <ac:spMk id="6" creationId="{264CC560-B986-F909-A6A6-0669394D1580}"/>
          </ac:spMkLst>
        </pc:spChg>
        <pc:spChg chg="add mod">
          <ac:chgData name="Stewart Gale" userId="3647ddd2-6040-41ae-a96d-232c23482af8" providerId="ADAL" clId="{F7DF7426-B87D-4C65-B515-0EE35886BEB0}" dt="2022-09-29T07:18:05.101" v="220" actId="1076"/>
          <ac:spMkLst>
            <pc:docMk/>
            <pc:sldMk cId="2435019554" sldId="518"/>
            <ac:spMk id="8" creationId="{F1497068-CC11-310E-AC19-DCACF4907B2C}"/>
          </ac:spMkLst>
        </pc:spChg>
        <pc:cxnChg chg="add mod">
          <ac:chgData name="Stewart Gale" userId="3647ddd2-6040-41ae-a96d-232c23482af8" providerId="ADAL" clId="{F7DF7426-B87D-4C65-B515-0EE35886BEB0}" dt="2022-09-29T07:18:19.465" v="225" actId="1076"/>
          <ac:cxnSpMkLst>
            <pc:docMk/>
            <pc:sldMk cId="2435019554" sldId="518"/>
            <ac:cxnSpMk id="10" creationId="{B153428F-6841-BE35-84E2-F8F02676BB62}"/>
          </ac:cxnSpMkLst>
        </pc:cxnChg>
      </pc:sldChg>
      <pc:sldChg chg="addSp delSp modSp mod modAnim">
        <pc:chgData name="Stewart Gale" userId="3647ddd2-6040-41ae-a96d-232c23482af8" providerId="ADAL" clId="{F7DF7426-B87D-4C65-B515-0EE35886BEB0}" dt="2022-09-29T07:21:45.846" v="288"/>
        <pc:sldMkLst>
          <pc:docMk/>
          <pc:sldMk cId="2854925810" sldId="519"/>
        </pc:sldMkLst>
        <pc:spChg chg="mod">
          <ac:chgData name="Stewart Gale" userId="3647ddd2-6040-41ae-a96d-232c23482af8" providerId="ADAL" clId="{F7DF7426-B87D-4C65-B515-0EE35886BEB0}" dt="2022-09-29T07:21:37.146" v="286" actId="14100"/>
          <ac:spMkLst>
            <pc:docMk/>
            <pc:sldMk cId="2854925810" sldId="519"/>
            <ac:spMk id="4" creationId="{3F1EB0E4-2819-3C5B-BB86-AB4462C98D76}"/>
          </ac:spMkLst>
        </pc:spChg>
        <pc:spChg chg="add del">
          <ac:chgData name="Stewart Gale" userId="3647ddd2-6040-41ae-a96d-232c23482af8" providerId="ADAL" clId="{F7DF7426-B87D-4C65-B515-0EE35886BEB0}" dt="2022-09-29T07:18:59.155" v="232" actId="22"/>
          <ac:spMkLst>
            <pc:docMk/>
            <pc:sldMk cId="2854925810" sldId="519"/>
            <ac:spMk id="5" creationId="{7ECDFEF5-ED79-AFE9-5EA7-8105B69DEE94}"/>
          </ac:spMkLst>
        </pc:spChg>
        <pc:spChg chg="mod">
          <ac:chgData name="Stewart Gale" userId="3647ddd2-6040-41ae-a96d-232c23482af8" providerId="ADAL" clId="{F7DF7426-B87D-4C65-B515-0EE35886BEB0}" dt="2022-09-29T07:20:51.732" v="270" actId="1076"/>
          <ac:spMkLst>
            <pc:docMk/>
            <pc:sldMk cId="2854925810" sldId="519"/>
            <ac:spMk id="6" creationId="{32C3EF2C-4244-B7AA-ABFC-F352F8B75731}"/>
          </ac:spMkLst>
        </pc:spChg>
        <pc:spChg chg="mod">
          <ac:chgData name="Stewart Gale" userId="3647ddd2-6040-41ae-a96d-232c23482af8" providerId="ADAL" clId="{F7DF7426-B87D-4C65-B515-0EE35886BEB0}" dt="2022-09-29T07:20:30.839" v="264" actId="1076"/>
          <ac:spMkLst>
            <pc:docMk/>
            <pc:sldMk cId="2854925810" sldId="519"/>
            <ac:spMk id="8" creationId="{0CAE8DD1-CD07-8ABB-293F-ADE043645F74}"/>
          </ac:spMkLst>
        </pc:spChg>
        <pc:spChg chg="add mod">
          <ac:chgData name="Stewart Gale" userId="3647ddd2-6040-41ae-a96d-232c23482af8" providerId="ADAL" clId="{F7DF7426-B87D-4C65-B515-0EE35886BEB0}" dt="2022-09-29T07:20:30.839" v="264" actId="1076"/>
          <ac:spMkLst>
            <pc:docMk/>
            <pc:sldMk cId="2854925810" sldId="519"/>
            <ac:spMk id="9" creationId="{3C571A61-FF3B-C60D-C81E-5C4214E5F032}"/>
          </ac:spMkLst>
        </pc:spChg>
        <pc:spChg chg="add mod">
          <ac:chgData name="Stewart Gale" userId="3647ddd2-6040-41ae-a96d-232c23482af8" providerId="ADAL" clId="{F7DF7426-B87D-4C65-B515-0EE35886BEB0}" dt="2022-09-29T07:20:51.732" v="270" actId="1076"/>
          <ac:spMkLst>
            <pc:docMk/>
            <pc:sldMk cId="2854925810" sldId="519"/>
            <ac:spMk id="11" creationId="{E3B1606C-6445-D536-A723-CAA0BA67564B}"/>
          </ac:spMkLst>
        </pc:spChg>
        <pc:spChg chg="add mod">
          <ac:chgData name="Stewart Gale" userId="3647ddd2-6040-41ae-a96d-232c23482af8" providerId="ADAL" clId="{F7DF7426-B87D-4C65-B515-0EE35886BEB0}" dt="2022-09-29T07:21:26.633" v="282" actId="14100"/>
          <ac:spMkLst>
            <pc:docMk/>
            <pc:sldMk cId="2854925810" sldId="519"/>
            <ac:spMk id="16" creationId="{A549510E-5E44-9C93-51DA-E50BEDE7D6B7}"/>
          </ac:spMkLst>
        </pc:spChg>
        <pc:spChg chg="add mod">
          <ac:chgData name="Stewart Gale" userId="3647ddd2-6040-41ae-a96d-232c23482af8" providerId="ADAL" clId="{F7DF7426-B87D-4C65-B515-0EE35886BEB0}" dt="2022-09-29T07:21:34.613" v="285" actId="1076"/>
          <ac:spMkLst>
            <pc:docMk/>
            <pc:sldMk cId="2854925810" sldId="519"/>
            <ac:spMk id="18" creationId="{014D1D22-503C-CCB3-EF63-F36B6C301C91}"/>
          </ac:spMkLst>
        </pc:spChg>
        <pc:cxnChg chg="add mod">
          <ac:chgData name="Stewart Gale" userId="3647ddd2-6040-41ae-a96d-232c23482af8" providerId="ADAL" clId="{F7DF7426-B87D-4C65-B515-0EE35886BEB0}" dt="2022-09-29T07:20:39.865" v="267" actId="208"/>
          <ac:cxnSpMkLst>
            <pc:docMk/>
            <pc:sldMk cId="2854925810" sldId="519"/>
            <ac:cxnSpMk id="13" creationId="{BB2A727F-365A-DAAF-6C72-AC2083AFA4EA}"/>
          </ac:cxnSpMkLst>
        </pc:cxnChg>
        <pc:cxnChg chg="add mod">
          <ac:chgData name="Stewart Gale" userId="3647ddd2-6040-41ae-a96d-232c23482af8" providerId="ADAL" clId="{F7DF7426-B87D-4C65-B515-0EE35886BEB0}" dt="2022-09-29T07:20:47.538" v="269" actId="1076"/>
          <ac:cxnSpMkLst>
            <pc:docMk/>
            <pc:sldMk cId="2854925810" sldId="519"/>
            <ac:cxnSpMk id="14" creationId="{EEA15B78-3E2A-25E2-BCBE-E3A370EE8EAD}"/>
          </ac:cxnSpMkLst>
        </pc:cxnChg>
      </pc:sldChg>
      <pc:sldChg chg="addSp delSp modSp del mod modAnim">
        <pc:chgData name="Stewart Gale" userId="3647ddd2-6040-41ae-a96d-232c23482af8" providerId="ADAL" clId="{F7DF7426-B87D-4C65-B515-0EE35886BEB0}" dt="2023-06-22T07:38:09.486" v="412" actId="47"/>
        <pc:sldMkLst>
          <pc:docMk/>
          <pc:sldMk cId="3537753748" sldId="521"/>
        </pc:sldMkLst>
        <pc:spChg chg="mod">
          <ac:chgData name="Stewart Gale" userId="3647ddd2-6040-41ae-a96d-232c23482af8" providerId="ADAL" clId="{F7DF7426-B87D-4C65-B515-0EE35886BEB0}" dt="2022-09-29T07:23:42.370" v="327" actId="1076"/>
          <ac:spMkLst>
            <pc:docMk/>
            <pc:sldMk cId="3537753748" sldId="521"/>
            <ac:spMk id="3" creationId="{172D7893-0823-9A83-C379-A2355E956923}"/>
          </ac:spMkLst>
        </pc:spChg>
        <pc:spChg chg="add mod">
          <ac:chgData name="Stewart Gale" userId="3647ddd2-6040-41ae-a96d-232c23482af8" providerId="ADAL" clId="{F7DF7426-B87D-4C65-B515-0EE35886BEB0}" dt="2022-09-29T07:24:42.371" v="352" actId="1076"/>
          <ac:spMkLst>
            <pc:docMk/>
            <pc:sldMk cId="3537753748" sldId="521"/>
            <ac:spMk id="4" creationId="{4460353A-5BBD-FA54-A453-A551B652C17A}"/>
          </ac:spMkLst>
        </pc:spChg>
        <pc:spChg chg="mod">
          <ac:chgData name="Stewart Gale" userId="3647ddd2-6040-41ae-a96d-232c23482af8" providerId="ADAL" clId="{F7DF7426-B87D-4C65-B515-0EE35886BEB0}" dt="2022-09-29T07:24:32.692" v="348" actId="6549"/>
          <ac:spMkLst>
            <pc:docMk/>
            <pc:sldMk cId="3537753748" sldId="521"/>
            <ac:spMk id="5" creationId="{7A4099F1-3B80-03ED-1912-4EE2AE6D84FD}"/>
          </ac:spMkLst>
        </pc:spChg>
        <pc:spChg chg="mod">
          <ac:chgData name="Stewart Gale" userId="3647ddd2-6040-41ae-a96d-232c23482af8" providerId="ADAL" clId="{F7DF7426-B87D-4C65-B515-0EE35886BEB0}" dt="2022-09-29T07:25:54.809" v="380" actId="1076"/>
          <ac:spMkLst>
            <pc:docMk/>
            <pc:sldMk cId="3537753748" sldId="521"/>
            <ac:spMk id="9" creationId="{8EC28360-BCC7-24D4-1B53-6D2F8DCB1CBC}"/>
          </ac:spMkLst>
        </pc:spChg>
        <pc:spChg chg="add del">
          <ac:chgData name="Stewart Gale" userId="3647ddd2-6040-41ae-a96d-232c23482af8" providerId="ADAL" clId="{F7DF7426-B87D-4C65-B515-0EE35886BEB0}" dt="2022-09-29T07:25:18.574" v="359" actId="22"/>
          <ac:spMkLst>
            <pc:docMk/>
            <pc:sldMk cId="3537753748" sldId="521"/>
            <ac:spMk id="13" creationId="{14A8E9C7-AA37-E226-4669-7B18B437D8F1}"/>
          </ac:spMkLst>
        </pc:spChg>
        <pc:spChg chg="add mod">
          <ac:chgData name="Stewart Gale" userId="3647ddd2-6040-41ae-a96d-232c23482af8" providerId="ADAL" clId="{F7DF7426-B87D-4C65-B515-0EE35886BEB0}" dt="2022-09-29T07:25:51.806" v="379" actId="1076"/>
          <ac:spMkLst>
            <pc:docMk/>
            <pc:sldMk cId="3537753748" sldId="521"/>
            <ac:spMk id="15" creationId="{A8F6464F-54E5-F1A7-3386-DC02340DE274}"/>
          </ac:spMkLst>
        </pc:spChg>
        <pc:cxnChg chg="add mod">
          <ac:chgData name="Stewart Gale" userId="3647ddd2-6040-41ae-a96d-232c23482af8" providerId="ADAL" clId="{F7DF7426-B87D-4C65-B515-0EE35886BEB0}" dt="2022-09-29T07:24:53.869" v="354" actId="208"/>
          <ac:cxnSpMkLst>
            <pc:docMk/>
            <pc:sldMk cId="3537753748" sldId="521"/>
            <ac:cxnSpMk id="10" creationId="{8796B17C-FED6-3ACA-D1AA-A58CBB0FD1AA}"/>
          </ac:cxnSpMkLst>
        </pc:cxnChg>
        <pc:cxnChg chg="add mod">
          <ac:chgData name="Stewart Gale" userId="3647ddd2-6040-41ae-a96d-232c23482af8" providerId="ADAL" clId="{F7DF7426-B87D-4C65-B515-0EE35886BEB0}" dt="2022-09-29T07:25:02.026" v="356" actId="1076"/>
          <ac:cxnSpMkLst>
            <pc:docMk/>
            <pc:sldMk cId="3537753748" sldId="521"/>
            <ac:cxnSpMk id="11" creationId="{6F0686FD-13B3-70D1-E483-5EE08BF62F0D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31D80-24FA-7A30-6DA6-3FFA1D3450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4351E-DC5B-79C4-81DB-5F5B5F11C4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520E98-F2FD-1392-5F7D-98F0ECFDF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4D8D0-4AD1-4DA8-2086-D145A721C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ACB3A-EA39-AEC5-AA0F-9F2A2CF96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899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E7F92-1DCB-61FB-7E70-68DAE85F7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7238B-0F5C-70E7-A72B-BE6482206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C639D-D031-A044-C019-A1BCC0CB1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7D7E9-E360-88BE-5AC8-F8E10F1DD3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149EB3-6686-3060-8713-54A84DC37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251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6FA5C-5838-109C-62AD-B7FD1F96A5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2AFA1F-4052-FCB5-F75D-3BB63CC512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8667A0-3AA4-A883-CD39-330218FEE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91E2E-FE00-75C1-4238-EBBCF19FC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A9A3C-D985-D57F-028A-FA5360704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7772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4A1A3-F3B5-6819-1A5D-E37225022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56E16-27D9-070F-B39A-D137B66BCC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B93438-AF60-C93D-DB5A-B5C93E3E1C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C4F3AB-DC20-F1A5-5A95-D98A6108F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8448B-7111-5B82-62BD-C94D78230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DDFFC-0ED7-5F60-F94D-BCBD3F34A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171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055F3-4932-4477-25F8-A65371B8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C3B2D-F703-BA03-781D-56A7C3364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B0519-966A-698B-2597-5624DB450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BFB3F5-C548-A2B0-5280-4ED08AC0D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DAE9EA-76A0-E7B9-D8EB-D79A67DBDC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6F2C5C6-5E5B-CDC3-AF4C-4723B7017A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A51914-68AC-60FA-0D93-8B54F4D80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CA9D89-1CAE-F479-45FF-AF18CBBE1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1002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A0246-9395-DC6A-AFE6-5F8FEF23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2DF04C-AB0B-B599-DD51-1D2481829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9CF43D-7386-EE86-D7DD-38D66363A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A675FF-6B9F-1C6C-2AA7-920B1783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381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9895CC-9C0C-1B0F-573F-F31B2DE9A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E579B3-9CE2-D181-8AC5-5582445CE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B3571E-9908-4B33-86AE-FC396668E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214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7B99F-ABEE-2826-BD53-3A5023342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B7A8F-BF26-F357-035C-C609D972E6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A8275-107B-65DE-25C6-90943705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68F5BD-AA25-03E4-1236-9DAEC5636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5CE58A-0A28-9417-C531-532A0FF012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FFCC42-A3CA-AF9C-F53E-346A0D542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6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4C73-46CC-37FE-C358-81CD0886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88F270-B634-7745-4CED-32DB67A8D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A4D1A-D0A2-D000-B252-A04C60811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4054F-3C42-1F8F-D74D-D741D33C6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5F4D7-3A9C-C9B9-15A1-72A37529E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8AA3FE-640B-CACA-8895-9A90363AF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315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D9023-7D25-DF3B-8C1F-14EC7FC5F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1E22EC-6AE2-0B37-AAA4-5A61114E9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F561B7-745E-7B61-343C-6451DE7FD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8EEB3-8D6C-16BB-AEF8-D144437C9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8BF51-114C-C38D-1A6E-EE5A2C8CB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107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46E126-A00A-785A-370F-61BD500046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B47AA3-0FF5-3840-8814-154D4FF64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27F3E-7905-AE37-2BBC-47B07EB13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A14C4-20CC-F1B2-FD15-919164087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47F5F-6C44-41F9-FCEB-B15BFF23E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0398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775FE8-2BE7-AEF4-B251-1F3BD7EC8B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F8FA6-6829-A03F-66D6-BFD21D2B31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5363FB-D156-6934-44CB-34FB119CA9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078CC-9D89-42B3-BAB5-EB395A108575}" type="datetimeFigureOut">
              <a:rPr lang="en-GB" smtClean="0"/>
              <a:t>22/06/2023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35AF-F834-4415-7640-5E2577481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2DE69D-E2CA-09BC-0262-F9BB8E5508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59FE3-D789-42EE-9E04-943E0A581D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9503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0.png"/><Relationship Id="rId2" Type="http://schemas.openxmlformats.org/officeDocument/2006/relationships/image" Target="../media/image3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0.png"/><Relationship Id="rId5" Type="http://schemas.openxmlformats.org/officeDocument/2006/relationships/image" Target="../media/image390.png"/><Relationship Id="rId4" Type="http://schemas.openxmlformats.org/officeDocument/2006/relationships/image" Target="../media/image3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19CF282-52A4-4754-EEC7-061E54D5F72F}"/>
              </a:ext>
            </a:extLst>
          </p:cNvPr>
          <p:cNvSpPr txBox="1"/>
          <p:nvPr/>
        </p:nvSpPr>
        <p:spPr>
          <a:xfrm>
            <a:off x="426346" y="1666116"/>
            <a:ext cx="11191584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400" b="1" dirty="0"/>
              <a:t>LO: Sequences and Limiting Values</a:t>
            </a:r>
            <a:endParaRPr lang="en-GB" sz="10400" b="1" dirty="0"/>
          </a:p>
        </p:txBody>
      </p:sp>
    </p:spTree>
    <p:extLst>
      <p:ext uri="{BB962C8B-B14F-4D97-AF65-F5344CB8AC3E}">
        <p14:creationId xmlns:p14="http://schemas.microsoft.com/office/powerpoint/2010/main" val="1283441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A7D750A-165B-50B1-EEAD-D738CD6198D3}"/>
                  </a:ext>
                </a:extLst>
              </p:cNvPr>
              <p:cNvSpPr txBox="1"/>
              <p:nvPr/>
            </p:nvSpPr>
            <p:spPr>
              <a:xfrm>
                <a:off x="545477" y="264802"/>
                <a:ext cx="11257497" cy="11414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4800" dirty="0"/>
                  <a:t>The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4800" dirty="0" err="1"/>
                  <a:t>th</a:t>
                </a:r>
                <a:r>
                  <a:rPr lang="en-GB" sz="4800" dirty="0"/>
                  <a:t> term of a sequence is given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DA7D750A-165B-50B1-EEAD-D738CD619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77" y="264802"/>
                <a:ext cx="11257497" cy="1141466"/>
              </a:xfrm>
              <a:prstGeom prst="rect">
                <a:avLst/>
              </a:prstGeom>
              <a:blipFill>
                <a:blip r:embed="rId2"/>
                <a:stretch>
                  <a:fillRect l="-2436" b="-138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08907B2-5404-B2BE-E459-1BD4EA7E64A4}"/>
              </a:ext>
            </a:extLst>
          </p:cNvPr>
          <p:cNvSpPr txBox="1"/>
          <p:nvPr/>
        </p:nvSpPr>
        <p:spPr>
          <a:xfrm>
            <a:off x="534569" y="1644126"/>
            <a:ext cx="1112286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dirty="0"/>
              <a:t>Write down the first, tenth, hundredth and one thousandth terms of the sequence.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FC2EA36C-554A-1283-4275-1F0AAE1E25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2719315"/>
                  </p:ext>
                </p:extLst>
              </p:nvPr>
            </p:nvGraphicFramePr>
            <p:xfrm>
              <a:off x="724913" y="3644215"/>
              <a:ext cx="10606916" cy="264222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51729">
                      <a:extLst>
                        <a:ext uri="{9D8B030D-6E8A-4147-A177-3AD203B41FA5}">
                          <a16:colId xmlns:a16="http://schemas.microsoft.com/office/drawing/2014/main" val="1339841911"/>
                        </a:ext>
                      </a:extLst>
                    </a:gridCol>
                    <a:gridCol w="2651729">
                      <a:extLst>
                        <a:ext uri="{9D8B030D-6E8A-4147-A177-3AD203B41FA5}">
                          <a16:colId xmlns:a16="http://schemas.microsoft.com/office/drawing/2014/main" val="4206715691"/>
                        </a:ext>
                      </a:extLst>
                    </a:gridCol>
                    <a:gridCol w="2651729">
                      <a:extLst>
                        <a:ext uri="{9D8B030D-6E8A-4147-A177-3AD203B41FA5}">
                          <a16:colId xmlns:a16="http://schemas.microsoft.com/office/drawing/2014/main" val="2565896142"/>
                        </a:ext>
                      </a:extLst>
                    </a:gridCol>
                    <a:gridCol w="2651729">
                      <a:extLst>
                        <a:ext uri="{9D8B030D-6E8A-4147-A177-3AD203B41FA5}">
                          <a16:colId xmlns:a16="http://schemas.microsoft.com/office/drawing/2014/main" val="693835335"/>
                        </a:ext>
                      </a:extLst>
                    </a:gridCol>
                  </a:tblGrid>
                  <a:tr h="8315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n = 1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n = 10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n = 100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n = 1000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37581516"/>
                      </a:ext>
                    </a:extLst>
                  </a:tr>
                  <a:tr h="9791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4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4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4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𝟑𝟏</m:t>
                                        </m:r>
                                      </m:num>
                                      <m:den>
                                        <m:r>
                                          <a:rPr lang="en-US" sz="4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𝟓𝟓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4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4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4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𝟑𝟎𝟏</m:t>
                                        </m:r>
                                      </m:num>
                                      <m:den>
                                        <m:r>
                                          <a:rPr lang="en-US" sz="4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𝟓𝟗𝟓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box>
                                  <m:boxPr>
                                    <m:ctrlPr>
                                      <a:rPr lang="en-GB" sz="4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en-GB" sz="4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4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𝟑𝟎𝟎𝟏</m:t>
                                        </m:r>
                                      </m:num>
                                      <m:den>
                                        <m:r>
                                          <a:rPr lang="en-US" sz="4000" b="1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𝟓𝟗𝟗𝟓</m:t>
                                        </m:r>
                                      </m:den>
                                    </m:f>
                                  </m:e>
                                </m:box>
                              </m:oMath>
                            </m:oMathPara>
                          </a14:m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764601250"/>
                      </a:ext>
                    </a:extLst>
                  </a:tr>
                  <a:tr h="8315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0.563….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0.5058…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0.5005…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761955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FC2EA36C-554A-1283-4275-1F0AAE1E250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42719315"/>
                  </p:ext>
                </p:extLst>
              </p:nvPr>
            </p:nvGraphicFramePr>
            <p:xfrm>
              <a:off x="724913" y="3644215"/>
              <a:ext cx="10606916" cy="264222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51729">
                      <a:extLst>
                        <a:ext uri="{9D8B030D-6E8A-4147-A177-3AD203B41FA5}">
                          <a16:colId xmlns:a16="http://schemas.microsoft.com/office/drawing/2014/main" val="1339841911"/>
                        </a:ext>
                      </a:extLst>
                    </a:gridCol>
                    <a:gridCol w="2651729">
                      <a:extLst>
                        <a:ext uri="{9D8B030D-6E8A-4147-A177-3AD203B41FA5}">
                          <a16:colId xmlns:a16="http://schemas.microsoft.com/office/drawing/2014/main" val="4206715691"/>
                        </a:ext>
                      </a:extLst>
                    </a:gridCol>
                    <a:gridCol w="2651729">
                      <a:extLst>
                        <a:ext uri="{9D8B030D-6E8A-4147-A177-3AD203B41FA5}">
                          <a16:colId xmlns:a16="http://schemas.microsoft.com/office/drawing/2014/main" val="2565896142"/>
                        </a:ext>
                      </a:extLst>
                    </a:gridCol>
                    <a:gridCol w="2651729">
                      <a:extLst>
                        <a:ext uri="{9D8B030D-6E8A-4147-A177-3AD203B41FA5}">
                          <a16:colId xmlns:a16="http://schemas.microsoft.com/office/drawing/2014/main" val="693835335"/>
                        </a:ext>
                      </a:extLst>
                    </a:gridCol>
                  </a:tblGrid>
                  <a:tr h="8315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n = 1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n = 10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n = 100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n = 1000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937581516"/>
                      </a:ext>
                    </a:extLst>
                  </a:tr>
                  <a:tr h="97915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95652" r="-200000" b="-981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460" t="-95652" r="-100460" b="-981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0460" t="-95652" r="-460" b="-9813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64601250"/>
                      </a:ext>
                    </a:extLst>
                  </a:tr>
                  <a:tr h="83153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4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0.563….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0.5058…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0.5005…</a:t>
                          </a:r>
                          <a:endParaRPr lang="en-GB" sz="4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13761955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08585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FC4234-44F4-D52E-0914-0613A739F70D}"/>
                  </a:ext>
                </a:extLst>
              </p:cNvPr>
              <p:cNvSpPr txBox="1"/>
              <p:nvPr/>
            </p:nvSpPr>
            <p:spPr>
              <a:xfrm>
                <a:off x="314149" y="142618"/>
                <a:ext cx="11487501" cy="27075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6000" dirty="0"/>
                  <a:t>Show that the limiting value of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den>
                    </m:f>
                  </m:oMath>
                </a14:m>
                <a:r>
                  <a:rPr lang="en-GB" sz="6000" dirty="0"/>
                  <a:t> </a:t>
                </a:r>
              </a:p>
              <a:p>
                <a:r>
                  <a:rPr lang="en-GB" sz="6000" dirty="0"/>
                  <a:t>is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6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6000" dirty="0"/>
                  <a:t>   as  </a:t>
                </a:r>
                <a14:m>
                  <m:oMath xmlns:m="http://schemas.openxmlformats.org/officeDocument/2006/math">
                    <m:r>
                      <a:rPr lang="en-GB" sz="6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6000" b="0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endParaRPr lang="en-GB" sz="6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E5FC4234-44F4-D52E-0914-0613A739F7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149" y="142618"/>
                <a:ext cx="11487501" cy="2707536"/>
              </a:xfrm>
              <a:prstGeom prst="rect">
                <a:avLst/>
              </a:prstGeom>
              <a:blipFill>
                <a:blip r:embed="rId2"/>
                <a:stretch>
                  <a:fillRect l="-3238" b="-74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91B4E4-1DF1-B026-C79D-E56CC1280C84}"/>
                  </a:ext>
                </a:extLst>
              </p:cNvPr>
              <p:cNvSpPr txBox="1"/>
              <p:nvPr/>
            </p:nvSpPr>
            <p:spPr>
              <a:xfrm>
                <a:off x="461407" y="3585665"/>
                <a:ext cx="2242524" cy="18705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𝟓</m:t>
                        </m:r>
                      </m:den>
                    </m:f>
                  </m:oMath>
                </a14:m>
                <a:r>
                  <a:rPr kumimoji="0" lang="en-GB" sz="8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  <a:endParaRPr lang="en-GB" sz="32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91B4E4-1DF1-B026-C79D-E56CC1280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407" y="3585665"/>
                <a:ext cx="2242524" cy="18705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007248-9B3E-1200-8D17-9996BD0016F7}"/>
                  </a:ext>
                </a:extLst>
              </p:cNvPr>
              <p:cNvSpPr txBox="1"/>
              <p:nvPr/>
            </p:nvSpPr>
            <p:spPr>
              <a:xfrm>
                <a:off x="2862410" y="3760527"/>
                <a:ext cx="523816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3200" b="1" dirty="0"/>
                  <a:t>as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3200" b="1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3200" b="1" dirty="0"/>
                  <a:t>  3n + 1 becomes 3n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6007248-9B3E-1200-8D17-9996BD0016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410" y="3760527"/>
                <a:ext cx="5238164" cy="584775"/>
              </a:xfrm>
              <a:prstGeom prst="rect">
                <a:avLst/>
              </a:prstGeom>
              <a:blipFill>
                <a:blip r:embed="rId4"/>
                <a:stretch>
                  <a:fillRect l="-3027" t="-12500" r="-931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D894AF-06C8-EA9B-7D63-5FA18EE4160B}"/>
                  </a:ext>
                </a:extLst>
              </p:cNvPr>
              <p:cNvSpPr txBox="1"/>
              <p:nvPr/>
            </p:nvSpPr>
            <p:spPr>
              <a:xfrm>
                <a:off x="2862410" y="4776839"/>
                <a:ext cx="523816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3200" b="1" dirty="0"/>
                  <a:t>as </a:t>
                </a:r>
                <a14:m>
                  <m:oMath xmlns:m="http://schemas.openxmlformats.org/officeDocument/2006/math">
                    <m:r>
                      <a:rPr lang="en-GB" sz="3200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3200" b="1" i="1" smtClean="0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3200" b="1" dirty="0"/>
                  <a:t>  6n – 5 becomes 5n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BD894AF-06C8-EA9B-7D63-5FA18EE416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2410" y="4776839"/>
                <a:ext cx="5238164" cy="584775"/>
              </a:xfrm>
              <a:prstGeom prst="rect">
                <a:avLst/>
              </a:prstGeom>
              <a:blipFill>
                <a:blip r:embed="rId5"/>
                <a:stretch>
                  <a:fillRect l="-3027" t="-12500" r="-931" b="-34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BC3DCD-4F7E-8336-CBDF-B8FE401133C3}"/>
                  </a:ext>
                </a:extLst>
              </p:cNvPr>
              <p:cNvSpPr txBox="1"/>
              <p:nvPr/>
            </p:nvSpPr>
            <p:spPr>
              <a:xfrm>
                <a:off x="8265596" y="3585664"/>
                <a:ext cx="2471592" cy="18705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GB" sz="8000" b="1" i="1" smtClean="0">
                            <a:latin typeface="Cambria Math" panose="02040503050406030204" pitchFamily="18" charset="0"/>
                          </a:rPr>
                          <m:t>∞</m:t>
                        </m:r>
                      </m:num>
                      <m:den>
                        <m:r>
                          <a:rPr kumimoji="0" lang="en-GB" sz="8000" b="1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8000" b="1" i="1" smtClean="0">
                            <a:latin typeface="Cambria Math" panose="02040503050406030204" pitchFamily="18" charset="0"/>
                          </a:rPr>
                          <m:t>∞</m:t>
                        </m:r>
                      </m:den>
                    </m:f>
                    <m:r>
                      <a:rPr kumimoji="0" lang="en-US" sz="8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kumimoji="0" lang="en-GB" sz="8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  <a:endParaRPr lang="en-GB" sz="32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2BC3DCD-4F7E-8336-CBDF-B8FE40113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5596" y="3585664"/>
                <a:ext cx="2471592" cy="18705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5D325E-848B-6D92-8339-B950509E2E91}"/>
                  </a:ext>
                </a:extLst>
              </p:cNvPr>
              <p:cNvSpPr txBox="1"/>
              <p:nvPr/>
            </p:nvSpPr>
            <p:spPr>
              <a:xfrm>
                <a:off x="10737188" y="3426262"/>
                <a:ext cx="1064462" cy="200041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6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6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kumimoji="0" lang="en-GB" sz="66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</m:oMath>
                  </m:oMathPara>
                </a14:m>
                <a:endParaRPr lang="en-GB" sz="1400" b="1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5D325E-848B-6D92-8339-B950509E2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7188" y="3426262"/>
                <a:ext cx="1064462" cy="200041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5540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71861A-CFF0-273F-7DC8-A6585D358BF8}"/>
                  </a:ext>
                </a:extLst>
              </p:cNvPr>
              <p:cNvSpPr txBox="1"/>
              <p:nvPr/>
            </p:nvSpPr>
            <p:spPr>
              <a:xfrm>
                <a:off x="667567" y="285336"/>
                <a:ext cx="11180363" cy="24701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5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 sequence has </a:t>
                </a:r>
                <a14:m>
                  <m:oMath xmlns:m="http://schemas.openxmlformats.org/officeDocument/2006/math">
                    <m:r>
                      <a:rPr kumimoji="0" lang="en-GB" sz="45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</m:oMath>
                </a14:m>
                <a:r>
                  <a:rPr kumimoji="0" lang="en-GB" sz="45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th</a:t>
                </a:r>
                <a:r>
                  <a:rPr kumimoji="0" lang="en-GB" sz="45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term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0" lang="en-GB" sz="4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fPr>
                      <m:num>
                        <m:r>
                          <a:rPr kumimoji="0" lang="en-GB" sz="4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5</m:t>
                        </m:r>
                        <m:r>
                          <a:rPr kumimoji="0" lang="en-GB" sz="4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  <m:r>
                          <a:rPr kumimoji="0" lang="en-GB" sz="4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+2</m:t>
                        </m:r>
                      </m:num>
                      <m:den>
                        <m:r>
                          <a:rPr kumimoji="0" lang="en-GB" sz="4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GB" sz="45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𝑛</m:t>
                        </m:r>
                      </m:den>
                    </m:f>
                  </m:oMath>
                </a14:m>
                <a:r>
                  <a:rPr kumimoji="0" lang="en-GB" sz="45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5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Show that the limiting value of the sequence S,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45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as </a:t>
                </a:r>
                <a14:m>
                  <m:oMath xmlns:m="http://schemas.openxmlformats.org/officeDocument/2006/math">
                    <m:r>
                      <a:rPr kumimoji="0" lang="en-GB" sz="45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𝑛</m:t>
                    </m:r>
                    <m:r>
                      <a:rPr kumimoji="0" lang="en-GB" sz="45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→∞</m:t>
                    </m:r>
                  </m:oMath>
                </a14:m>
                <a:r>
                  <a:rPr kumimoji="0" lang="en-GB" sz="45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is 2.5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071861A-CFF0-273F-7DC8-A6585D358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7567" y="285336"/>
                <a:ext cx="11180363" cy="2470100"/>
              </a:xfrm>
              <a:prstGeom prst="rect">
                <a:avLst/>
              </a:prstGeom>
              <a:blipFill>
                <a:blip r:embed="rId2"/>
                <a:stretch>
                  <a:fillRect l="-2290" r="-2454" b="-113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920E1D-1A15-E935-E6DC-CE66DF4BB4CF}"/>
                  </a:ext>
                </a:extLst>
              </p:cNvPr>
              <p:cNvSpPr txBox="1"/>
              <p:nvPr/>
            </p:nvSpPr>
            <p:spPr>
              <a:xfrm>
                <a:off x="2540780" y="3200372"/>
                <a:ext cx="7211417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GB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As </a:t>
                </a:r>
                <a14:m>
                  <m:oMath xmlns:m="http://schemas.openxmlformats.org/officeDocument/2006/math">
                    <m:r>
                      <a:rPr kumimoji="0" lang="en-GB" sz="66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𝒏</m:t>
                    </m:r>
                  </m:oMath>
                </a14:m>
                <a:r>
                  <a:rPr kumimoji="0" lang="en-GB" sz="6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becomes large</a:t>
                </a:r>
                <a:endParaRPr lang="en-GB" sz="72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3920E1D-1A15-E935-E6DC-CE66DF4BB4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780" y="3200372"/>
                <a:ext cx="7211417" cy="1107996"/>
              </a:xfrm>
              <a:prstGeom prst="rect">
                <a:avLst/>
              </a:prstGeom>
              <a:blipFill>
                <a:blip r:embed="rId3"/>
                <a:stretch>
                  <a:fillRect l="-5833" t="-19231" r="-2282" b="-412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51567F-4124-8F48-7776-AE6A0B00E925}"/>
                  </a:ext>
                </a:extLst>
              </p:cNvPr>
              <p:cNvSpPr txBox="1"/>
              <p:nvPr/>
            </p:nvSpPr>
            <p:spPr>
              <a:xfrm>
                <a:off x="2952166" y="4610241"/>
                <a:ext cx="5440119" cy="184576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6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𝒏</m:t>
                          </m:r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num>
                        <m:den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𝒏</m:t>
                          </m:r>
                        </m:den>
                      </m:f>
                      <m:r>
                        <a:rPr kumimoji="0" lang="en-GB" sz="6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→</m:t>
                      </m:r>
                      <m:f>
                        <m:fPr>
                          <m:ctrlP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𝒏</m:t>
                          </m:r>
                        </m:num>
                        <m:den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𝒏</m:t>
                          </m:r>
                        </m:den>
                      </m:f>
                      <m:r>
                        <a:rPr kumimoji="0" lang="en-GB" sz="6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51567F-4124-8F48-7776-AE6A0B00E9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2166" y="4610241"/>
                <a:ext cx="5440119" cy="184576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019BC35-D095-B913-C10D-1CB9B0D87D26}"/>
                  </a:ext>
                </a:extLst>
              </p:cNvPr>
              <p:cNvSpPr txBox="1"/>
              <p:nvPr/>
            </p:nvSpPr>
            <p:spPr>
              <a:xfrm>
                <a:off x="8247833" y="4610241"/>
                <a:ext cx="1047633" cy="18397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6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en-GB" sz="6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019BC35-D095-B913-C10D-1CB9B0D87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7833" y="4610241"/>
                <a:ext cx="1047633" cy="183973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838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CEDC4C-60D7-7CCE-564C-1EB494289EA8}"/>
                  </a:ext>
                </a:extLst>
              </p:cNvPr>
              <p:cNvSpPr txBox="1"/>
              <p:nvPr/>
            </p:nvSpPr>
            <p:spPr>
              <a:xfrm>
                <a:off x="268103" y="312177"/>
                <a:ext cx="11655794" cy="3170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4000" dirty="0"/>
                  <a:t>The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4000" dirty="0" err="1"/>
                  <a:t>th</a:t>
                </a:r>
                <a:r>
                  <a:rPr lang="en-GB" sz="4000" dirty="0"/>
                  <a:t> term of a sequence is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−10</m:t>
                    </m:r>
                  </m:oMath>
                </a14:m>
                <a:r>
                  <a:rPr lang="en-GB" sz="4000" dirty="0"/>
                  <a:t>.</a:t>
                </a:r>
                <a:br>
                  <a:rPr lang="en-GB" sz="4000" dirty="0"/>
                </a:br>
                <a:r>
                  <a:rPr lang="en-GB" sz="4000" b="1" dirty="0"/>
                  <a:t>(a) </a:t>
                </a:r>
                <a:r>
                  <a:rPr lang="en-GB" sz="4000" dirty="0"/>
                  <a:t>Show that the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GB" sz="4000" dirty="0" err="1"/>
                  <a:t>th</a:t>
                </a:r>
                <a:r>
                  <a:rPr lang="en-GB" sz="4000" dirty="0"/>
                  <a:t> term can be written as </a:t>
                </a:r>
                <a14:m>
                  <m:oMath xmlns:m="http://schemas.openxmlformats.org/officeDocument/2006/math">
                    <m:r>
                      <a:rPr lang="en-GB" sz="40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4000" i="1">
                        <a:latin typeface="Cambria Math" panose="02040503050406030204" pitchFamily="18" charset="0"/>
                      </a:rPr>
                      <m:t>−6</m:t>
                    </m:r>
                  </m:oMath>
                </a14:m>
                <a:r>
                  <a:rPr lang="en-GB" sz="4000" dirty="0"/>
                  <a:t>.  </a:t>
                </a:r>
              </a:p>
              <a:p>
                <a:pPr lvl="0"/>
                <a:r>
                  <a:rPr lang="en-GB" sz="4000" b="1" dirty="0"/>
                  <a:t>(b) </a:t>
                </a:r>
                <a:r>
                  <a:rPr lang="en-GB" sz="4000" dirty="0"/>
                  <a:t>Prove that the sum of any two consecutive terms of the sequence is divisible by 8.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CEDC4C-60D7-7CCE-564C-1EB494289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103" y="312177"/>
                <a:ext cx="11655794" cy="3170099"/>
              </a:xfrm>
              <a:prstGeom prst="rect">
                <a:avLst/>
              </a:prstGeom>
              <a:blipFill>
                <a:blip r:embed="rId2"/>
                <a:stretch>
                  <a:fillRect l="-1883" t="-3462" r="-1569" b="-7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6D5F384-7269-B78C-F32A-564DE4211847}"/>
                  </a:ext>
                </a:extLst>
              </p:cNvPr>
              <p:cNvSpPr txBox="1"/>
              <p:nvPr/>
            </p:nvSpPr>
            <p:spPr>
              <a:xfrm>
                <a:off x="657753" y="3907052"/>
                <a:ext cx="4200349" cy="1569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4</m:t>
                      </m:r>
                      <m:d>
                        <m:dPr>
                          <m:ctrlPr>
                            <a:rPr kumimoji="0" lang="en-GB" sz="480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0" lang="en-GB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kumimoji="0" lang="en-GB" sz="4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kumimoji="0" lang="en-GB" sz="4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kumimoji="0" lang="en-US" sz="480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4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kumimoji="0" lang="en-GB" sz="4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0" lang="en-GB" sz="4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lang="en-GB" sz="4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6D5F384-7269-B78C-F32A-564DE42118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753" y="3907052"/>
                <a:ext cx="4200349" cy="15696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9A346A8-BEA6-277C-2DFD-11EB8166774B}"/>
                  </a:ext>
                </a:extLst>
              </p:cNvPr>
              <p:cNvSpPr txBox="1"/>
              <p:nvPr/>
            </p:nvSpPr>
            <p:spPr>
              <a:xfrm>
                <a:off x="6363400" y="3907052"/>
                <a:ext cx="5232555" cy="23083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kumimoji="0" lang="en-GB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−6</m:t>
                      </m:r>
                    </m:oMath>
                  </m:oMathPara>
                </a14:m>
                <a:endParaRPr kumimoji="0" lang="en-US" sz="480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=8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−16</m:t>
                      </m:r>
                    </m:oMath>
                  </m:oMathPara>
                </a14:m>
                <a:endParaRPr kumimoji="0" lang="en-US" sz="480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=8(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kumimoji="0" lang="en-GB" sz="4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−2)</m:t>
                      </m:r>
                    </m:oMath>
                  </m:oMathPara>
                </a14:m>
                <a:br>
                  <a:rPr kumimoji="0" lang="en-GB" sz="48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</a:br>
                <a:endParaRPr lang="en-GB" sz="4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9A346A8-BEA6-277C-2DFD-11EB816677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400" y="3907052"/>
                <a:ext cx="5232555" cy="23083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DF93E8A-80C7-5962-16AF-50588E1A1812}"/>
              </a:ext>
            </a:extLst>
          </p:cNvPr>
          <p:cNvCxnSpPr/>
          <p:nvPr/>
        </p:nvCxnSpPr>
        <p:spPr>
          <a:xfrm>
            <a:off x="5514449" y="3814372"/>
            <a:ext cx="0" cy="24937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304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CEDC4C-60D7-7CCE-564C-1EB494289EA8}"/>
                  </a:ext>
                </a:extLst>
              </p:cNvPr>
              <p:cNvSpPr txBox="1"/>
              <p:nvPr/>
            </p:nvSpPr>
            <p:spPr>
              <a:xfrm>
                <a:off x="349212" y="267298"/>
                <a:ext cx="11655794" cy="19872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3600" dirty="0"/>
                  <a:t>The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600" dirty="0" err="1"/>
                  <a:t>th</a:t>
                </a:r>
                <a:r>
                  <a:rPr lang="en-GB" sz="3600" dirty="0"/>
                  <a:t> term of a different sequence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3600" i="1">
                            <a:latin typeface="Cambria Math" panose="02040503050406030204" pitchFamily="18" charset="0"/>
                          </a:rPr>
                          <m:t>+5</m:t>
                        </m:r>
                      </m:den>
                    </m:f>
                  </m:oMath>
                </a14:m>
                <a:br>
                  <a:rPr lang="en-GB" sz="3600" dirty="0"/>
                </a:br>
                <a:r>
                  <a:rPr lang="en-GB" sz="3600" b="1" dirty="0"/>
                  <a:t>(a) </a:t>
                </a:r>
                <a:r>
                  <a:rPr lang="en-GB" sz="3600" dirty="0"/>
                  <a:t>Explain why 1 is </a:t>
                </a:r>
                <a:r>
                  <a:rPr lang="en-GB" sz="3600" b="1" dirty="0"/>
                  <a:t>not</a:t>
                </a:r>
                <a:r>
                  <a:rPr lang="en-GB" sz="3600" dirty="0"/>
                  <a:t> a term in this sequence.  </a:t>
                </a:r>
                <a:br>
                  <a:rPr lang="en-GB" sz="3600" b="1" dirty="0"/>
                </a:br>
                <a:r>
                  <a:rPr lang="en-GB" sz="3600" b="1" dirty="0"/>
                  <a:t>(b) </a:t>
                </a:r>
                <a:r>
                  <a:rPr lang="en-GB" sz="3600" dirty="0"/>
                  <a:t>Work out the limiting value of the sequence as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sz="3600" i="1">
                        <a:latin typeface="Cambria Math" panose="02040503050406030204" pitchFamily="18" charset="0"/>
                      </a:rPr>
                      <m:t>→∞</m:t>
                    </m:r>
                  </m:oMath>
                </a14:m>
                <a:r>
                  <a:rPr lang="en-GB" sz="3600" dirty="0"/>
                  <a:t>.     </a:t>
                </a:r>
                <a:endParaRPr lang="en-GB" sz="36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BCEDC4C-60D7-7CCE-564C-1EB494289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212" y="267298"/>
                <a:ext cx="11655794" cy="1987211"/>
              </a:xfrm>
              <a:prstGeom prst="rect">
                <a:avLst/>
              </a:prstGeom>
              <a:blipFill>
                <a:blip r:embed="rId2"/>
                <a:stretch>
                  <a:fillRect l="-1569" r="-52" b="-107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CDE784-D4A5-D51E-E962-E9341CA937FD}"/>
                  </a:ext>
                </a:extLst>
              </p:cNvPr>
              <p:cNvSpPr txBox="1"/>
              <p:nvPr/>
            </p:nvSpPr>
            <p:spPr>
              <a:xfrm>
                <a:off x="486656" y="2761128"/>
                <a:ext cx="5165237" cy="3782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𝒏</m:t>
                          </m:r>
                        </m:num>
                        <m:den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kumimoji="0" lang="en-US" sz="4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:endParaRPr kumimoji="0" lang="en-US" sz="24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kumimoji="0" lang="en-GB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𝒏</m:t>
                    </m:r>
                    <m:r>
                      <a:rPr kumimoji="0" lang="en-GB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r>
                      <a:rPr kumimoji="0" lang="en-GB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𝟐</m:t>
                    </m:r>
                    <m:r>
                      <a:rPr kumimoji="0" lang="en-GB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.</m:t>
                    </m:r>
                    <m:r>
                      <a:rPr kumimoji="0" lang="en-GB" sz="4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𝟓</m:t>
                    </m:r>
                  </m:oMath>
                </a14:m>
                <a:r>
                  <a:rPr kumimoji="0" lang="en-GB" sz="4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</a:p>
              <a:p>
                <a:endParaRPr kumimoji="0" lang="en-GB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r>
                  <a:rPr lang="en-GB" sz="4000" b="1" dirty="0"/>
                  <a:t>Not a whole number </a:t>
                </a:r>
              </a:p>
              <a:p>
                <a:r>
                  <a:rPr lang="en-GB" sz="4000" b="1" dirty="0"/>
                  <a:t>so not in the sequence.</a:t>
                </a:r>
                <a:endParaRPr lang="en-GB" sz="40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0CDE784-D4A5-D51E-E962-E9341CA937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656" y="2761128"/>
                <a:ext cx="5165237" cy="3782895"/>
              </a:xfrm>
              <a:prstGeom prst="rect">
                <a:avLst/>
              </a:prstGeom>
              <a:blipFill>
                <a:blip r:embed="rId3"/>
                <a:stretch>
                  <a:fillRect l="-4250" r="-2597" b="-61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88DBED92-C817-B9A6-74B2-BFD19CF89486}"/>
              </a:ext>
            </a:extLst>
          </p:cNvPr>
          <p:cNvSpPr txBox="1"/>
          <p:nvPr/>
        </p:nvSpPr>
        <p:spPr>
          <a:xfrm>
            <a:off x="10987759" y="3899494"/>
            <a:ext cx="7082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6600" b="1" dirty="0"/>
              <a:t>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351E88-BF64-EB9B-7556-6DB0B95E50C7}"/>
                  </a:ext>
                </a:extLst>
              </p:cNvPr>
              <p:cNvSpPr txBox="1"/>
              <p:nvPr/>
            </p:nvSpPr>
            <p:spPr>
              <a:xfrm>
                <a:off x="6096000" y="3653088"/>
                <a:ext cx="2237382" cy="1492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4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kumimoji="0" lang="en-GB" sz="4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𝒏</m:t>
                          </m:r>
                        </m:num>
                        <m:den>
                          <m:r>
                            <a:rPr kumimoji="0" lang="en-GB" sz="4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kumimoji="0" lang="en-GB" sz="4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kumimoji="0" lang="en-GB" sz="4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4351E88-BF64-EB9B-7556-6DB0B95E5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653088"/>
                <a:ext cx="2237382" cy="1492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BABEC7-B397-8C96-B942-24AD28B019A5}"/>
                  </a:ext>
                </a:extLst>
              </p:cNvPr>
              <p:cNvSpPr txBox="1"/>
              <p:nvPr/>
            </p:nvSpPr>
            <p:spPr>
              <a:xfrm>
                <a:off x="9081593" y="3669818"/>
                <a:ext cx="2015794" cy="14800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48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GB" sz="48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US" sz="4800" b="1" i="1" smtClean="0"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m:rPr>
                              <m:nor/>
                            </m:rPr>
                            <a:rPr lang="en-GB" sz="4800" b="1" dirty="0"/>
                            <m:t> </m:t>
                          </m:r>
                        </m:num>
                        <m:den>
                          <m:r>
                            <a:rPr lang="en-US" sz="4800" b="1" i="1" dirty="0" smtClean="0">
                              <a:latin typeface="Cambria Math" panose="02040503050406030204" pitchFamily="18" charset="0"/>
                            </a:rPr>
                            <m:t>𝒏</m:t>
                          </m:r>
                        </m:den>
                      </m:f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BBABEC7-B397-8C96-B942-24AD28B01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1593" y="3669818"/>
                <a:ext cx="2015794" cy="14800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EBE861-249D-3E90-1644-94D7CBBD7B83}"/>
                  </a:ext>
                </a:extLst>
              </p:cNvPr>
              <p:cNvSpPr txBox="1"/>
              <p:nvPr/>
            </p:nvSpPr>
            <p:spPr>
              <a:xfrm>
                <a:off x="8043540" y="3991827"/>
                <a:ext cx="1156322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54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→</m:t>
                      </m:r>
                    </m:oMath>
                  </m:oMathPara>
                </a14:m>
                <a:endParaRPr lang="en-GB" sz="28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FEBE861-249D-3E90-1644-94D7CBBD7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3540" y="3991827"/>
                <a:ext cx="1156322" cy="923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98F00E1-7A44-B5E8-6634-C8BBDDDA3410}"/>
                  </a:ext>
                </a:extLst>
              </p:cNvPr>
              <p:cNvSpPr txBox="1"/>
              <p:nvPr/>
            </p:nvSpPr>
            <p:spPr>
              <a:xfrm>
                <a:off x="6750357" y="2785539"/>
                <a:ext cx="489901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GB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As </a:t>
                </a:r>
                <a14:m>
                  <m:oMath xmlns:m="http://schemas.openxmlformats.org/officeDocument/2006/math">
                    <m:r>
                      <a:rPr kumimoji="0" lang="en-GB" sz="44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𝒏</m:t>
                    </m:r>
                  </m:oMath>
                </a14:m>
                <a:r>
                  <a:rPr kumimoji="0" lang="en-GB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becomes large</a:t>
                </a:r>
                <a:endParaRPr lang="en-GB" sz="48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98F00E1-7A44-B5E8-6634-C8BBDDDA34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0357" y="2785539"/>
                <a:ext cx="4899010" cy="769441"/>
              </a:xfrm>
              <a:prstGeom prst="rect">
                <a:avLst/>
              </a:prstGeom>
              <a:blipFill>
                <a:blip r:embed="rId7"/>
                <a:stretch>
                  <a:fillRect l="-4975" t="-16667" r="-1119" b="-373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5E9A7E-056E-5115-7EAC-4C4A9C40F6B1}"/>
              </a:ext>
            </a:extLst>
          </p:cNvPr>
          <p:cNvCxnSpPr/>
          <p:nvPr/>
        </p:nvCxnSpPr>
        <p:spPr>
          <a:xfrm>
            <a:off x="5923965" y="2652741"/>
            <a:ext cx="0" cy="36015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414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4" grpId="0"/>
      <p:bldP spid="10" grpId="0"/>
      <p:bldP spid="13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F358560-6706-584E-ABFA-B0025C519BF4}"/>
                  </a:ext>
                </a:extLst>
              </p:cNvPr>
              <p:cNvSpPr/>
              <p:nvPr/>
            </p:nvSpPr>
            <p:spPr>
              <a:xfrm>
                <a:off x="565824" y="243911"/>
                <a:ext cx="11338205" cy="28007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4400" dirty="0"/>
                  <a:t>Here is a linear sequence:</a:t>
                </a:r>
                <a:br>
                  <a:rPr lang="en-GB" sz="44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>
                          <a:latin typeface="Cambria Math" panose="02040503050406030204" pitchFamily="18" charset="0"/>
                        </a:rPr>
                        <m:t>4    11    18    25  …</m:t>
                      </m:r>
                    </m:oMath>
                  </m:oMathPara>
                </a14:m>
                <a:br>
                  <a:rPr lang="en-GB" sz="4400" dirty="0"/>
                </a:br>
                <a:r>
                  <a:rPr lang="en-GB" sz="4400" dirty="0"/>
                  <a:t>(a) Work out an expression for the </a:t>
                </a:r>
                <a14:m>
                  <m:oMath xmlns:m="http://schemas.openxmlformats.org/officeDocument/2006/math">
                    <m:r>
                      <a:rPr lang="en-GB" sz="44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4400" dirty="0" err="1"/>
                  <a:t>th</a:t>
                </a:r>
                <a:r>
                  <a:rPr lang="en-GB" sz="4400" dirty="0"/>
                  <a:t> term. </a:t>
                </a:r>
              </a:p>
              <a:p>
                <a:pPr lvl="0"/>
                <a:r>
                  <a:rPr lang="en-GB" sz="4400" dirty="0"/>
                  <a:t>(b) How many terms are less than 150?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F358560-6706-584E-ABFA-B0025C519B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824" y="243911"/>
                <a:ext cx="11338205" cy="2800767"/>
              </a:xfrm>
              <a:prstGeom prst="rect">
                <a:avLst/>
              </a:prstGeom>
              <a:blipFill>
                <a:blip r:embed="rId2"/>
                <a:stretch>
                  <a:fillRect l="-2204" t="-4357" b="-95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CF62E4F-8288-032E-15A7-9F617E32BFBE}"/>
                  </a:ext>
                </a:extLst>
              </p:cNvPr>
              <p:cNvSpPr txBox="1"/>
              <p:nvPr/>
            </p:nvSpPr>
            <p:spPr>
              <a:xfrm>
                <a:off x="1063127" y="3314768"/>
                <a:ext cx="3038182" cy="11080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6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𝟕</m:t>
                      </m:r>
                      <m:r>
                        <a:rPr kumimoji="0" lang="en-GB" sz="6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𝒏</m:t>
                      </m:r>
                      <m:r>
                        <a:rPr kumimoji="0" lang="en-GB" sz="6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6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br>
                  <a:rPr kumimoji="0" lang="en-GB" sz="6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endParaRPr lang="en-GB" sz="4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CF62E4F-8288-032E-15A7-9F617E32B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127" y="3314768"/>
                <a:ext cx="3038182" cy="11080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64CC560-B986-F909-A6A6-0669394D1580}"/>
                  </a:ext>
                </a:extLst>
              </p:cNvPr>
              <p:cNvSpPr txBox="1"/>
              <p:nvPr/>
            </p:nvSpPr>
            <p:spPr>
              <a:xfrm>
                <a:off x="6096000" y="3205783"/>
                <a:ext cx="5051805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6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𝟕</m:t>
                      </m:r>
                      <m:r>
                        <a:rPr kumimoji="0" lang="en-GB" sz="6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𝒏</m:t>
                      </m:r>
                      <m:r>
                        <a:rPr kumimoji="0" lang="en-GB" sz="6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6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US" sz="6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6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𝟏𝟓𝟎</m:t>
                      </m:r>
                    </m:oMath>
                  </m:oMathPara>
                </a14:m>
                <a:br>
                  <a:rPr kumimoji="0" lang="en-GB" sz="60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+mn-ea"/>
                    <a:cs typeface="+mn-cs"/>
                  </a:rPr>
                </a:br>
                <a14:m>
                  <m:oMath xmlns:m="http://schemas.openxmlformats.org/officeDocument/2006/math">
                    <m:r>
                      <a:rPr kumimoji="0" lang="en-GB" sz="6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𝒏</m:t>
                    </m:r>
                    <m:r>
                      <a:rPr kumimoji="0" lang="en-GB" sz="6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6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𝟐𝟏</m:t>
                    </m:r>
                  </m:oMath>
                </a14:m>
                <a:r>
                  <a:rPr kumimoji="0" lang="en-GB" sz="6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.8571…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64CC560-B986-F909-A6A6-0669394D1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205783"/>
                <a:ext cx="5051805" cy="1938992"/>
              </a:xfrm>
              <a:prstGeom prst="rect">
                <a:avLst/>
              </a:prstGeom>
              <a:blipFill>
                <a:blip r:embed="rId4"/>
                <a:stretch>
                  <a:fillRect r="-3378" b="-204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497068-CC11-310E-AC19-DCACF4907B2C}"/>
                  </a:ext>
                </a:extLst>
              </p:cNvPr>
              <p:cNvSpPr txBox="1"/>
              <p:nvPr/>
            </p:nvSpPr>
            <p:spPr>
              <a:xfrm>
                <a:off x="6148192" y="5222855"/>
                <a:ext cx="5189245" cy="1015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GB" sz="6000" b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Hence </a:t>
                </a:r>
                <a14:m>
                  <m:oMath xmlns:m="http://schemas.openxmlformats.org/officeDocument/2006/math">
                    <m:r>
                      <a:rPr kumimoji="0" lang="en-GB" sz="6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𝒏</m:t>
                    </m:r>
                    <m:r>
                      <a:rPr kumimoji="0" lang="en-GB" sz="6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6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𝟐𝟏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1497068-CC11-310E-AC19-DCACF4907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8192" y="5222855"/>
                <a:ext cx="5189245" cy="1015663"/>
              </a:xfrm>
              <a:prstGeom prst="rect">
                <a:avLst/>
              </a:prstGeom>
              <a:blipFill>
                <a:blip r:embed="rId5"/>
                <a:stretch>
                  <a:fillRect l="-7168" t="-18675" b="-40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153428F-6841-BE35-84E2-F8F02676BB62}"/>
              </a:ext>
            </a:extLst>
          </p:cNvPr>
          <p:cNvCxnSpPr>
            <a:cxnSpLocks/>
          </p:cNvCxnSpPr>
          <p:nvPr/>
        </p:nvCxnSpPr>
        <p:spPr>
          <a:xfrm>
            <a:off x="5050703" y="3356475"/>
            <a:ext cx="0" cy="28820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5019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F358560-6706-584E-ABFA-B0025C519BF4}"/>
                  </a:ext>
                </a:extLst>
              </p:cNvPr>
              <p:cNvSpPr/>
              <p:nvPr/>
            </p:nvSpPr>
            <p:spPr>
              <a:xfrm>
                <a:off x="370248" y="104757"/>
                <a:ext cx="11567440" cy="33242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3200" dirty="0"/>
                  <a:t>The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200" dirty="0" err="1"/>
                  <a:t>th</a:t>
                </a:r>
                <a:r>
                  <a:rPr lang="en-GB" sz="3200" dirty="0"/>
                  <a:t> term of sequence X is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𝑎𝑛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3200" dirty="0"/>
                  <a:t>.</a:t>
                </a:r>
                <a:br>
                  <a:rPr lang="en-GB" sz="3200" dirty="0"/>
                </a:br>
                <a:r>
                  <a:rPr lang="en-GB" sz="3200" dirty="0"/>
                  <a:t>The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3200" dirty="0" err="1"/>
                  <a:t>th</a:t>
                </a:r>
                <a:r>
                  <a:rPr lang="en-GB" sz="3200" dirty="0"/>
                  <a:t> term of sequence Y is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𝑏𝑛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3200" dirty="0"/>
                  <a:t>.</a:t>
                </a:r>
                <a:br>
                  <a:rPr lang="en-GB" sz="3200" dirty="0"/>
                </a:br>
                <a:r>
                  <a:rPr lang="en-GB" sz="3200" b="1" dirty="0"/>
                  <a:t>(a) </a:t>
                </a:r>
                <a:r>
                  <a:rPr lang="en-GB" sz="3200" dirty="0"/>
                  <a:t>Show that the sequences have the same first term. </a:t>
                </a:r>
              </a:p>
              <a:p>
                <a:pPr lvl="0"/>
                <a:r>
                  <a:rPr lang="en-GB" sz="3200" b="1" dirty="0"/>
                  <a:t>(b) </a:t>
                </a:r>
                <a:r>
                  <a:rPr lang="en-GB" sz="3200" dirty="0"/>
                  <a:t>The 2</a:t>
                </a:r>
                <a:r>
                  <a:rPr lang="en-GB" sz="3200" baseline="30000" dirty="0"/>
                  <a:t>nd</a:t>
                </a:r>
                <a:r>
                  <a:rPr lang="en-GB" sz="3200" dirty="0"/>
                  <a:t> term of sequence X is equal to the 3</a:t>
                </a:r>
                <a:r>
                  <a:rPr lang="en-GB" sz="3200" baseline="30000" dirty="0"/>
                  <a:t>rd</a:t>
                </a:r>
                <a:r>
                  <a:rPr lang="en-GB" sz="3200" dirty="0"/>
                  <a:t> term of sequence Y. Show that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sz="3200" i="1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3200" dirty="0"/>
                  <a:t>.  </a:t>
                </a:r>
                <a:br>
                  <a:rPr lang="en-GB" sz="3200" dirty="0"/>
                </a:br>
                <a:r>
                  <a:rPr lang="en-GB" sz="3200" b="1" dirty="0"/>
                  <a:t>(c) </a:t>
                </a:r>
                <a:r>
                  <a:rPr lang="en-GB" sz="3200" dirty="0"/>
                  <a:t>Prove that: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𝑛𝑡h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𝑡𝑒𝑟𝑚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𝑠𝑒𝑞𝑢𝑒𝑛𝑐𝑒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𝑋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𝑛𝑡h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𝑡𝑒𝑟𝑚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𝑠𝑒𝑞𝑢𝑒𝑛𝑐𝑒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𝑌</m:t>
                        </m:r>
                      </m:den>
                    </m:f>
                    <m:r>
                      <a:rPr lang="en-GB" sz="3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3200" i="1">
                            <a:latin typeface="Cambria Math" panose="02040503050406030204" pitchFamily="18" charset="0"/>
                          </a:rPr>
                          <m:t>+2</m:t>
                        </m:r>
                      </m:den>
                    </m:f>
                  </m:oMath>
                </a14:m>
                <a:endParaRPr lang="en-GB" sz="32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F358560-6706-584E-ABFA-B0025C519B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248" y="104757"/>
                <a:ext cx="11567440" cy="3324243"/>
              </a:xfrm>
              <a:prstGeom prst="rect">
                <a:avLst/>
              </a:prstGeom>
              <a:blipFill>
                <a:blip r:embed="rId2"/>
                <a:stretch>
                  <a:fillRect l="-1371" t="-2198" r="-2003" b="-3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F1EB0E4-2819-3C5B-BB86-AB4462C98D76}"/>
                  </a:ext>
                </a:extLst>
              </p:cNvPr>
              <p:cNvSpPr txBox="1"/>
              <p:nvPr/>
            </p:nvSpPr>
            <p:spPr>
              <a:xfrm>
                <a:off x="9398897" y="2665967"/>
                <a:ext cx="2172297" cy="1035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32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𝒂𝒏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𝒃</m:t>
                          </m:r>
                        </m:num>
                        <m:den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𝒃𝒏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𝒂</m:t>
                          </m:r>
                        </m:den>
                      </m:f>
                    </m:oMath>
                  </m:oMathPara>
                </a14:m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F1EB0E4-2819-3C5B-BB86-AB4462C98D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8897" y="2665967"/>
                <a:ext cx="2172297" cy="1035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2C3EF2C-4244-B7AA-ABFC-F352F8B75731}"/>
                  </a:ext>
                </a:extLst>
              </p:cNvPr>
              <p:cNvSpPr txBox="1"/>
              <p:nvPr/>
            </p:nvSpPr>
            <p:spPr>
              <a:xfrm>
                <a:off x="4655797" y="3730238"/>
                <a:ext cx="401499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𝒂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𝒃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𝒃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𝒂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 </m:t>
                      </m:r>
                    </m:oMath>
                  </m:oMathPara>
                </a14:m>
                <a:endParaRPr kumimoji="0" lang="en-US" sz="36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2C3EF2C-4244-B7AA-ABFC-F352F8B75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5797" y="3730238"/>
                <a:ext cx="4014992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AE8DD1-CD07-8ABB-293F-ADE043645F74}"/>
                  </a:ext>
                </a:extLst>
              </p:cNvPr>
              <p:cNvSpPr txBox="1"/>
              <p:nvPr/>
            </p:nvSpPr>
            <p:spPr>
              <a:xfrm>
                <a:off x="290425" y="3730238"/>
                <a:ext cx="3771081" cy="6463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𝒂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𝒃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𝒃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𝒂</m:t>
                      </m:r>
                    </m:oMath>
                  </m:oMathPara>
                </a14:m>
                <a:b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</a:br>
                <a:endParaRPr lang="en-GB" sz="4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CAE8DD1-CD07-8ABB-293F-ADE043645F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425" y="3730238"/>
                <a:ext cx="3771081" cy="64639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571A61-FF3B-C60D-C81E-5C4214E5F032}"/>
                  </a:ext>
                </a:extLst>
              </p:cNvPr>
              <p:cNvSpPr txBox="1"/>
              <p:nvPr/>
            </p:nvSpPr>
            <p:spPr>
              <a:xfrm>
                <a:off x="487236" y="4496021"/>
                <a:ext cx="344491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𝒂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𝒃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𝒃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𝒂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C571A61-FF3B-C60D-C81E-5C4214E5F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236" y="4496021"/>
                <a:ext cx="3444912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3B1606C-6445-D536-A723-CAA0BA67564B}"/>
                  </a:ext>
                </a:extLst>
              </p:cNvPr>
              <p:cNvSpPr txBox="1"/>
              <p:nvPr/>
            </p:nvSpPr>
            <p:spPr>
              <a:xfrm>
                <a:off x="5620568" y="4526521"/>
                <a:ext cx="2085449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𝒂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𝒃</m:t>
                      </m:r>
                    </m:oMath>
                  </m:oMathPara>
                </a14:m>
                <a:endParaRPr kumimoji="0" lang="en-GB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3B1606C-6445-D536-A723-CAA0BA6756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0568" y="4526521"/>
                <a:ext cx="2085449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B2A727F-365A-DAAF-6C72-AC2083AFA4EA}"/>
              </a:ext>
            </a:extLst>
          </p:cNvPr>
          <p:cNvCxnSpPr/>
          <p:nvPr/>
        </p:nvCxnSpPr>
        <p:spPr>
          <a:xfrm>
            <a:off x="4476634" y="3803455"/>
            <a:ext cx="0" cy="25356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A15B78-3E2A-25E2-BCBE-E3A370EE8EAD}"/>
              </a:ext>
            </a:extLst>
          </p:cNvPr>
          <p:cNvCxnSpPr/>
          <p:nvPr/>
        </p:nvCxnSpPr>
        <p:spPr>
          <a:xfrm>
            <a:off x="8903713" y="3730238"/>
            <a:ext cx="0" cy="25356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49510E-5E44-9C93-51DA-E50BEDE7D6B7}"/>
                  </a:ext>
                </a:extLst>
              </p:cNvPr>
              <p:cNvSpPr txBox="1"/>
              <p:nvPr/>
            </p:nvSpPr>
            <p:spPr>
              <a:xfrm>
                <a:off x="9265079" y="4117854"/>
                <a:ext cx="2244159" cy="1035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𝒃𝒏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𝒃</m:t>
                          </m:r>
                        </m:num>
                        <m:den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𝒃𝒏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𝒃</m:t>
                          </m:r>
                        </m:den>
                      </m:f>
                    </m:oMath>
                  </m:oMathPara>
                </a14:m>
                <a:endParaRPr kumimoji="0" lang="en-US" sz="32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49510E-5E44-9C93-51DA-E50BEDE7D6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65079" y="4117854"/>
                <a:ext cx="2244159" cy="10359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14D1D22-503C-CCB3-EF63-F36B6C301C91}"/>
                  </a:ext>
                </a:extLst>
              </p:cNvPr>
              <p:cNvSpPr txBox="1"/>
              <p:nvPr/>
            </p:nvSpPr>
            <p:spPr>
              <a:xfrm>
                <a:off x="9468411" y="5541842"/>
                <a:ext cx="1948141" cy="10257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32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𝒏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num>
                        <m:den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𝒏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+</m:t>
                          </m:r>
                          <m:r>
                            <a:rPr kumimoji="0" lang="en-GB" sz="32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14D1D22-503C-CCB3-EF63-F36B6C301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8411" y="5541842"/>
                <a:ext cx="1948141" cy="10257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492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  <p:bldP spid="11" grpId="0"/>
      <p:bldP spid="16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36160" y="9205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bg1"/>
                </a:solidFill>
              </a:rPr>
              <a:t>On provided sheet.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97581" y="332814"/>
                <a:ext cx="11596835" cy="3029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</a:pPr>
                <a:r>
                  <a:rPr lang="en-GB" sz="36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(a)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  <m:r>
                      <a:rPr lang="en-GB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GB" sz="36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Show that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+1</m:t>
                        </m:r>
                      </m:e>
                    </m:d>
                    <m:r>
                      <a:rPr lang="en-GB" sz="3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</m:d>
                    <m:r>
                      <a:rPr lang="en-GB" sz="3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en-GB" sz="3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GB" sz="3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</m:oMath>
                </a14:m>
                <a:endParaRPr lang="en-US" sz="36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</a:pPr>
                <a:br>
                  <a:rPr lang="en-GB" sz="36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GB" sz="36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(b) </a:t>
                </a:r>
                <a:r>
                  <a:rPr lang="en-GB" sz="36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lang="en-GB" sz="3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lang="en-GB" sz="3600" dirty="0" err="1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lang="en-GB" sz="36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term of a sequence is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p>
                        <m:r>
                          <a:rPr lang="en-GB" sz="36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3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6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br>
                  <a:rPr lang="en-GB" sz="36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r>
                  <a:rPr lang="en-GB" sz="3600" dirty="0"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Two consecutive terms in the sequence have a difference of 32. Work out the two terms. 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81" y="332814"/>
                <a:ext cx="11596835" cy="3029997"/>
              </a:xfrm>
              <a:prstGeom prst="rect">
                <a:avLst/>
              </a:prstGeom>
              <a:blipFill>
                <a:blip r:embed="rId2"/>
                <a:stretch>
                  <a:fillRect l="-1630" t="-2817" b="-66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E34683F-3995-C087-32FF-4F66F565924D}"/>
                  </a:ext>
                </a:extLst>
              </p:cNvPr>
              <p:cNvSpPr txBox="1"/>
              <p:nvPr/>
            </p:nvSpPr>
            <p:spPr>
              <a:xfrm>
                <a:off x="297581" y="3659673"/>
                <a:ext cx="6556238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4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4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𝒏</m:t>
                              </m:r>
                              <m:r>
                                <a:rPr kumimoji="0" lang="en-GB" sz="4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kumimoji="0" lang="en-GB" sz="4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𝟏</m:t>
                              </m:r>
                            </m:e>
                          </m:d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d>
                        <m:d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𝒏</m:t>
                          </m:r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+</m:t>
                          </m:r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</m:t>
                          </m:r>
                        </m:e>
                      </m:d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𝒏</m:t>
                      </m:r>
                    </m:oMath>
                  </m:oMathPara>
                </a14:m>
                <a:endParaRPr kumimoji="0" lang="en-US" sz="4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7E34683F-3995-C087-32FF-4F66F56592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81" y="3659673"/>
                <a:ext cx="6556238" cy="7218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565D0C7-179A-AB3C-DAB3-9620671A8E82}"/>
                  </a:ext>
                </a:extLst>
              </p:cNvPr>
              <p:cNvSpPr txBox="1"/>
              <p:nvPr/>
            </p:nvSpPr>
            <p:spPr>
              <a:xfrm>
                <a:off x="7616259" y="3315675"/>
                <a:ext cx="3137758" cy="14096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𝟑𝟐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kumimoji="0" lang="en-US" sz="4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𝟏𝟓</m:t>
                      </m:r>
                    </m:oMath>
                  </m:oMathPara>
                </a14:m>
                <a:endParaRPr kumimoji="0" lang="en-GB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565D0C7-179A-AB3C-DAB3-9620671A8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259" y="3315675"/>
                <a:ext cx="3137758" cy="140961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135A6C-D780-B1C5-FBE1-5ADD10EA34CC}"/>
                  </a:ext>
                </a:extLst>
              </p:cNvPr>
              <p:cNvSpPr txBox="1"/>
              <p:nvPr/>
            </p:nvSpPr>
            <p:spPr>
              <a:xfrm>
                <a:off x="7536160" y="5085818"/>
                <a:ext cx="3959127" cy="14393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𝟏𝟓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𝟏𝟓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𝟐𝟒𝟎</m:t>
                      </m:r>
                    </m:oMath>
                  </m:oMathPara>
                </a14:m>
                <a:endParaRPr kumimoji="0" lang="en-US" sz="4000" b="1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𝟏𝟔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𝟏𝟔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𝟐𝟕𝟐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D135A6C-D780-B1C5-FBE1-5ADD10EA3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6160" y="5085818"/>
                <a:ext cx="3959127" cy="14393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9A30C1-6636-93AA-112E-E6708F77FB07}"/>
                  </a:ext>
                </a:extLst>
              </p:cNvPr>
              <p:cNvSpPr txBox="1"/>
              <p:nvPr/>
            </p:nvSpPr>
            <p:spPr>
              <a:xfrm>
                <a:off x="410920" y="4535011"/>
                <a:ext cx="2399598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39A30C1-6636-93AA-112E-E6708F77FB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920" y="4535011"/>
                <a:ext cx="2399598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2A97C0E-0B25-3C4A-D85D-FB23E36904A4}"/>
              </a:ext>
            </a:extLst>
          </p:cNvPr>
          <p:cNvCxnSpPr>
            <a:cxnSpLocks/>
          </p:cNvCxnSpPr>
          <p:nvPr/>
        </p:nvCxnSpPr>
        <p:spPr>
          <a:xfrm>
            <a:off x="7118856" y="3315675"/>
            <a:ext cx="0" cy="31468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572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536160" y="9205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>
                <a:solidFill>
                  <a:schemeClr val="bg1"/>
                </a:solidFill>
              </a:rPr>
              <a:t>On provided sheet.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6177F94-5AD6-2241-AE9C-8413EAA60968}"/>
                  </a:ext>
                </a:extLst>
              </p:cNvPr>
              <p:cNvSpPr txBox="1"/>
              <p:nvPr/>
            </p:nvSpPr>
            <p:spPr>
              <a:xfrm>
                <a:off x="478238" y="207609"/>
                <a:ext cx="11089204" cy="3029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The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𝑛</m:t>
                    </m:r>
                  </m:oMath>
                </a14:m>
                <a:r>
                  <a:rPr kumimoji="0" lang="en-GB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th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term of the linear sequence 2, 7, 12, 17, …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is </a:t>
                </a:r>
                <a14:m>
                  <m:oMath xmlns:m="http://schemas.openxmlformats.org/officeDocument/2006/math"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5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kumimoji="0" lang="en-GB" sz="36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</m:oMath>
                </a14:m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 A new sequence is formed by squaring each term of the linear sequence and adding 1.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Prove algebraically that </a:t>
                </a:r>
                <a:r>
                  <a:rPr kumimoji="0" lang="en-GB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all</a:t>
                </a:r>
                <a:r>
                  <a:rPr kumimoji="0" lang="en-GB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the terms in the new sequence are multiples of 5.</a:t>
                </a: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6177F94-5AD6-2241-AE9C-8413EAA60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238" y="207609"/>
                <a:ext cx="11089204" cy="3029997"/>
              </a:xfrm>
              <a:prstGeom prst="rect">
                <a:avLst/>
              </a:prstGeom>
              <a:blipFill>
                <a:blip r:embed="rId2"/>
                <a:stretch>
                  <a:fillRect l="-1648" t="-2616" r="-934" b="-66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BA03C3-A12D-BA9F-DB1C-3809082B5FF9}"/>
                  </a:ext>
                </a:extLst>
              </p:cNvPr>
              <p:cNvSpPr txBox="1"/>
              <p:nvPr/>
            </p:nvSpPr>
            <p:spPr>
              <a:xfrm>
                <a:off x="2975308" y="3252930"/>
                <a:ext cx="6095064" cy="7658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7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GB" sz="4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dPr>
                            <m:e>
                              <m:r>
                                <a:rPr kumimoji="0" lang="en-GB" sz="4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𝟓</m:t>
                              </m:r>
                              <m:r>
                                <a:rPr kumimoji="0" lang="en-GB" sz="4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𝒏</m:t>
                              </m:r>
                              <m:r>
                                <a:rPr kumimoji="0" lang="en-GB" sz="4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kumimoji="0" lang="en-GB" sz="4000" b="1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𝟑</m:t>
                              </m:r>
                            </m:e>
                          </m:d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br>
                  <a:rPr kumimoji="0" lang="en-GB" sz="40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 Math" panose="020405030504060302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kumimoji="0" lang="en-GB" sz="4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8BA03C3-A12D-BA9F-DB1C-3809082B5F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5308" y="3252930"/>
                <a:ext cx="6095064" cy="76585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8D1991E-B753-0FFB-65AA-9B95B2991808}"/>
                  </a:ext>
                </a:extLst>
              </p:cNvPr>
              <p:cNvSpPr txBox="1"/>
              <p:nvPr/>
            </p:nvSpPr>
            <p:spPr>
              <a:xfrm>
                <a:off x="3048468" y="5773433"/>
                <a:ext cx="6095064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𝟓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𝟓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𝟔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B8D1991E-B753-0FFB-65AA-9B95B29918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468" y="5773433"/>
                <a:ext cx="6095064" cy="7218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2C2545-39BB-D53F-0C8E-123C252F586D}"/>
                  </a:ext>
                </a:extLst>
              </p:cNvPr>
              <p:cNvSpPr txBox="1"/>
              <p:nvPr/>
            </p:nvSpPr>
            <p:spPr>
              <a:xfrm>
                <a:off x="3137290" y="4992258"/>
                <a:ext cx="6095064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𝟐𝟓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𝟑𝟎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872C2545-39BB-D53F-0C8E-123C252F5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290" y="4992258"/>
                <a:ext cx="6095064" cy="7218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1819DFA-4C4D-97BB-5443-AF4463AD51D4}"/>
                  </a:ext>
                </a:extLst>
              </p:cNvPr>
              <p:cNvSpPr txBox="1"/>
              <p:nvPr/>
            </p:nvSpPr>
            <p:spPr>
              <a:xfrm>
                <a:off x="3434610" y="4144619"/>
                <a:ext cx="6095064" cy="72180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kumimoji="0" lang="en-GB" sz="4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𝟐𝟓</m:t>
                      </m:r>
                      <m:sSup>
                        <m:sSupPr>
                          <m:ctrlP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𝒏</m:t>
                          </m:r>
                        </m:e>
                        <m:sup>
                          <m:r>
                            <a:rPr kumimoji="0" lang="en-GB" sz="4000" b="1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𝟐</m:t>
                          </m:r>
                        </m:sup>
                      </m:sSup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𝟑𝟎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𝒏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𝟗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kumimoji="0" lang="en-GB" sz="4000" b="1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1819DFA-4C4D-97BB-5443-AF4463AD51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4610" y="4144619"/>
                <a:ext cx="6095064" cy="7218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2332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3" grpId="0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612</Words>
  <Application>Microsoft Office PowerPoint</Application>
  <PresentationFormat>Widescreen</PresentationFormat>
  <Paragraphs>78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2022-09-28T11:05:58Z</dcterms:created>
  <dcterms:modified xsi:type="dcterms:W3CDTF">2023-06-22T07:38:18Z</dcterms:modified>
</cp:coreProperties>
</file>