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8" r:id="rId4"/>
    <p:sldId id="259" r:id="rId5"/>
    <p:sldId id="25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E6BBF3-C00B-431F-B455-4BFF746CAA83}" v="8" dt="2024-01-08T06:58:20.1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72" d="100"/>
          <a:sy n="72" d="100"/>
        </p:scale>
        <p:origin x="42" y="5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8EE6BBF3-C00B-431F-B455-4BFF746CAA83}"/>
    <pc:docChg chg="modSld">
      <pc:chgData name="Stewart Gale" userId="3647ddd2-6040-41ae-a96d-232c23482af8" providerId="ADAL" clId="{8EE6BBF3-C00B-431F-B455-4BFF746CAA83}" dt="2024-01-08T06:58:20.122" v="7"/>
      <pc:docMkLst>
        <pc:docMk/>
      </pc:docMkLst>
      <pc:sldChg chg="modAnim">
        <pc:chgData name="Stewart Gale" userId="3647ddd2-6040-41ae-a96d-232c23482af8" providerId="ADAL" clId="{8EE6BBF3-C00B-431F-B455-4BFF746CAA83}" dt="2024-01-08T06:58:20.122" v="7"/>
        <pc:sldMkLst>
          <pc:docMk/>
          <pc:sldMk cId="673145631" sldId="257"/>
        </pc:sldMkLst>
      </pc:sldChg>
      <pc:sldChg chg="modAnim">
        <pc:chgData name="Stewart Gale" userId="3647ddd2-6040-41ae-a96d-232c23482af8" providerId="ADAL" clId="{8EE6BBF3-C00B-431F-B455-4BFF746CAA83}" dt="2024-01-08T06:58:09.784" v="3"/>
        <pc:sldMkLst>
          <pc:docMk/>
          <pc:sldMk cId="108603595" sldId="25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6F8E7-FD69-4962-92C1-45AE801C8FB5}" type="datetimeFigureOut">
              <a:rPr lang="en-GB" smtClean="0"/>
              <a:t>08/01/2024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1925C-40DB-4595-908F-433B2784CA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3552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6F8E7-FD69-4962-92C1-45AE801C8FB5}" type="datetimeFigureOut">
              <a:rPr lang="en-GB" smtClean="0"/>
              <a:t>08/01/2024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1925C-40DB-4595-908F-433B2784CA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6990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6F8E7-FD69-4962-92C1-45AE801C8FB5}" type="datetimeFigureOut">
              <a:rPr lang="en-GB" smtClean="0"/>
              <a:t>08/01/2024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1925C-40DB-4595-908F-433B2784CA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835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6F8E7-FD69-4962-92C1-45AE801C8FB5}" type="datetimeFigureOut">
              <a:rPr lang="en-GB" smtClean="0"/>
              <a:t>08/01/2024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1925C-40DB-4595-908F-433B2784CA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7973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6F8E7-FD69-4962-92C1-45AE801C8FB5}" type="datetimeFigureOut">
              <a:rPr lang="en-GB" smtClean="0"/>
              <a:t>08/01/2024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1925C-40DB-4595-908F-433B2784CA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4499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6F8E7-FD69-4962-92C1-45AE801C8FB5}" type="datetimeFigureOut">
              <a:rPr lang="en-GB" smtClean="0"/>
              <a:t>08/01/2024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1925C-40DB-4595-908F-433B2784CA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1360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6F8E7-FD69-4962-92C1-45AE801C8FB5}" type="datetimeFigureOut">
              <a:rPr lang="en-GB" smtClean="0"/>
              <a:t>08/01/2024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1925C-40DB-4595-908F-433B2784CA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5230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6F8E7-FD69-4962-92C1-45AE801C8FB5}" type="datetimeFigureOut">
              <a:rPr lang="en-GB" smtClean="0"/>
              <a:t>08/01/2024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1925C-40DB-4595-908F-433B2784CA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3253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6F8E7-FD69-4962-92C1-45AE801C8FB5}" type="datetimeFigureOut">
              <a:rPr lang="en-GB" smtClean="0"/>
              <a:t>08/01/2024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1925C-40DB-4595-908F-433B2784CA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0435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6F8E7-FD69-4962-92C1-45AE801C8FB5}" type="datetimeFigureOut">
              <a:rPr lang="en-GB" smtClean="0"/>
              <a:t>08/01/2024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1925C-40DB-4595-908F-433B2784CA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259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6F8E7-FD69-4962-92C1-45AE801C8FB5}" type="datetimeFigureOut">
              <a:rPr lang="en-GB" smtClean="0"/>
              <a:t>08/01/2024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1925C-40DB-4595-908F-433B2784CA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5411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A6F8E7-FD69-4962-92C1-45AE801C8FB5}" type="datetimeFigureOut">
              <a:rPr lang="en-GB" smtClean="0"/>
              <a:t>08/01/2024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1925C-40DB-4595-908F-433B2784CA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6218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396" t="10614" r="5190" b="7311"/>
          <a:stretch/>
        </p:blipFill>
        <p:spPr>
          <a:xfrm>
            <a:off x="279064" y="114293"/>
            <a:ext cx="5816067" cy="409853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808238" y="4348918"/>
            <a:ext cx="105737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Which question had the lowest percentage of </a:t>
            </a:r>
          </a:p>
          <a:p>
            <a:pPr algn="ctr"/>
            <a:r>
              <a:rPr lang="en-GB" sz="3600" dirty="0"/>
              <a:t>correct answers?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8238" y="5606279"/>
            <a:ext cx="108343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For each question, what was the most common </a:t>
            </a:r>
          </a:p>
          <a:p>
            <a:pPr algn="ctr"/>
            <a:r>
              <a:rPr lang="en-GB" sz="3600" dirty="0"/>
              <a:t>wrong answer?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6568" t="8856" r="5882" b="8006"/>
          <a:stretch/>
        </p:blipFill>
        <p:spPr>
          <a:xfrm>
            <a:off x="6287622" y="137613"/>
            <a:ext cx="5721958" cy="407521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26597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11680" y="2078183"/>
            <a:ext cx="82296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4706828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396" t="10614" r="5190" b="7311"/>
          <a:stretch/>
        </p:blipFill>
        <p:spPr>
          <a:xfrm>
            <a:off x="279063" y="221869"/>
            <a:ext cx="5816067" cy="409853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808237" y="4898753"/>
            <a:ext cx="105737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Which question had the lowest percentage of </a:t>
            </a:r>
          </a:p>
          <a:p>
            <a:pPr algn="ctr"/>
            <a:r>
              <a:rPr lang="en-GB" sz="3600" dirty="0"/>
              <a:t>correct answers?</a:t>
            </a:r>
          </a:p>
        </p:txBody>
      </p:sp>
      <p:sp>
        <p:nvSpPr>
          <p:cNvPr id="2" name="Rectangle 1"/>
          <p:cNvSpPr/>
          <p:nvPr/>
        </p:nvSpPr>
        <p:spPr>
          <a:xfrm>
            <a:off x="279063" y="233528"/>
            <a:ext cx="5816067" cy="409853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6568" t="8856" r="5882" b="8006"/>
          <a:stretch/>
        </p:blipFill>
        <p:spPr>
          <a:xfrm>
            <a:off x="6219036" y="233528"/>
            <a:ext cx="5721958" cy="407521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72376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396" t="10614" r="5190" b="7311"/>
          <a:stretch/>
        </p:blipFill>
        <p:spPr>
          <a:xfrm>
            <a:off x="393578" y="239799"/>
            <a:ext cx="5816067" cy="409853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67544" t="26023" r="7212" b="58187"/>
          <a:stretch/>
        </p:blipFill>
        <p:spPr>
          <a:xfrm>
            <a:off x="572872" y="4338332"/>
            <a:ext cx="5575422" cy="232488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725871" y="1736244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82312" y="3533589"/>
            <a:ext cx="412434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Student did </a:t>
            </a:r>
          </a:p>
          <a:p>
            <a:pPr algn="ctr"/>
            <a:r>
              <a:rPr lang="en-GB" sz="6000" dirty="0"/>
              <a:t>Q to P</a:t>
            </a:r>
          </a:p>
        </p:txBody>
      </p:sp>
    </p:spTree>
    <p:extLst>
      <p:ext uri="{BB962C8B-B14F-4D97-AF65-F5344CB8AC3E}">
        <p14:creationId xmlns:p14="http://schemas.microsoft.com/office/powerpoint/2010/main" val="108603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725871" y="1736244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22547" y="3312459"/>
            <a:ext cx="453754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Students just swapped numbers.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l="12828" t="43469" r="62292" b="40072"/>
          <a:stretch/>
        </p:blipFill>
        <p:spPr>
          <a:xfrm>
            <a:off x="637938" y="4398096"/>
            <a:ext cx="5206129" cy="229603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l="6568" t="8856" r="5882" b="8006"/>
          <a:stretch/>
        </p:blipFill>
        <p:spPr>
          <a:xfrm>
            <a:off x="380024" y="322883"/>
            <a:ext cx="5721958" cy="407521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73145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45</Words>
  <Application>Microsoft Office PowerPoint</Application>
  <PresentationFormat>Widescreen</PresentationFormat>
  <Paragraphs>12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2019-11-26T10:37:33Z</dcterms:created>
  <dcterms:modified xsi:type="dcterms:W3CDTF">2024-01-08T06:58:20Z</dcterms:modified>
</cp:coreProperties>
</file>