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DBA718-ED6B-43F4-9E83-4023BA03E35A}" v="34" dt="2023-09-07T11:01:27.3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43DBA718-ED6B-43F4-9E83-4023BA03E35A}"/>
    <pc:docChg chg="undo custSel addSld delSld modSld">
      <pc:chgData name="Stewart Gale" userId="3647ddd2-6040-41ae-a96d-232c23482af8" providerId="ADAL" clId="{43DBA718-ED6B-43F4-9E83-4023BA03E35A}" dt="2023-09-07T11:01:27.316" v="188"/>
      <pc:docMkLst>
        <pc:docMk/>
      </pc:docMkLst>
      <pc:sldChg chg="modSp del mod">
        <pc:chgData name="Stewart Gale" userId="3647ddd2-6040-41ae-a96d-232c23482af8" providerId="ADAL" clId="{43DBA718-ED6B-43F4-9E83-4023BA03E35A}" dt="2023-09-07T10:53:21.369" v="38" actId="47"/>
        <pc:sldMkLst>
          <pc:docMk/>
          <pc:sldMk cId="2744045950" sldId="259"/>
        </pc:sldMkLst>
        <pc:picChg chg="mod">
          <ac:chgData name="Stewart Gale" userId="3647ddd2-6040-41ae-a96d-232c23482af8" providerId="ADAL" clId="{43DBA718-ED6B-43F4-9E83-4023BA03E35A}" dt="2023-09-07T10:52:17.393" v="19" actId="1076"/>
          <ac:picMkLst>
            <pc:docMk/>
            <pc:sldMk cId="2744045950" sldId="259"/>
            <ac:picMk id="4" creationId="{00000000-0000-0000-0000-000000000000}"/>
          </ac:picMkLst>
        </pc:picChg>
      </pc:sldChg>
      <pc:sldChg chg="del">
        <pc:chgData name="Stewart Gale" userId="3647ddd2-6040-41ae-a96d-232c23482af8" providerId="ADAL" clId="{43DBA718-ED6B-43F4-9E83-4023BA03E35A}" dt="2023-09-07T10:55:18.443" v="74" actId="47"/>
        <pc:sldMkLst>
          <pc:docMk/>
          <pc:sldMk cId="2883528957" sldId="260"/>
        </pc:sldMkLst>
      </pc:sldChg>
      <pc:sldChg chg="addSp delSp modSp del mod delAnim modAnim">
        <pc:chgData name="Stewart Gale" userId="3647ddd2-6040-41ae-a96d-232c23482af8" providerId="ADAL" clId="{43DBA718-ED6B-43F4-9E83-4023BA03E35A}" dt="2023-09-07T10:57:01.154" v="110" actId="47"/>
        <pc:sldMkLst>
          <pc:docMk/>
          <pc:sldMk cId="2146615899" sldId="261"/>
        </pc:sldMkLst>
        <pc:picChg chg="add del mod modCrop">
          <ac:chgData name="Stewart Gale" userId="3647ddd2-6040-41ae-a96d-232c23482af8" providerId="ADAL" clId="{43DBA718-ED6B-43F4-9E83-4023BA03E35A}" dt="2023-09-07T10:56:48.785" v="104" actId="21"/>
          <ac:picMkLst>
            <pc:docMk/>
            <pc:sldMk cId="2146615899" sldId="261"/>
            <ac:picMk id="2" creationId="{2A1E69A6-5EAE-F62E-C968-CDA5CC7423DF}"/>
          </ac:picMkLst>
        </pc:picChg>
      </pc:sldChg>
      <pc:sldChg chg="modSp del mod">
        <pc:chgData name="Stewart Gale" userId="3647ddd2-6040-41ae-a96d-232c23482af8" providerId="ADAL" clId="{43DBA718-ED6B-43F4-9E83-4023BA03E35A}" dt="2023-09-07T10:58:35.354" v="141" actId="47"/>
        <pc:sldMkLst>
          <pc:docMk/>
          <pc:sldMk cId="3152717905" sldId="262"/>
        </pc:sldMkLst>
        <pc:picChg chg="mod">
          <ac:chgData name="Stewart Gale" userId="3647ddd2-6040-41ae-a96d-232c23482af8" providerId="ADAL" clId="{43DBA718-ED6B-43F4-9E83-4023BA03E35A}" dt="2023-09-07T10:57:02.335" v="111" actId="1076"/>
          <ac:picMkLst>
            <pc:docMk/>
            <pc:sldMk cId="3152717905" sldId="262"/>
            <ac:picMk id="4" creationId="{00000000-0000-0000-0000-000000000000}"/>
          </ac:picMkLst>
        </pc:picChg>
        <pc:picChg chg="mod">
          <ac:chgData name="Stewart Gale" userId="3647ddd2-6040-41ae-a96d-232c23482af8" providerId="ADAL" clId="{43DBA718-ED6B-43F4-9E83-4023BA03E35A}" dt="2023-09-07T10:57:58.692" v="129" actId="1076"/>
          <ac:picMkLst>
            <pc:docMk/>
            <pc:sldMk cId="3152717905" sldId="262"/>
            <ac:picMk id="5" creationId="{00000000-0000-0000-0000-000000000000}"/>
          </ac:picMkLst>
        </pc:picChg>
      </pc:sldChg>
      <pc:sldChg chg="delSp modSp del mod delAnim">
        <pc:chgData name="Stewart Gale" userId="3647ddd2-6040-41ae-a96d-232c23482af8" providerId="ADAL" clId="{43DBA718-ED6B-43F4-9E83-4023BA03E35A}" dt="2023-09-07T11:00:29.241" v="175" actId="47"/>
        <pc:sldMkLst>
          <pc:docMk/>
          <pc:sldMk cId="2412703876" sldId="263"/>
        </pc:sldMkLst>
        <pc:picChg chg="mod">
          <ac:chgData name="Stewart Gale" userId="3647ddd2-6040-41ae-a96d-232c23482af8" providerId="ADAL" clId="{43DBA718-ED6B-43F4-9E83-4023BA03E35A}" dt="2023-09-07T10:58:36.348" v="142" actId="1076"/>
          <ac:picMkLst>
            <pc:docMk/>
            <pc:sldMk cId="2412703876" sldId="263"/>
            <ac:picMk id="4" creationId="{00000000-0000-0000-0000-000000000000}"/>
          </ac:picMkLst>
        </pc:picChg>
        <pc:picChg chg="del">
          <ac:chgData name="Stewart Gale" userId="3647ddd2-6040-41ae-a96d-232c23482af8" providerId="ADAL" clId="{43DBA718-ED6B-43F4-9E83-4023BA03E35A}" dt="2023-09-07T10:59:36.341" v="159" actId="21"/>
          <ac:picMkLst>
            <pc:docMk/>
            <pc:sldMk cId="2412703876" sldId="263"/>
            <ac:picMk id="5" creationId="{00000000-0000-0000-0000-000000000000}"/>
          </ac:picMkLst>
        </pc:picChg>
      </pc:sldChg>
      <pc:sldChg chg="addSp modSp add mod modAnim">
        <pc:chgData name="Stewart Gale" userId="3647ddd2-6040-41ae-a96d-232c23482af8" providerId="ADAL" clId="{43DBA718-ED6B-43F4-9E83-4023BA03E35A}" dt="2023-09-07T11:01:27.316" v="188"/>
        <pc:sldMkLst>
          <pc:docMk/>
          <pc:sldMk cId="2614651763" sldId="264"/>
        </pc:sldMkLst>
        <pc:picChg chg="add mod modCrop">
          <ac:chgData name="Stewart Gale" userId="3647ddd2-6040-41ae-a96d-232c23482af8" providerId="ADAL" clId="{43DBA718-ED6B-43F4-9E83-4023BA03E35A}" dt="2023-09-07T10:52:08.543" v="16" actId="14100"/>
          <ac:picMkLst>
            <pc:docMk/>
            <pc:sldMk cId="2614651763" sldId="264"/>
            <ac:picMk id="2" creationId="{E7FD6E12-8667-5609-8E32-66B917C75ED5}"/>
          </ac:picMkLst>
        </pc:picChg>
        <pc:picChg chg="add mod modCrop">
          <ac:chgData name="Stewart Gale" userId="3647ddd2-6040-41ae-a96d-232c23482af8" providerId="ADAL" clId="{43DBA718-ED6B-43F4-9E83-4023BA03E35A}" dt="2023-09-07T10:52:15.205" v="18" actId="1076"/>
          <ac:picMkLst>
            <pc:docMk/>
            <pc:sldMk cId="2614651763" sldId="264"/>
            <ac:picMk id="3" creationId="{57DAC4F9-230B-531C-9008-0D45C24A6537}"/>
          </ac:picMkLst>
        </pc:picChg>
        <pc:picChg chg="add mod modCrop">
          <ac:chgData name="Stewart Gale" userId="3647ddd2-6040-41ae-a96d-232c23482af8" providerId="ADAL" clId="{43DBA718-ED6B-43F4-9E83-4023BA03E35A}" dt="2023-09-07T10:52:42.024" v="26" actId="1076"/>
          <ac:picMkLst>
            <pc:docMk/>
            <pc:sldMk cId="2614651763" sldId="264"/>
            <ac:picMk id="5" creationId="{79D66450-CD9E-39FE-E88F-A1F9ED98ED0C}"/>
          </ac:picMkLst>
        </pc:picChg>
        <pc:picChg chg="add mod modCrop">
          <ac:chgData name="Stewart Gale" userId="3647ddd2-6040-41ae-a96d-232c23482af8" providerId="ADAL" clId="{43DBA718-ED6B-43F4-9E83-4023BA03E35A}" dt="2023-09-07T10:53:19.025" v="37" actId="1076"/>
          <ac:picMkLst>
            <pc:docMk/>
            <pc:sldMk cId="2614651763" sldId="264"/>
            <ac:picMk id="6" creationId="{7EDC1E57-A80E-303F-AA30-C9DBDAE3F140}"/>
          </ac:picMkLst>
        </pc:picChg>
        <pc:picChg chg="add mod modCrop">
          <ac:chgData name="Stewart Gale" userId="3647ddd2-6040-41ae-a96d-232c23482af8" providerId="ADAL" clId="{43DBA718-ED6B-43F4-9E83-4023BA03E35A}" dt="2023-09-07T10:53:43.115" v="46" actId="1076"/>
          <ac:picMkLst>
            <pc:docMk/>
            <pc:sldMk cId="2614651763" sldId="264"/>
            <ac:picMk id="7" creationId="{65FC7DAC-6032-F7A2-F5A4-7C979737F7FB}"/>
          </ac:picMkLst>
        </pc:picChg>
        <pc:picChg chg="add mod modCrop">
          <ac:chgData name="Stewart Gale" userId="3647ddd2-6040-41ae-a96d-232c23482af8" providerId="ADAL" clId="{43DBA718-ED6B-43F4-9E83-4023BA03E35A}" dt="2023-09-07T10:54:12.365" v="55" actId="1076"/>
          <ac:picMkLst>
            <pc:docMk/>
            <pc:sldMk cId="2614651763" sldId="264"/>
            <ac:picMk id="8" creationId="{101DE9B4-B812-4DC7-347F-1F7D146F07B4}"/>
          </ac:picMkLst>
        </pc:picChg>
        <pc:picChg chg="add mod modCrop">
          <ac:chgData name="Stewart Gale" userId="3647ddd2-6040-41ae-a96d-232c23482af8" providerId="ADAL" clId="{43DBA718-ED6B-43F4-9E83-4023BA03E35A}" dt="2023-09-07T10:54:45.630" v="64" actId="1076"/>
          <ac:picMkLst>
            <pc:docMk/>
            <pc:sldMk cId="2614651763" sldId="264"/>
            <ac:picMk id="9" creationId="{483CD7BB-AEE2-9DB0-187C-1379029E8893}"/>
          </ac:picMkLst>
        </pc:picChg>
        <pc:picChg chg="add mod modCrop">
          <ac:chgData name="Stewart Gale" userId="3647ddd2-6040-41ae-a96d-232c23482af8" providerId="ADAL" clId="{43DBA718-ED6B-43F4-9E83-4023BA03E35A}" dt="2023-09-07T10:55:15.252" v="73" actId="1076"/>
          <ac:picMkLst>
            <pc:docMk/>
            <pc:sldMk cId="2614651763" sldId="264"/>
            <ac:picMk id="10" creationId="{6E6B2B7D-96E6-BA85-28C8-7D30D88AA1B5}"/>
          </ac:picMkLst>
        </pc:picChg>
        <pc:picChg chg="add mod modCrop">
          <ac:chgData name="Stewart Gale" userId="3647ddd2-6040-41ae-a96d-232c23482af8" providerId="ADAL" clId="{43DBA718-ED6B-43F4-9E83-4023BA03E35A}" dt="2023-09-07T10:55:41.152" v="82" actId="1076"/>
          <ac:picMkLst>
            <pc:docMk/>
            <pc:sldMk cId="2614651763" sldId="264"/>
            <ac:picMk id="11" creationId="{8B4E09DC-0603-FD8A-67C5-957ED1E64BB4}"/>
          </ac:picMkLst>
        </pc:picChg>
        <pc:picChg chg="add mod modCrop">
          <ac:chgData name="Stewart Gale" userId="3647ddd2-6040-41ae-a96d-232c23482af8" providerId="ADAL" clId="{43DBA718-ED6B-43F4-9E83-4023BA03E35A}" dt="2023-09-07T10:56:01.516" v="90" actId="1076"/>
          <ac:picMkLst>
            <pc:docMk/>
            <pc:sldMk cId="2614651763" sldId="264"/>
            <ac:picMk id="12" creationId="{8C2D9701-2CF1-649C-D921-F19558507A6E}"/>
          </ac:picMkLst>
        </pc:picChg>
        <pc:picChg chg="add mod modCrop">
          <ac:chgData name="Stewart Gale" userId="3647ddd2-6040-41ae-a96d-232c23482af8" providerId="ADAL" clId="{43DBA718-ED6B-43F4-9E83-4023BA03E35A}" dt="2023-09-07T10:56:31.067" v="100" actId="1076"/>
          <ac:picMkLst>
            <pc:docMk/>
            <pc:sldMk cId="2614651763" sldId="264"/>
            <ac:picMk id="13" creationId="{6C9A9EB2-48A0-826A-7331-0F98BA35403D}"/>
          </ac:picMkLst>
        </pc:picChg>
        <pc:picChg chg="add mod">
          <ac:chgData name="Stewart Gale" userId="3647ddd2-6040-41ae-a96d-232c23482af8" providerId="ADAL" clId="{43DBA718-ED6B-43F4-9E83-4023BA03E35A}" dt="2023-09-07T10:56:58.804" v="109" actId="1076"/>
          <ac:picMkLst>
            <pc:docMk/>
            <pc:sldMk cId="2614651763" sldId="264"/>
            <ac:picMk id="14" creationId="{A534B877-9297-BF31-9A9E-338B86856447}"/>
          </ac:picMkLst>
        </pc:picChg>
        <pc:picChg chg="add mod modCrop">
          <ac:chgData name="Stewart Gale" userId="3647ddd2-6040-41ae-a96d-232c23482af8" providerId="ADAL" clId="{43DBA718-ED6B-43F4-9E83-4023BA03E35A}" dt="2023-09-07T11:01:13.993" v="184" actId="1076"/>
          <ac:picMkLst>
            <pc:docMk/>
            <pc:sldMk cId="2614651763" sldId="264"/>
            <ac:picMk id="15" creationId="{53B63C59-5BFF-5AD4-53F8-CDA8903D9B69}"/>
          </ac:picMkLst>
        </pc:picChg>
        <pc:picChg chg="add mod modCrop">
          <ac:chgData name="Stewart Gale" userId="3647ddd2-6040-41ae-a96d-232c23482af8" providerId="ADAL" clId="{43DBA718-ED6B-43F4-9E83-4023BA03E35A}" dt="2023-09-07T10:57:41.834" v="125" actId="1076"/>
          <ac:picMkLst>
            <pc:docMk/>
            <pc:sldMk cId="2614651763" sldId="264"/>
            <ac:picMk id="16" creationId="{8EE048FE-620D-F4F7-C1D1-491FF77CDF3C}"/>
          </ac:picMkLst>
        </pc:picChg>
        <pc:picChg chg="add mod modCrop">
          <ac:chgData name="Stewart Gale" userId="3647ddd2-6040-41ae-a96d-232c23482af8" providerId="ADAL" clId="{43DBA718-ED6B-43F4-9E83-4023BA03E35A}" dt="2023-09-07T10:58:05.748" v="132" actId="1076"/>
          <ac:picMkLst>
            <pc:docMk/>
            <pc:sldMk cId="2614651763" sldId="264"/>
            <ac:picMk id="17" creationId="{626807C1-A822-E733-DFE0-AB8A9FC1735F}"/>
          </ac:picMkLst>
        </pc:picChg>
        <pc:picChg chg="add mod modCrop">
          <ac:chgData name="Stewart Gale" userId="3647ddd2-6040-41ae-a96d-232c23482af8" providerId="ADAL" clId="{43DBA718-ED6B-43F4-9E83-4023BA03E35A}" dt="2023-09-07T10:58:32.953" v="140" actId="1076"/>
          <ac:picMkLst>
            <pc:docMk/>
            <pc:sldMk cId="2614651763" sldId="264"/>
            <ac:picMk id="18" creationId="{E1D93E73-9C82-EBF3-60CB-69DBE9C804C6}"/>
          </ac:picMkLst>
        </pc:picChg>
        <pc:picChg chg="add mod modCrop">
          <ac:chgData name="Stewart Gale" userId="3647ddd2-6040-41ae-a96d-232c23482af8" providerId="ADAL" clId="{43DBA718-ED6B-43F4-9E83-4023BA03E35A}" dt="2023-09-07T10:59:01.483" v="150" actId="1076"/>
          <ac:picMkLst>
            <pc:docMk/>
            <pc:sldMk cId="2614651763" sldId="264"/>
            <ac:picMk id="19" creationId="{A0EACC02-488D-D34E-A794-9E212981222A}"/>
          </ac:picMkLst>
        </pc:picChg>
        <pc:picChg chg="add mod modCrop">
          <ac:chgData name="Stewart Gale" userId="3647ddd2-6040-41ae-a96d-232c23482af8" providerId="ADAL" clId="{43DBA718-ED6B-43F4-9E83-4023BA03E35A}" dt="2023-09-07T10:59:32.441" v="158" actId="1076"/>
          <ac:picMkLst>
            <pc:docMk/>
            <pc:sldMk cId="2614651763" sldId="264"/>
            <ac:picMk id="20" creationId="{5467840F-C873-E8FA-E029-5B0B72258942}"/>
          </ac:picMkLst>
        </pc:picChg>
        <pc:picChg chg="add mod modCrop">
          <ac:chgData name="Stewart Gale" userId="3647ddd2-6040-41ae-a96d-232c23482af8" providerId="ADAL" clId="{43DBA718-ED6B-43F4-9E83-4023BA03E35A}" dt="2023-09-07T11:00:26.805" v="174" actId="1076"/>
          <ac:picMkLst>
            <pc:docMk/>
            <pc:sldMk cId="2614651763" sldId="264"/>
            <ac:picMk id="21" creationId="{BF228003-F631-DAB0-FF0F-1723F137A9F4}"/>
          </ac:picMkLst>
        </pc:picChg>
        <pc:picChg chg="add mod modCrop">
          <ac:chgData name="Stewart Gale" userId="3647ddd2-6040-41ae-a96d-232c23482af8" providerId="ADAL" clId="{43DBA718-ED6B-43F4-9E83-4023BA03E35A}" dt="2023-09-07T11:00:02.456" v="166" actId="1076"/>
          <ac:picMkLst>
            <pc:docMk/>
            <pc:sldMk cId="2614651763" sldId="264"/>
            <ac:picMk id="22" creationId="{AD2C6AAC-DBEF-E184-212E-D66502AE498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997A6-4DC5-4D8F-AA40-2242DB6D6ED2}" type="datetimeFigureOut">
              <a:rPr lang="en-GB" smtClean="0"/>
              <a:t>07/09/2023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A825C-707B-4C3F-B6B2-FEDCCB46B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1338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997A6-4DC5-4D8F-AA40-2242DB6D6ED2}" type="datetimeFigureOut">
              <a:rPr lang="en-GB" smtClean="0"/>
              <a:t>07/09/2023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A825C-707B-4C3F-B6B2-FEDCCB46B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9979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997A6-4DC5-4D8F-AA40-2242DB6D6ED2}" type="datetimeFigureOut">
              <a:rPr lang="en-GB" smtClean="0"/>
              <a:t>07/09/2023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A825C-707B-4C3F-B6B2-FEDCCB46B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6019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997A6-4DC5-4D8F-AA40-2242DB6D6ED2}" type="datetimeFigureOut">
              <a:rPr lang="en-GB" smtClean="0"/>
              <a:t>07/09/2023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A825C-707B-4C3F-B6B2-FEDCCB46B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820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997A6-4DC5-4D8F-AA40-2242DB6D6ED2}" type="datetimeFigureOut">
              <a:rPr lang="en-GB" smtClean="0"/>
              <a:t>07/09/2023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A825C-707B-4C3F-B6B2-FEDCCB46B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4973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997A6-4DC5-4D8F-AA40-2242DB6D6ED2}" type="datetimeFigureOut">
              <a:rPr lang="en-GB" smtClean="0"/>
              <a:t>07/09/2023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A825C-707B-4C3F-B6B2-FEDCCB46B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313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997A6-4DC5-4D8F-AA40-2242DB6D6ED2}" type="datetimeFigureOut">
              <a:rPr lang="en-GB" smtClean="0"/>
              <a:t>07/09/2023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A825C-707B-4C3F-B6B2-FEDCCB46B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416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997A6-4DC5-4D8F-AA40-2242DB6D6ED2}" type="datetimeFigureOut">
              <a:rPr lang="en-GB" smtClean="0"/>
              <a:t>07/09/2023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A825C-707B-4C3F-B6B2-FEDCCB46B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0524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997A6-4DC5-4D8F-AA40-2242DB6D6ED2}" type="datetimeFigureOut">
              <a:rPr lang="en-GB" smtClean="0"/>
              <a:t>07/09/2023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A825C-707B-4C3F-B6B2-FEDCCB46B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4907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997A6-4DC5-4D8F-AA40-2242DB6D6ED2}" type="datetimeFigureOut">
              <a:rPr lang="en-GB" smtClean="0"/>
              <a:t>07/09/2023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A825C-707B-4C3F-B6B2-FEDCCB46B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614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997A6-4DC5-4D8F-AA40-2242DB6D6ED2}" type="datetimeFigureOut">
              <a:rPr lang="en-GB" smtClean="0"/>
              <a:t>07/09/2023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A825C-707B-4C3F-B6B2-FEDCCB46B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8109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2997A6-4DC5-4D8F-AA40-2242DB6D6ED2}" type="datetimeFigureOut">
              <a:rPr lang="en-GB" smtClean="0"/>
              <a:t>07/09/2023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A825C-707B-4C3F-B6B2-FEDCCB46B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8065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401" t="30090" r="16964" b="10117"/>
          <a:stretch/>
        </p:blipFill>
        <p:spPr>
          <a:xfrm>
            <a:off x="0" y="0"/>
            <a:ext cx="12192000" cy="688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352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63908" y="2203554"/>
            <a:ext cx="878423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798611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401" t="30090" r="16964" b="10117"/>
          <a:stretch/>
        </p:blipFill>
        <p:spPr>
          <a:xfrm>
            <a:off x="0" y="0"/>
            <a:ext cx="12192000" cy="688033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7FD6E12-8667-5609-8E32-66B917C75E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099" t="31019" r="53193" b="5615"/>
          <a:stretch/>
        </p:blipFill>
        <p:spPr>
          <a:xfrm>
            <a:off x="1319088" y="154972"/>
            <a:ext cx="1585890" cy="116739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7DAC4F9-230B-531C-9008-0D45C24A653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565" t="20976" r="50710" b="9503"/>
          <a:stretch/>
        </p:blipFill>
        <p:spPr>
          <a:xfrm>
            <a:off x="4453840" y="68999"/>
            <a:ext cx="1585889" cy="12533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9D66450-CD9E-39FE-E88F-A1F9ED98ED0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6635" t="33470" r="36417" b="58281"/>
          <a:stretch/>
        </p:blipFill>
        <p:spPr>
          <a:xfrm>
            <a:off x="7448842" y="111036"/>
            <a:ext cx="1585889" cy="12552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EDC1E57-A80E-303F-AA30-C9DBDAE3F14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3723" t="34391" r="18991" b="58759"/>
          <a:stretch/>
        </p:blipFill>
        <p:spPr>
          <a:xfrm>
            <a:off x="10233469" y="224884"/>
            <a:ext cx="1751021" cy="10974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FC7DAC-6032-F7A2-F5A4-7C979737F7F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542" t="25674" r="78207" b="61125"/>
          <a:stretch/>
        </p:blipFill>
        <p:spPr>
          <a:xfrm>
            <a:off x="1512199" y="1435331"/>
            <a:ext cx="1392779" cy="12579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1DE9B4-B812-4DC7-347F-1F7D146F07B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8656" t="25416" r="51883" b="61768"/>
          <a:stretch/>
        </p:blipFill>
        <p:spPr>
          <a:xfrm>
            <a:off x="4417177" y="1480586"/>
            <a:ext cx="1585889" cy="12127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83CD7BB-AEE2-9DB0-187C-1379029E889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2944" t="32233" r="27562" b="12688"/>
          <a:stretch/>
        </p:blipFill>
        <p:spPr>
          <a:xfrm>
            <a:off x="7333392" y="1549377"/>
            <a:ext cx="1701339" cy="114394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E6B2B7D-96E6-BA85-28C8-7D30D88AA1B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8237" t="21176" r="3154" b="11228"/>
          <a:stretch/>
        </p:blipFill>
        <p:spPr>
          <a:xfrm>
            <a:off x="10601498" y="1477797"/>
            <a:ext cx="1335579" cy="12155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B4E09DC-0603-FD8A-67C5-957ED1E64BB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584" t="57638" r="71269" b="35622"/>
          <a:stretch/>
        </p:blipFill>
        <p:spPr>
          <a:xfrm>
            <a:off x="1319088" y="2828107"/>
            <a:ext cx="1644041" cy="120178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C2D9701-2CF1-649C-D921-F19558507A6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933" t="57233" r="54550" b="34976"/>
          <a:stretch/>
        </p:blipFill>
        <p:spPr>
          <a:xfrm>
            <a:off x="4732577" y="2851547"/>
            <a:ext cx="1270489" cy="11959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C9A9EB2-48A0-826A-7331-0F98BA35403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6474" t="57692" r="36287" b="35168"/>
          <a:stretch/>
        </p:blipFill>
        <p:spPr>
          <a:xfrm>
            <a:off x="7314230" y="2828107"/>
            <a:ext cx="1739662" cy="114394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534B877-9297-BF31-9A9E-338B8685644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5722" t="57301" r="18871" b="35073"/>
          <a:stretch/>
        </p:blipFill>
        <p:spPr>
          <a:xfrm>
            <a:off x="10666588" y="2842324"/>
            <a:ext cx="1270489" cy="119451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3B63C59-5BFF-5AD4-53F8-CDA8903D9B6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963" t="66134" r="75899" b="23168"/>
          <a:stretch/>
        </p:blipFill>
        <p:spPr>
          <a:xfrm>
            <a:off x="1368720" y="4356666"/>
            <a:ext cx="1610216" cy="95908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EE048FE-620D-F4F7-C1D1-491FF77CDF3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8809" t="63738" r="51722" b="22397"/>
          <a:stretch/>
        </p:blipFill>
        <p:spPr>
          <a:xfrm>
            <a:off x="4453840" y="4205769"/>
            <a:ext cx="1446414" cy="119550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26807C1-A822-E733-DFE0-AB8A9FC1735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4351" t="28128" r="28355" b="6835"/>
          <a:stretch/>
        </p:blipFill>
        <p:spPr>
          <a:xfrm>
            <a:off x="7747697" y="4155134"/>
            <a:ext cx="1237889" cy="124614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1D93E73-9C82-EBF3-60CB-69DBE9C804C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88681" t="29851" r="3077" b="10495"/>
          <a:stretch/>
        </p:blipFill>
        <p:spPr>
          <a:xfrm>
            <a:off x="10460490" y="4185838"/>
            <a:ext cx="1524000" cy="124527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0EACC02-488D-D34E-A794-9E212981222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4867" t="84161" r="76927" b="3177"/>
          <a:stretch/>
        </p:blipFill>
        <p:spPr>
          <a:xfrm>
            <a:off x="1580952" y="5521431"/>
            <a:ext cx="1324026" cy="11532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467840F-C873-E8FA-E029-5B0B7225894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7869" t="85113" r="50838" b="3819"/>
          <a:stretch/>
        </p:blipFill>
        <p:spPr>
          <a:xfrm>
            <a:off x="4419153" y="5798374"/>
            <a:ext cx="1583913" cy="87628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F228003-F631-DAB0-FF0F-1723F137A9F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6159" t="88630" r="2919" b="3688"/>
          <a:stretch/>
        </p:blipFill>
        <p:spPr>
          <a:xfrm>
            <a:off x="9170131" y="6109120"/>
            <a:ext cx="2766946" cy="57339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D2C6AAC-DBEF-E184-212E-D66502AE498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2889" t="84671" r="26185" b="4428"/>
          <a:stretch/>
        </p:blipFill>
        <p:spPr>
          <a:xfrm>
            <a:off x="6938280" y="5519939"/>
            <a:ext cx="2050354" cy="115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651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2020-05-31T05:13:44Z</dcterms:created>
  <dcterms:modified xsi:type="dcterms:W3CDTF">2023-09-07T11:01:30Z</dcterms:modified>
</cp:coreProperties>
</file>