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634746f3-d353-4569-a7af-2ace33191cb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" t="4956" r="1098" b="2840"/>
          <a:stretch/>
        </p:blipFill>
        <p:spPr bwMode="auto">
          <a:xfrm>
            <a:off x="387927" y="230753"/>
            <a:ext cx="5852160" cy="426366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a162f11b-7cee-402f-94b5-f5f2be999a1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064" y="286481"/>
            <a:ext cx="5526638" cy="421556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83929" y="531145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634746f3-d353-4569-a7af-2ace33191cb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" t="4956" r="1098" b="2840"/>
          <a:stretch/>
        </p:blipFill>
        <p:spPr bwMode="auto">
          <a:xfrm>
            <a:off x="360218" y="397008"/>
            <a:ext cx="5852160" cy="426366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a162f11b-7cee-402f-94b5-f5f2be999a1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355" y="452736"/>
            <a:ext cx="5526638" cy="421556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10342" y="397008"/>
            <a:ext cx="5940829" cy="42712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411387" y="3151127"/>
            <a:ext cx="423058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i="1" dirty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5400" dirty="0" smtClean="0">
                <a:solidFill>
                  <a:srgbClr val="1C1C1C"/>
                </a:solidFill>
              </a:rPr>
              <a:t> could be an odd number</a:t>
            </a:r>
            <a:r>
              <a:rPr lang="en-US" sz="54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5400" dirty="0"/>
          </a:p>
        </p:txBody>
      </p:sp>
      <p:sp>
        <p:nvSpPr>
          <p:cNvPr id="2" name="Rectangle 1"/>
          <p:cNvSpPr/>
          <p:nvPr/>
        </p:nvSpPr>
        <p:spPr>
          <a:xfrm>
            <a:off x="8836855" y="1654505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4" name="Picture 2" descr="https://images.diagnosticquestions.com/uploads/Questions/634746f3-d353-4569-a7af-2ace33191cb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" t="4956" r="1098" b="2840"/>
          <a:stretch/>
        </p:blipFill>
        <p:spPr bwMode="auto">
          <a:xfrm>
            <a:off x="393469" y="108833"/>
            <a:ext cx="6583680" cy="47966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787" t="58479" r="62573" b="26041"/>
          <a:stretch/>
        </p:blipFill>
        <p:spPr>
          <a:xfrm>
            <a:off x="1097280" y="4743401"/>
            <a:ext cx="4998720" cy="209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51087" y="3341547"/>
            <a:ext cx="38681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thought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2 + 3 = 5 therefore it is a multiple of 5.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a162f11b-7cee-402f-94b5-f5f2be999a1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66" y="237522"/>
            <a:ext cx="6479831" cy="49426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700" t="59347" r="7602" b="25449"/>
          <a:stretch/>
        </p:blipFill>
        <p:spPr>
          <a:xfrm>
            <a:off x="1169324" y="4772528"/>
            <a:ext cx="4966601" cy="203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38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2020-04-25T17:21:25Z</dcterms:modified>
</cp:coreProperties>
</file>