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E3C9D71-C195-42A9-B720-8966B9B1F55F}"/>
    <pc:docChg chg="modSld sldOrd">
      <pc:chgData name="Stewart Gale" userId="3647ddd2-6040-41ae-a96d-232c23482af8" providerId="ADAL" clId="{0E3C9D71-C195-42A9-B720-8966B9B1F55F}" dt="2023-03-14T05:19:05.043" v="2" actId="1076"/>
      <pc:docMkLst>
        <pc:docMk/>
      </pc:docMkLst>
      <pc:sldChg chg="modSp mod ord">
        <pc:chgData name="Stewart Gale" userId="3647ddd2-6040-41ae-a96d-232c23482af8" providerId="ADAL" clId="{0E3C9D71-C195-42A9-B720-8966B9B1F55F}" dt="2023-03-14T05:19:05.043" v="2" actId="1076"/>
        <pc:sldMkLst>
          <pc:docMk/>
          <pc:sldMk cId="4061539186" sldId="260"/>
        </pc:sldMkLst>
        <pc:spChg chg="mod">
          <ac:chgData name="Stewart Gale" userId="3647ddd2-6040-41ae-a96d-232c23482af8" providerId="ADAL" clId="{0E3C9D71-C195-42A9-B720-8966B9B1F55F}" dt="2023-03-14T05:19:05.043" v="2" actId="1076"/>
          <ac:spMkLst>
            <pc:docMk/>
            <pc:sldMk cId="4061539186" sldId="260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7193" y="577906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06695aa7-47f3-4257-b4ba-0240963c7f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3" y="216765"/>
            <a:ext cx="5824047" cy="436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009bea1-c19b-498c-97a7-5102c184d5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440" y="216764"/>
            <a:ext cx="5732666" cy="43680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97442" y="526158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2" descr="https://images.diagnosticquestions.com/uploads/Questions/06695aa7-47f3-4257-b4ba-0240963c7f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3" y="216765"/>
            <a:ext cx="5824047" cy="436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009bea1-c19b-498c-97a7-5102c184d5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440" y="216764"/>
            <a:ext cx="5732666" cy="43680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216763"/>
            <a:ext cx="5793379" cy="436803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57480" y="1344343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>
                <a:solidFill>
                  <a:srgbClr val="1C1C1C"/>
                </a:solidFill>
                <a:effectLst/>
                <a:latin typeface="robotolight"/>
              </a:rPr>
              <a:t>B</a:t>
            </a:r>
          </a:p>
        </p:txBody>
      </p:sp>
      <p:sp>
        <p:nvSpPr>
          <p:cNvPr id="2" name="Rectangle 1"/>
          <p:cNvSpPr/>
          <p:nvPr/>
        </p:nvSpPr>
        <p:spPr>
          <a:xfrm>
            <a:off x="7146287" y="2886302"/>
            <a:ext cx="437515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They used a negative, as they did not recognized the 27 is on top of the fraction.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009bea1-c19b-498c-97a7-5102c184d5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3" y="277724"/>
            <a:ext cx="6363178" cy="48484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98" t="48546" r="7187" b="37049"/>
          <a:stretch/>
        </p:blipFill>
        <p:spPr>
          <a:xfrm>
            <a:off x="993962" y="4833404"/>
            <a:ext cx="5295096" cy="202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34050" y="3208446"/>
            <a:ext cx="42305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>
                <a:solidFill>
                  <a:srgbClr val="1C1C1C"/>
                </a:solidFill>
                <a:effectLst/>
              </a:rPr>
              <a:t>They guessed!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703853" y="166214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4" name="Picture 2" descr="https://images.diagnosticquestions.com/uploads/Questions/06695aa7-47f3-4257-b4ba-0240963c7f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8" y="211223"/>
            <a:ext cx="6523722" cy="489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50" t="48130" r="61850" b="36219"/>
          <a:stretch/>
        </p:blipFill>
        <p:spPr>
          <a:xfrm>
            <a:off x="982974" y="4740442"/>
            <a:ext cx="5134609" cy="211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2023-03-14T05:19:09Z</dcterms:modified>
</cp:coreProperties>
</file>