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74" r:id="rId2"/>
    <p:sldId id="575" r:id="rId3"/>
    <p:sldId id="577" r:id="rId4"/>
    <p:sldId id="571" r:id="rId5"/>
    <p:sldId id="580" r:id="rId6"/>
    <p:sldId id="578" r:id="rId7"/>
    <p:sldId id="581" r:id="rId8"/>
    <p:sldId id="579" r:id="rId9"/>
    <p:sldId id="5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4E22D9-0124-4620-B658-149E0C3A198F}" v="458" dt="2024-10-29T06:57:47.8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5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4A9D41-F467-4DA2-B4B0-CA959286FB1E}"/>
    <pc:docChg chg="modSld">
      <pc:chgData name="Stewart Gale" userId="3647ddd2-6040-41ae-a96d-232c23482af8" providerId="ADAL" clId="{064A9D41-F467-4DA2-B4B0-CA959286FB1E}" dt="2022-01-13T05:48:28.244" v="12" actId="14100"/>
      <pc:docMkLst>
        <pc:docMk/>
      </pc:docMkLst>
      <pc:sldChg chg="modSp mod">
        <pc:chgData name="Stewart Gale" userId="3647ddd2-6040-41ae-a96d-232c23482af8" providerId="ADAL" clId="{064A9D41-F467-4DA2-B4B0-CA959286FB1E}" dt="2022-01-13T05:47:50.616" v="4" actId="1076"/>
        <pc:sldMkLst>
          <pc:docMk/>
          <pc:sldMk cId="3455055262" sldId="574"/>
        </pc:sldMkLst>
        <pc:spChg chg="mod">
          <ac:chgData name="Stewart Gale" userId="3647ddd2-6040-41ae-a96d-232c23482af8" providerId="ADAL" clId="{064A9D41-F467-4DA2-B4B0-CA959286FB1E}" dt="2022-01-13T05:47:50.616" v="4" actId="1076"/>
          <ac:spMkLst>
            <pc:docMk/>
            <pc:sldMk cId="3455055262" sldId="574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064A9D41-F467-4DA2-B4B0-CA959286FB1E}" dt="2022-01-13T05:48:28.244" v="12" actId="14100"/>
        <pc:sldMkLst>
          <pc:docMk/>
          <pc:sldMk cId="3241090762" sldId="575"/>
        </pc:sldMkLst>
        <pc:spChg chg="mod">
          <ac:chgData name="Stewart Gale" userId="3647ddd2-6040-41ae-a96d-232c23482af8" providerId="ADAL" clId="{064A9D41-F467-4DA2-B4B0-CA959286FB1E}" dt="2022-01-13T05:48:25.283" v="11" actId="1076"/>
          <ac:spMkLst>
            <pc:docMk/>
            <pc:sldMk cId="3241090762" sldId="575"/>
            <ac:spMk id="5" creationId="{00000000-0000-0000-0000-000000000000}"/>
          </ac:spMkLst>
        </pc:spChg>
        <pc:spChg chg="mod">
          <ac:chgData name="Stewart Gale" userId="3647ddd2-6040-41ae-a96d-232c23482af8" providerId="ADAL" clId="{064A9D41-F467-4DA2-B4B0-CA959286FB1E}" dt="2022-01-13T05:48:28.244" v="12" actId="14100"/>
          <ac:spMkLst>
            <pc:docMk/>
            <pc:sldMk cId="3241090762" sldId="575"/>
            <ac:spMk id="18" creationId="{00000000-0000-0000-0000-000000000000}"/>
          </ac:spMkLst>
        </pc:spChg>
      </pc:sldChg>
    </pc:docChg>
  </pc:docChgLst>
  <pc:docChgLst>
    <pc:chgData name="Stewart Gale" userId="3647ddd2-6040-41ae-a96d-232c23482af8" providerId="ADAL" clId="{344E22D9-0124-4620-B658-149E0C3A198F}"/>
    <pc:docChg chg="undo custSel addSld delSld modSld sldOrd modMainMaster modNotesMaster">
      <pc:chgData name="Stewart Gale" userId="3647ddd2-6040-41ae-a96d-232c23482af8" providerId="ADAL" clId="{344E22D9-0124-4620-B658-149E0C3A198F}" dt="2024-10-29T06:57:47.870" v="1097" actId="20577"/>
      <pc:docMkLst>
        <pc:docMk/>
      </pc:docMkLst>
      <pc:sldChg chg="delSp modSp mod delAnim modAnim">
        <pc:chgData name="Stewart Gale" userId="3647ddd2-6040-41ae-a96d-232c23482af8" providerId="ADAL" clId="{344E22D9-0124-4620-B658-149E0C3A198F}" dt="2023-08-20T17:26:10.249" v="1060"/>
        <pc:sldMkLst>
          <pc:docMk/>
          <pc:sldMk cId="3485469064" sldId="571"/>
        </pc:sldMkLst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85469064" sldId="571"/>
            <ac:spMk id="3" creationId="{00000000-0000-0000-0000-000000000000}"/>
          </ac:spMkLst>
        </pc:spChg>
        <pc:spChg chg="del mod">
          <ac:chgData name="Stewart Gale" userId="3647ddd2-6040-41ae-a96d-232c23482af8" providerId="ADAL" clId="{344E22D9-0124-4620-B658-149E0C3A198F}" dt="2023-08-20T16:28:35.048" v="283" actId="478"/>
          <ac:spMkLst>
            <pc:docMk/>
            <pc:sldMk cId="3485469064" sldId="571"/>
            <ac:spMk id="9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31:00.864" v="312" actId="113"/>
          <ac:spMkLst>
            <pc:docMk/>
            <pc:sldMk cId="3485469064" sldId="571"/>
            <ac:spMk id="11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31:00.864" v="312" actId="113"/>
          <ac:spMkLst>
            <pc:docMk/>
            <pc:sldMk cId="3485469064" sldId="571"/>
            <ac:spMk id="12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30:38.211" v="310" actId="1076"/>
          <ac:spMkLst>
            <pc:docMk/>
            <pc:sldMk cId="3485469064" sldId="571"/>
            <ac:spMk id="14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31:00.864" v="312" actId="113"/>
          <ac:spMkLst>
            <pc:docMk/>
            <pc:sldMk cId="3485469064" sldId="571"/>
            <ac:spMk id="15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31:00.864" v="312" actId="113"/>
          <ac:spMkLst>
            <pc:docMk/>
            <pc:sldMk cId="3485469064" sldId="571"/>
            <ac:spMk id="16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31:00.864" v="312" actId="113"/>
          <ac:spMkLst>
            <pc:docMk/>
            <pc:sldMk cId="3485469064" sldId="571"/>
            <ac:spMk id="17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30:33.301" v="308" actId="1076"/>
          <ac:spMkLst>
            <pc:docMk/>
            <pc:sldMk cId="3485469064" sldId="571"/>
            <ac:spMk id="18" creationId="{00000000-0000-0000-0000-000000000000}"/>
          </ac:spMkLst>
        </pc:spChg>
        <pc:grpChg chg="del mod">
          <ac:chgData name="Stewart Gale" userId="3647ddd2-6040-41ae-a96d-232c23482af8" providerId="ADAL" clId="{344E22D9-0124-4620-B658-149E0C3A198F}" dt="2023-08-20T16:25:55.909" v="241" actId="478"/>
          <ac:grpSpMkLst>
            <pc:docMk/>
            <pc:sldMk cId="3485469064" sldId="571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344E22D9-0124-4620-B658-149E0C3A198F}" dt="2023-08-20T16:30:44.474" v="311" actId="1076"/>
          <ac:graphicFrameMkLst>
            <pc:docMk/>
            <pc:sldMk cId="3485469064" sldId="571"/>
            <ac:graphicFrameMk id="20" creationId="{00000000-0000-0000-0000-000000000000}"/>
          </ac:graphicFrameMkLst>
        </pc:graphicFrameChg>
        <pc:cxnChg chg="mod">
          <ac:chgData name="Stewart Gale" userId="3647ddd2-6040-41ae-a96d-232c23482af8" providerId="ADAL" clId="{344E22D9-0124-4620-B658-149E0C3A198F}" dt="2023-08-20T16:19:09.112" v="0"/>
          <ac:cxnSpMkLst>
            <pc:docMk/>
            <pc:sldMk cId="3485469064" sldId="571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344E22D9-0124-4620-B658-149E0C3A198F}" dt="2023-08-20T16:51:34.453" v="677" actId="47"/>
        <pc:sldMkLst>
          <pc:docMk/>
          <pc:sldMk cId="3497338396" sldId="572"/>
        </pc:sldMkLst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97338396" sldId="572"/>
            <ac:spMk id="3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97338396" sldId="572"/>
            <ac:spMk id="5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97338396" sldId="572"/>
            <ac:spMk id="9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97338396" sldId="572"/>
            <ac:spMk id="10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97338396" sldId="572"/>
            <ac:spMk id="11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97338396" sldId="572"/>
            <ac:spMk id="12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97338396" sldId="572"/>
            <ac:spMk id="13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97338396" sldId="572"/>
            <ac:spMk id="14" creationId="{00000000-0000-0000-0000-000000000000}"/>
          </ac:spMkLst>
        </pc:spChg>
        <pc:grpChg chg="del mod">
          <ac:chgData name="Stewart Gale" userId="3647ddd2-6040-41ae-a96d-232c23482af8" providerId="ADAL" clId="{344E22D9-0124-4620-B658-149E0C3A198F}" dt="2023-08-20T16:31:08.513" v="313" actId="478"/>
          <ac:grpSpMkLst>
            <pc:docMk/>
            <pc:sldMk cId="3497338396" sldId="57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44E22D9-0124-4620-B658-149E0C3A198F}" dt="2023-08-20T16:19:09.112" v="0"/>
          <ac:cxnSpMkLst>
            <pc:docMk/>
            <pc:sldMk cId="3497338396" sldId="572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344E22D9-0124-4620-B658-149E0C3A198F}" dt="2023-08-20T17:22:53.821" v="1020" actId="1035"/>
        <pc:sldMkLst>
          <pc:docMk/>
          <pc:sldMk cId="267959996" sldId="573"/>
        </pc:sldMkLst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267959996" sldId="573"/>
            <ac:spMk id="3" creationId="{00000000-0000-0000-0000-000000000000}"/>
          </ac:spMkLst>
        </pc:spChg>
        <pc:spChg chg="del mod">
          <ac:chgData name="Stewart Gale" userId="3647ddd2-6040-41ae-a96d-232c23482af8" providerId="ADAL" clId="{344E22D9-0124-4620-B658-149E0C3A198F}" dt="2023-08-20T17:12:03.290" v="851" actId="478"/>
          <ac:spMkLst>
            <pc:docMk/>
            <pc:sldMk cId="267959996" sldId="573"/>
            <ac:spMk id="5" creationId="{00000000-0000-0000-0000-000000000000}"/>
          </ac:spMkLst>
        </pc:spChg>
        <pc:spChg chg="del mod">
          <ac:chgData name="Stewart Gale" userId="3647ddd2-6040-41ae-a96d-232c23482af8" providerId="ADAL" clId="{344E22D9-0124-4620-B658-149E0C3A198F}" dt="2023-08-20T17:12:23.242" v="860" actId="21"/>
          <ac:spMkLst>
            <pc:docMk/>
            <pc:sldMk cId="267959996" sldId="573"/>
            <ac:spMk id="8" creationId="{00000000-0000-0000-0000-000000000000}"/>
          </ac:spMkLst>
        </pc:spChg>
        <pc:spChg chg="del mod">
          <ac:chgData name="Stewart Gale" userId="3647ddd2-6040-41ae-a96d-232c23482af8" providerId="ADAL" clId="{344E22D9-0124-4620-B658-149E0C3A198F}" dt="2023-08-20T17:12:23.242" v="860" actId="21"/>
          <ac:spMkLst>
            <pc:docMk/>
            <pc:sldMk cId="267959996" sldId="573"/>
            <ac:spMk id="9" creationId="{00000000-0000-0000-0000-000000000000}"/>
          </ac:spMkLst>
        </pc:spChg>
        <pc:spChg chg="del mod">
          <ac:chgData name="Stewart Gale" userId="3647ddd2-6040-41ae-a96d-232c23482af8" providerId="ADAL" clId="{344E22D9-0124-4620-B658-149E0C3A198F}" dt="2023-08-20T17:11:20.447" v="791" actId="478"/>
          <ac:spMkLst>
            <pc:docMk/>
            <pc:sldMk cId="267959996" sldId="573"/>
            <ac:spMk id="10" creationId="{00000000-0000-0000-0000-000000000000}"/>
          </ac:spMkLst>
        </pc:spChg>
        <pc:spChg chg="add mod">
          <ac:chgData name="Stewart Gale" userId="3647ddd2-6040-41ae-a96d-232c23482af8" providerId="ADAL" clId="{344E22D9-0124-4620-B658-149E0C3A198F}" dt="2023-08-20T17:17:13.443" v="956" actId="1076"/>
          <ac:spMkLst>
            <pc:docMk/>
            <pc:sldMk cId="267959996" sldId="573"/>
            <ac:spMk id="13" creationId="{B27AF5F9-8180-63BD-88B8-800F655C379D}"/>
          </ac:spMkLst>
        </pc:spChg>
        <pc:spChg chg="add mod">
          <ac:chgData name="Stewart Gale" userId="3647ddd2-6040-41ae-a96d-232c23482af8" providerId="ADAL" clId="{344E22D9-0124-4620-B658-149E0C3A198F}" dt="2023-08-20T17:17:13.443" v="956" actId="1076"/>
          <ac:spMkLst>
            <pc:docMk/>
            <pc:sldMk cId="267959996" sldId="573"/>
            <ac:spMk id="16" creationId="{A6653554-6061-5319-A3B0-7C71A0904185}"/>
          </ac:spMkLst>
        </pc:spChg>
        <pc:spChg chg="add mod">
          <ac:chgData name="Stewart Gale" userId="3647ddd2-6040-41ae-a96d-232c23482af8" providerId="ADAL" clId="{344E22D9-0124-4620-B658-149E0C3A198F}" dt="2023-08-20T17:17:13.443" v="956" actId="1076"/>
          <ac:spMkLst>
            <pc:docMk/>
            <pc:sldMk cId="267959996" sldId="573"/>
            <ac:spMk id="17" creationId="{7B634D42-CD6A-51BF-44B7-D317D4407567}"/>
          </ac:spMkLst>
        </pc:spChg>
        <pc:spChg chg="add mod">
          <ac:chgData name="Stewart Gale" userId="3647ddd2-6040-41ae-a96d-232c23482af8" providerId="ADAL" clId="{344E22D9-0124-4620-B658-149E0C3A198F}" dt="2023-08-20T17:17:13.443" v="956" actId="1076"/>
          <ac:spMkLst>
            <pc:docMk/>
            <pc:sldMk cId="267959996" sldId="573"/>
            <ac:spMk id="24" creationId="{1BD85F26-BC90-E29A-55FE-90ADE76F25F4}"/>
          </ac:spMkLst>
        </pc:spChg>
        <pc:spChg chg="del mod">
          <ac:chgData name="Stewart Gale" userId="3647ddd2-6040-41ae-a96d-232c23482af8" providerId="ADAL" clId="{344E22D9-0124-4620-B658-149E0C3A198F}" dt="2023-08-20T17:12:23.242" v="860" actId="21"/>
          <ac:spMkLst>
            <pc:docMk/>
            <pc:sldMk cId="267959996" sldId="573"/>
            <ac:spMk id="25" creationId="{00000000-0000-0000-0000-000000000000}"/>
          </ac:spMkLst>
        </pc:spChg>
        <pc:spChg chg="del mod">
          <ac:chgData name="Stewart Gale" userId="3647ddd2-6040-41ae-a96d-232c23482af8" providerId="ADAL" clId="{344E22D9-0124-4620-B658-149E0C3A198F}" dt="2023-08-20T17:12:23.242" v="860" actId="21"/>
          <ac:spMkLst>
            <pc:docMk/>
            <pc:sldMk cId="267959996" sldId="573"/>
            <ac:spMk id="26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7:21:40.347" v="1009" actId="1076"/>
          <ac:spMkLst>
            <pc:docMk/>
            <pc:sldMk cId="267959996" sldId="573"/>
            <ac:spMk id="27" creationId="{00000000-0000-0000-0000-000000000000}"/>
          </ac:spMkLst>
        </pc:spChg>
        <pc:spChg chg="add mod">
          <ac:chgData name="Stewart Gale" userId="3647ddd2-6040-41ae-a96d-232c23482af8" providerId="ADAL" clId="{344E22D9-0124-4620-B658-149E0C3A198F}" dt="2023-08-20T17:17:13.443" v="956" actId="1076"/>
          <ac:spMkLst>
            <pc:docMk/>
            <pc:sldMk cId="267959996" sldId="573"/>
            <ac:spMk id="28" creationId="{EF290A06-6153-72F9-05FE-6F4A23860D89}"/>
          </ac:spMkLst>
        </pc:spChg>
        <pc:spChg chg="del mod">
          <ac:chgData name="Stewart Gale" userId="3647ddd2-6040-41ae-a96d-232c23482af8" providerId="ADAL" clId="{344E22D9-0124-4620-B658-149E0C3A198F}" dt="2023-08-20T17:11:20.447" v="791" actId="478"/>
          <ac:spMkLst>
            <pc:docMk/>
            <pc:sldMk cId="267959996" sldId="573"/>
            <ac:spMk id="29" creationId="{00000000-0000-0000-0000-000000000000}"/>
          </ac:spMkLst>
        </pc:spChg>
        <pc:spChg chg="del mod">
          <ac:chgData name="Stewart Gale" userId="3647ddd2-6040-41ae-a96d-232c23482af8" providerId="ADAL" clId="{344E22D9-0124-4620-B658-149E0C3A198F}" dt="2023-08-20T17:11:20.447" v="791" actId="478"/>
          <ac:spMkLst>
            <pc:docMk/>
            <pc:sldMk cId="267959996" sldId="573"/>
            <ac:spMk id="30" creationId="{00000000-0000-0000-0000-000000000000}"/>
          </ac:spMkLst>
        </pc:spChg>
        <pc:spChg chg="del mod">
          <ac:chgData name="Stewart Gale" userId="3647ddd2-6040-41ae-a96d-232c23482af8" providerId="ADAL" clId="{344E22D9-0124-4620-B658-149E0C3A198F}" dt="2023-08-20T17:11:23.488" v="792" actId="478"/>
          <ac:spMkLst>
            <pc:docMk/>
            <pc:sldMk cId="267959996" sldId="573"/>
            <ac:spMk id="31" creationId="{00000000-0000-0000-0000-000000000000}"/>
          </ac:spMkLst>
        </pc:spChg>
        <pc:spChg chg="add mod">
          <ac:chgData name="Stewart Gale" userId="3647ddd2-6040-41ae-a96d-232c23482af8" providerId="ADAL" clId="{344E22D9-0124-4620-B658-149E0C3A198F}" dt="2023-08-20T17:21:30.903" v="1005" actId="1076"/>
          <ac:spMkLst>
            <pc:docMk/>
            <pc:sldMk cId="267959996" sldId="573"/>
            <ac:spMk id="33" creationId="{E536A948-4E86-98A3-D075-FC7A68E4ABCF}"/>
          </ac:spMkLst>
        </pc:spChg>
        <pc:spChg chg="add mod">
          <ac:chgData name="Stewart Gale" userId="3647ddd2-6040-41ae-a96d-232c23482af8" providerId="ADAL" clId="{344E22D9-0124-4620-B658-149E0C3A198F}" dt="2023-08-20T17:22:04.634" v="1013" actId="1035"/>
          <ac:spMkLst>
            <pc:docMk/>
            <pc:sldMk cId="267959996" sldId="573"/>
            <ac:spMk id="35" creationId="{87E52F75-D8E1-4305-95F3-25CA9FD78D5E}"/>
          </ac:spMkLst>
        </pc:spChg>
        <pc:spChg chg="add mod">
          <ac:chgData name="Stewart Gale" userId="3647ddd2-6040-41ae-a96d-232c23482af8" providerId="ADAL" clId="{344E22D9-0124-4620-B658-149E0C3A198F}" dt="2023-08-20T17:22:01.588" v="1012" actId="1036"/>
          <ac:spMkLst>
            <pc:docMk/>
            <pc:sldMk cId="267959996" sldId="573"/>
            <ac:spMk id="37" creationId="{3FC02B18-0571-932C-EFA1-DC2EC50FE4A3}"/>
          </ac:spMkLst>
        </pc:spChg>
        <pc:spChg chg="add mod">
          <ac:chgData name="Stewart Gale" userId="3647ddd2-6040-41ae-a96d-232c23482af8" providerId="ADAL" clId="{344E22D9-0124-4620-B658-149E0C3A198F}" dt="2023-08-20T17:21:36.440" v="1007" actId="1076"/>
          <ac:spMkLst>
            <pc:docMk/>
            <pc:sldMk cId="267959996" sldId="573"/>
            <ac:spMk id="39" creationId="{50CA424C-59CB-0104-F074-95B0FCD3DD6B}"/>
          </ac:spMkLst>
        </pc:spChg>
        <pc:spChg chg="add mod">
          <ac:chgData name="Stewart Gale" userId="3647ddd2-6040-41ae-a96d-232c23482af8" providerId="ADAL" clId="{344E22D9-0124-4620-B658-149E0C3A198F}" dt="2023-08-20T17:21:36.440" v="1007" actId="1076"/>
          <ac:spMkLst>
            <pc:docMk/>
            <pc:sldMk cId="267959996" sldId="573"/>
            <ac:spMk id="41" creationId="{A1F72C20-D93E-6B21-29C8-68CF0EA23653}"/>
          </ac:spMkLst>
        </pc:spChg>
        <pc:spChg chg="add mod">
          <ac:chgData name="Stewart Gale" userId="3647ddd2-6040-41ae-a96d-232c23482af8" providerId="ADAL" clId="{344E22D9-0124-4620-B658-149E0C3A198F}" dt="2023-08-20T17:21:48.604" v="1010" actId="1076"/>
          <ac:spMkLst>
            <pc:docMk/>
            <pc:sldMk cId="267959996" sldId="573"/>
            <ac:spMk id="42" creationId="{785A6618-321D-C5FB-5AEF-93E6983497A6}"/>
          </ac:spMkLst>
        </pc:spChg>
        <pc:spChg chg="add mod">
          <ac:chgData name="Stewart Gale" userId="3647ddd2-6040-41ae-a96d-232c23482af8" providerId="ADAL" clId="{344E22D9-0124-4620-B658-149E0C3A198F}" dt="2023-08-20T17:22:53.821" v="1020" actId="1035"/>
          <ac:spMkLst>
            <pc:docMk/>
            <pc:sldMk cId="267959996" sldId="573"/>
            <ac:spMk id="46" creationId="{1913CB09-4226-11FC-7AE4-2C16B1645EE1}"/>
          </ac:spMkLst>
        </pc:spChg>
        <pc:grpChg chg="del mod">
          <ac:chgData name="Stewart Gale" userId="3647ddd2-6040-41ae-a96d-232c23482af8" providerId="ADAL" clId="{344E22D9-0124-4620-B658-149E0C3A198F}" dt="2023-08-20T16:51:36.577" v="678" actId="478"/>
          <ac:grpSpMkLst>
            <pc:docMk/>
            <pc:sldMk cId="267959996" sldId="57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44E22D9-0124-4620-B658-149E0C3A198F}" dt="2023-08-20T16:19:09.112" v="0"/>
          <ac:cxnSpMkLst>
            <pc:docMk/>
            <pc:sldMk cId="267959996" sldId="573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344E22D9-0124-4620-B658-149E0C3A198F}" dt="2023-08-20T17:12:23.242" v="860" actId="21"/>
          <ac:cxnSpMkLst>
            <pc:docMk/>
            <pc:sldMk cId="267959996" sldId="573"/>
            <ac:cxnSpMk id="6" creationId="{00000000-0000-0000-0000-000000000000}"/>
          </ac:cxnSpMkLst>
        </pc:cxnChg>
        <pc:cxnChg chg="del mod">
          <ac:chgData name="Stewart Gale" userId="3647ddd2-6040-41ae-a96d-232c23482af8" providerId="ADAL" clId="{344E22D9-0124-4620-B658-149E0C3A198F}" dt="2023-08-20T17:12:23.242" v="860" actId="21"/>
          <ac:cxnSpMkLst>
            <pc:docMk/>
            <pc:sldMk cId="267959996" sldId="573"/>
            <ac:cxnSpMk id="7" creationId="{00000000-0000-0000-0000-000000000000}"/>
          </ac:cxnSpMkLst>
        </pc:cxnChg>
        <pc:cxnChg chg="del mod">
          <ac:chgData name="Stewart Gale" userId="3647ddd2-6040-41ae-a96d-232c23482af8" providerId="ADAL" clId="{344E22D9-0124-4620-B658-149E0C3A198F}" dt="2023-08-20T17:12:23.242" v="860" actId="21"/>
          <ac:cxnSpMkLst>
            <pc:docMk/>
            <pc:sldMk cId="267959996" sldId="573"/>
            <ac:cxnSpMk id="11" creationId="{00000000-0000-0000-0000-000000000000}"/>
          </ac:cxnSpMkLst>
        </pc:cxnChg>
        <pc:cxnChg chg="del mod">
          <ac:chgData name="Stewart Gale" userId="3647ddd2-6040-41ae-a96d-232c23482af8" providerId="ADAL" clId="{344E22D9-0124-4620-B658-149E0C3A198F}" dt="2023-08-20T17:12:23.242" v="860" actId="21"/>
          <ac:cxnSpMkLst>
            <pc:docMk/>
            <pc:sldMk cId="267959996" sldId="573"/>
            <ac:cxnSpMk id="12" creationId="{00000000-0000-0000-0000-000000000000}"/>
          </ac:cxnSpMkLst>
        </pc:cxnChg>
        <pc:cxnChg chg="add mod">
          <ac:chgData name="Stewart Gale" userId="3647ddd2-6040-41ae-a96d-232c23482af8" providerId="ADAL" clId="{344E22D9-0124-4620-B658-149E0C3A198F}" dt="2023-08-20T17:17:13.443" v="956" actId="1076"/>
          <ac:cxnSpMkLst>
            <pc:docMk/>
            <pc:sldMk cId="267959996" sldId="573"/>
            <ac:cxnSpMk id="14" creationId="{1F625547-0CB6-6ED0-8740-4D632F970D58}"/>
          </ac:cxnSpMkLst>
        </pc:cxnChg>
        <pc:cxnChg chg="add mod">
          <ac:chgData name="Stewart Gale" userId="3647ddd2-6040-41ae-a96d-232c23482af8" providerId="ADAL" clId="{344E22D9-0124-4620-B658-149E0C3A198F}" dt="2023-08-20T17:17:13.443" v="956" actId="1076"/>
          <ac:cxnSpMkLst>
            <pc:docMk/>
            <pc:sldMk cId="267959996" sldId="573"/>
            <ac:cxnSpMk id="15" creationId="{A641920D-EB28-073F-7C64-74A0FAD7F05A}"/>
          </ac:cxnSpMkLst>
        </pc:cxnChg>
        <pc:cxnChg chg="add mod">
          <ac:chgData name="Stewart Gale" userId="3647ddd2-6040-41ae-a96d-232c23482af8" providerId="ADAL" clId="{344E22D9-0124-4620-B658-149E0C3A198F}" dt="2023-08-20T17:17:13.443" v="956" actId="1076"/>
          <ac:cxnSpMkLst>
            <pc:docMk/>
            <pc:sldMk cId="267959996" sldId="573"/>
            <ac:cxnSpMk id="18" creationId="{F822DC99-F32D-1E32-7127-C947A1965810}"/>
          </ac:cxnSpMkLst>
        </pc:cxnChg>
        <pc:cxnChg chg="del mod">
          <ac:chgData name="Stewart Gale" userId="3647ddd2-6040-41ae-a96d-232c23482af8" providerId="ADAL" clId="{344E22D9-0124-4620-B658-149E0C3A198F}" dt="2023-08-20T17:12:23.242" v="860" actId="21"/>
          <ac:cxnSpMkLst>
            <pc:docMk/>
            <pc:sldMk cId="267959996" sldId="573"/>
            <ac:cxnSpMk id="19" creationId="{00000000-0000-0000-0000-000000000000}"/>
          </ac:cxnSpMkLst>
        </pc:cxnChg>
        <pc:cxnChg chg="add mod">
          <ac:chgData name="Stewart Gale" userId="3647ddd2-6040-41ae-a96d-232c23482af8" providerId="ADAL" clId="{344E22D9-0124-4620-B658-149E0C3A198F}" dt="2023-08-20T17:17:13.443" v="956" actId="1076"/>
          <ac:cxnSpMkLst>
            <pc:docMk/>
            <pc:sldMk cId="267959996" sldId="573"/>
            <ac:cxnSpMk id="20" creationId="{0A6D6874-4F7F-28F9-9D41-6F1CE06609E3}"/>
          </ac:cxnSpMkLst>
        </pc:cxnChg>
        <pc:cxnChg chg="add mod">
          <ac:chgData name="Stewart Gale" userId="3647ddd2-6040-41ae-a96d-232c23482af8" providerId="ADAL" clId="{344E22D9-0124-4620-B658-149E0C3A198F}" dt="2023-08-20T17:17:13.443" v="956" actId="1076"/>
          <ac:cxnSpMkLst>
            <pc:docMk/>
            <pc:sldMk cId="267959996" sldId="573"/>
            <ac:cxnSpMk id="21" creationId="{AB0F032C-F939-B88C-91FA-D085BFA2BB89}"/>
          </ac:cxnSpMkLst>
        </pc:cxnChg>
        <pc:cxnChg chg="del mod">
          <ac:chgData name="Stewart Gale" userId="3647ddd2-6040-41ae-a96d-232c23482af8" providerId="ADAL" clId="{344E22D9-0124-4620-B658-149E0C3A198F}" dt="2023-08-20T17:12:23.242" v="860" actId="21"/>
          <ac:cxnSpMkLst>
            <pc:docMk/>
            <pc:sldMk cId="267959996" sldId="573"/>
            <ac:cxnSpMk id="22" creationId="{00000000-0000-0000-0000-000000000000}"/>
          </ac:cxnSpMkLst>
        </pc:cxnChg>
        <pc:cxnChg chg="add mod">
          <ac:chgData name="Stewart Gale" userId="3647ddd2-6040-41ae-a96d-232c23482af8" providerId="ADAL" clId="{344E22D9-0124-4620-B658-149E0C3A198F}" dt="2023-08-20T17:17:13.443" v="956" actId="1076"/>
          <ac:cxnSpMkLst>
            <pc:docMk/>
            <pc:sldMk cId="267959996" sldId="573"/>
            <ac:cxnSpMk id="23" creationId="{335C820D-E7C4-4085-E7D7-33476EAF7DB9}"/>
          </ac:cxnSpMkLst>
        </pc:cxnChg>
        <pc:cxnChg chg="add mod">
          <ac:chgData name="Stewart Gale" userId="3647ddd2-6040-41ae-a96d-232c23482af8" providerId="ADAL" clId="{344E22D9-0124-4620-B658-149E0C3A198F}" dt="2023-08-20T17:21:32.223" v="1006" actId="1076"/>
          <ac:cxnSpMkLst>
            <pc:docMk/>
            <pc:sldMk cId="267959996" sldId="573"/>
            <ac:cxnSpMk id="44" creationId="{CAF7B2E1-2774-0A71-931F-35E3D6F3D105}"/>
          </ac:cxnSpMkLst>
        </pc:cxnChg>
        <pc:cxnChg chg="add mod">
          <ac:chgData name="Stewart Gale" userId="3647ddd2-6040-41ae-a96d-232c23482af8" providerId="ADAL" clId="{344E22D9-0124-4620-B658-149E0C3A198F}" dt="2023-08-20T17:21:39.166" v="1008" actId="1076"/>
          <ac:cxnSpMkLst>
            <pc:docMk/>
            <pc:sldMk cId="267959996" sldId="573"/>
            <ac:cxnSpMk id="45" creationId="{D3C9BA4B-D840-7A91-AAFC-B04780840946}"/>
          </ac:cxnSpMkLst>
        </pc:cxnChg>
      </pc:sldChg>
      <pc:sldChg chg="delSp modSp mod">
        <pc:chgData name="Stewart Gale" userId="3647ddd2-6040-41ae-a96d-232c23482af8" providerId="ADAL" clId="{344E22D9-0124-4620-B658-149E0C3A198F}" dt="2023-08-26T05:46:58.522" v="1065" actId="403"/>
        <pc:sldMkLst>
          <pc:docMk/>
          <pc:sldMk cId="3455055262" sldId="574"/>
        </pc:sldMkLst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455055262" sldId="574"/>
            <ac:spMk id="3" creationId="{1DCD659B-9B0F-4736-B272-47379BEFFD3A}"/>
          </ac:spMkLst>
        </pc:spChg>
        <pc:spChg chg="mod">
          <ac:chgData name="Stewart Gale" userId="3647ddd2-6040-41ae-a96d-232c23482af8" providerId="ADAL" clId="{344E22D9-0124-4620-B658-149E0C3A198F}" dt="2023-08-26T05:46:58.522" v="1065" actId="403"/>
          <ac:spMkLst>
            <pc:docMk/>
            <pc:sldMk cId="3455055262" sldId="574"/>
            <ac:spMk id="5" creationId="{00000000-0000-0000-0000-000000000000}"/>
          </ac:spMkLst>
        </pc:spChg>
        <pc:grpChg chg="del mod">
          <ac:chgData name="Stewart Gale" userId="3647ddd2-6040-41ae-a96d-232c23482af8" providerId="ADAL" clId="{344E22D9-0124-4620-B658-149E0C3A198F}" dt="2023-08-20T16:19:10.803" v="1" actId="478"/>
          <ac:grpSpMkLst>
            <pc:docMk/>
            <pc:sldMk cId="3455055262" sldId="57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344E22D9-0124-4620-B658-149E0C3A198F}" dt="2023-08-20T16:19:09.112" v="0"/>
          <ac:cxnSpMkLst>
            <pc:docMk/>
            <pc:sldMk cId="3455055262" sldId="574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344E22D9-0124-4620-B658-149E0C3A198F}" dt="2023-08-20T17:25:42.045" v="1057" actId="403"/>
        <pc:sldMkLst>
          <pc:docMk/>
          <pc:sldMk cId="3241090762" sldId="575"/>
        </pc:sldMkLst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k cId="3241090762" sldId="575"/>
            <ac:spMk id="3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7:25:02.644" v="1050" actId="20577"/>
          <ac:spMkLst>
            <pc:docMk/>
            <pc:sldMk cId="3241090762" sldId="575"/>
            <ac:spMk id="5" creationId="{00000000-0000-0000-0000-000000000000}"/>
          </ac:spMkLst>
        </pc:spChg>
        <pc:spChg chg="add mod">
          <ac:chgData name="Stewart Gale" userId="3647ddd2-6040-41ae-a96d-232c23482af8" providerId="ADAL" clId="{344E22D9-0124-4620-B658-149E0C3A198F}" dt="2023-08-20T17:25:42.045" v="1057" actId="403"/>
          <ac:spMkLst>
            <pc:docMk/>
            <pc:sldMk cId="3241090762" sldId="575"/>
            <ac:spMk id="6" creationId="{ADC0FD40-E028-65B7-00B0-C6CDE0C6819A}"/>
          </ac:spMkLst>
        </pc:spChg>
        <pc:spChg chg="del mod">
          <ac:chgData name="Stewart Gale" userId="3647ddd2-6040-41ae-a96d-232c23482af8" providerId="ADAL" clId="{344E22D9-0124-4620-B658-149E0C3A198F}" dt="2023-08-20T16:20:13.939" v="13" actId="478"/>
          <ac:spMkLst>
            <pc:docMk/>
            <pc:sldMk cId="3241090762" sldId="575"/>
            <ac:spMk id="18" creationId="{00000000-0000-0000-0000-000000000000}"/>
          </ac:spMkLst>
        </pc:spChg>
        <pc:grpChg chg="del mod">
          <ac:chgData name="Stewart Gale" userId="3647ddd2-6040-41ae-a96d-232c23482af8" providerId="ADAL" clId="{344E22D9-0124-4620-B658-149E0C3A198F}" dt="2023-08-20T16:19:48.132" v="10" actId="478"/>
          <ac:grpSpMkLst>
            <pc:docMk/>
            <pc:sldMk cId="3241090762" sldId="57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44E22D9-0124-4620-B658-149E0C3A198F}" dt="2023-08-20T16:19:09.112" v="0"/>
          <ac:cxnSpMkLst>
            <pc:docMk/>
            <pc:sldMk cId="3241090762" sldId="575"/>
            <ac:cxnSpMk id="4" creationId="{00000000-0000-0000-0000-000000000000}"/>
          </ac:cxnSpMkLst>
        </pc:cxnChg>
      </pc:sldChg>
      <pc:sldChg chg="add del">
        <pc:chgData name="Stewart Gale" userId="3647ddd2-6040-41ae-a96d-232c23482af8" providerId="ADAL" clId="{344E22D9-0124-4620-B658-149E0C3A198F}" dt="2023-08-20T16:25:51.665" v="239" actId="47"/>
        <pc:sldMkLst>
          <pc:docMk/>
          <pc:sldMk cId="919407400" sldId="576"/>
        </pc:sldMkLst>
      </pc:sldChg>
      <pc:sldChg chg="addSp modSp add mod modAnim">
        <pc:chgData name="Stewart Gale" userId="3647ddd2-6040-41ae-a96d-232c23482af8" providerId="ADAL" clId="{344E22D9-0124-4620-B658-149E0C3A198F}" dt="2023-08-20T17:24:43.285" v="1041" actId="1076"/>
        <pc:sldMkLst>
          <pc:docMk/>
          <pc:sldMk cId="3231935484" sldId="577"/>
        </pc:sldMkLst>
        <pc:spChg chg="add mod">
          <ac:chgData name="Stewart Gale" userId="3647ddd2-6040-41ae-a96d-232c23482af8" providerId="ADAL" clId="{344E22D9-0124-4620-B658-149E0C3A198F}" dt="2023-08-20T17:24:33.708" v="1036" actId="1076"/>
          <ac:spMkLst>
            <pc:docMk/>
            <pc:sldMk cId="3231935484" sldId="577"/>
            <ac:spMk id="3" creationId="{BD9B4989-6620-7226-33EB-B9017439E866}"/>
          </ac:spMkLst>
        </pc:spChg>
        <pc:spChg chg="mod">
          <ac:chgData name="Stewart Gale" userId="3647ddd2-6040-41ae-a96d-232c23482af8" providerId="ADAL" clId="{344E22D9-0124-4620-B658-149E0C3A198F}" dt="2023-08-20T17:24:33.708" v="1036" actId="1076"/>
          <ac:spMkLst>
            <pc:docMk/>
            <pc:sldMk cId="3231935484" sldId="577"/>
            <ac:spMk id="5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7:24:43.285" v="1041" actId="1076"/>
          <ac:spMkLst>
            <pc:docMk/>
            <pc:sldMk cId="3231935484" sldId="577"/>
            <ac:spMk id="6" creationId="{ADC0FD40-E028-65B7-00B0-C6CDE0C6819A}"/>
          </ac:spMkLst>
        </pc:spChg>
      </pc:sldChg>
      <pc:sldChg chg="addSp modSp new mod ord modAnim">
        <pc:chgData name="Stewart Gale" userId="3647ddd2-6040-41ae-a96d-232c23482af8" providerId="ADAL" clId="{344E22D9-0124-4620-B658-149E0C3A198F}" dt="2024-10-29T06:57:47.870" v="1097" actId="20577"/>
        <pc:sldMkLst>
          <pc:docMk/>
          <pc:sldMk cId="1521791010" sldId="578"/>
        </pc:sldMkLst>
        <pc:spChg chg="add mod">
          <ac:chgData name="Stewart Gale" userId="3647ddd2-6040-41ae-a96d-232c23482af8" providerId="ADAL" clId="{344E22D9-0124-4620-B658-149E0C3A198F}" dt="2024-10-29T06:57:47.870" v="1097" actId="20577"/>
          <ac:spMkLst>
            <pc:docMk/>
            <pc:sldMk cId="1521791010" sldId="578"/>
            <ac:spMk id="2" creationId="{3E7CE189-D497-6936-EBA4-44CF2CF2E9DD}"/>
          </ac:spMkLst>
        </pc:spChg>
        <pc:spChg chg="add mod">
          <ac:chgData name="Stewart Gale" userId="3647ddd2-6040-41ae-a96d-232c23482af8" providerId="ADAL" clId="{344E22D9-0124-4620-B658-149E0C3A198F}" dt="2023-08-20T16:35:15.817" v="379" actId="1076"/>
          <ac:spMkLst>
            <pc:docMk/>
            <pc:sldMk cId="1521791010" sldId="578"/>
            <ac:spMk id="3" creationId="{0EDF7A6D-4FC4-CEAB-12B8-4B48ED58F325}"/>
          </ac:spMkLst>
        </pc:spChg>
        <pc:spChg chg="add mod">
          <ac:chgData name="Stewart Gale" userId="3647ddd2-6040-41ae-a96d-232c23482af8" providerId="ADAL" clId="{344E22D9-0124-4620-B658-149E0C3A198F}" dt="2023-08-20T16:35:23.697" v="381" actId="1076"/>
          <ac:spMkLst>
            <pc:docMk/>
            <pc:sldMk cId="1521791010" sldId="578"/>
            <ac:spMk id="4" creationId="{D5778B8D-F600-AB81-7F2C-B627BED8A0B9}"/>
          </ac:spMkLst>
        </pc:spChg>
        <pc:spChg chg="add mod">
          <ac:chgData name="Stewart Gale" userId="3647ddd2-6040-41ae-a96d-232c23482af8" providerId="ADAL" clId="{344E22D9-0124-4620-B658-149E0C3A198F}" dt="2023-08-20T16:35:15.817" v="379" actId="1076"/>
          <ac:spMkLst>
            <pc:docMk/>
            <pc:sldMk cId="1521791010" sldId="578"/>
            <ac:spMk id="5" creationId="{0BD12E36-B64C-A44D-D168-716DA4E37589}"/>
          </ac:spMkLst>
        </pc:spChg>
        <pc:spChg chg="add mod">
          <ac:chgData name="Stewart Gale" userId="3647ddd2-6040-41ae-a96d-232c23482af8" providerId="ADAL" clId="{344E22D9-0124-4620-B658-149E0C3A198F}" dt="2023-08-20T16:34:56.427" v="376" actId="113"/>
          <ac:spMkLst>
            <pc:docMk/>
            <pc:sldMk cId="1521791010" sldId="578"/>
            <ac:spMk id="6" creationId="{03D40C13-596A-9C68-0D0E-1080A7137DD8}"/>
          </ac:spMkLst>
        </pc:spChg>
        <pc:cxnChg chg="add mod">
          <ac:chgData name="Stewart Gale" userId="3647ddd2-6040-41ae-a96d-232c23482af8" providerId="ADAL" clId="{344E22D9-0124-4620-B658-149E0C3A198F}" dt="2023-08-20T16:35:10.444" v="378" actId="208"/>
          <ac:cxnSpMkLst>
            <pc:docMk/>
            <pc:sldMk cId="1521791010" sldId="578"/>
            <ac:cxnSpMk id="8" creationId="{B05E5BBE-2153-8101-48E7-F24B1DC922D8}"/>
          </ac:cxnSpMkLst>
        </pc:cxnChg>
      </pc:sldChg>
      <pc:sldChg chg="addSp delSp modSp new mod ord modAnim">
        <pc:chgData name="Stewart Gale" userId="3647ddd2-6040-41ae-a96d-232c23482af8" providerId="ADAL" clId="{344E22D9-0124-4620-B658-149E0C3A198F}" dt="2023-10-23T05:33:55.201" v="1094"/>
        <pc:sldMkLst>
          <pc:docMk/>
          <pc:sldMk cId="1357377667" sldId="579"/>
        </pc:sldMkLst>
        <pc:spChg chg="add del">
          <ac:chgData name="Stewart Gale" userId="3647ddd2-6040-41ae-a96d-232c23482af8" providerId="ADAL" clId="{344E22D9-0124-4620-B658-149E0C3A198F}" dt="2023-08-20T16:36:02.726" v="388" actId="478"/>
          <ac:spMkLst>
            <pc:docMk/>
            <pc:sldMk cId="1357377667" sldId="579"/>
            <ac:spMk id="3" creationId="{8C5F76F7-4235-4415-A2CF-1728DCBE3058}"/>
          </ac:spMkLst>
        </pc:spChg>
        <pc:spChg chg="add mod">
          <ac:chgData name="Stewart Gale" userId="3647ddd2-6040-41ae-a96d-232c23482af8" providerId="ADAL" clId="{344E22D9-0124-4620-B658-149E0C3A198F}" dt="2023-08-20T16:36:04.987" v="389" actId="20577"/>
          <ac:spMkLst>
            <pc:docMk/>
            <pc:sldMk cId="1357377667" sldId="579"/>
            <ac:spMk id="4" creationId="{ACABDEFD-3412-D0E0-0C7B-3FC59955563D}"/>
          </ac:spMkLst>
        </pc:spChg>
        <pc:spChg chg="add mod">
          <ac:chgData name="Stewart Gale" userId="3647ddd2-6040-41ae-a96d-232c23482af8" providerId="ADAL" clId="{344E22D9-0124-4620-B658-149E0C3A198F}" dt="2023-10-23T05:31:37.871" v="1092" actId="14100"/>
          <ac:spMkLst>
            <pc:docMk/>
            <pc:sldMk cId="1357377667" sldId="579"/>
            <ac:spMk id="5" creationId="{2C211FAE-C9ED-A375-F40B-8655B866AFFE}"/>
          </ac:spMkLst>
        </pc:spChg>
        <pc:spChg chg="add mod">
          <ac:chgData name="Stewart Gale" userId="3647ddd2-6040-41ae-a96d-232c23482af8" providerId="ADAL" clId="{344E22D9-0124-4620-B658-149E0C3A198F}" dt="2023-08-20T16:46:55.087" v="578" actId="1076"/>
          <ac:spMkLst>
            <pc:docMk/>
            <pc:sldMk cId="1357377667" sldId="579"/>
            <ac:spMk id="7" creationId="{7DC7B21C-E2A6-DCA8-042E-54C5A0A80DA5}"/>
          </ac:spMkLst>
        </pc:spChg>
        <pc:spChg chg="add mod">
          <ac:chgData name="Stewart Gale" userId="3647ddd2-6040-41ae-a96d-232c23482af8" providerId="ADAL" clId="{344E22D9-0124-4620-B658-149E0C3A198F}" dt="2023-08-20T16:47:02.297" v="580" actId="14100"/>
          <ac:spMkLst>
            <pc:docMk/>
            <pc:sldMk cId="1357377667" sldId="579"/>
            <ac:spMk id="8" creationId="{946EA46E-9740-549B-2019-D147148B2A89}"/>
          </ac:spMkLst>
        </pc:spChg>
        <pc:spChg chg="add mod">
          <ac:chgData name="Stewart Gale" userId="3647ddd2-6040-41ae-a96d-232c23482af8" providerId="ADAL" clId="{344E22D9-0124-4620-B658-149E0C3A198F}" dt="2023-10-23T05:30:34.561" v="1071" actId="20577"/>
          <ac:spMkLst>
            <pc:docMk/>
            <pc:sldMk cId="1357377667" sldId="579"/>
            <ac:spMk id="10" creationId="{230103DE-42E9-EDC4-0701-30F626AF871C}"/>
          </ac:spMkLst>
        </pc:spChg>
        <pc:spChg chg="add mod">
          <ac:chgData name="Stewart Gale" userId="3647ddd2-6040-41ae-a96d-232c23482af8" providerId="ADAL" clId="{344E22D9-0124-4620-B658-149E0C3A198F}" dt="2023-10-23T05:30:44.527" v="1077" actId="20577"/>
          <ac:spMkLst>
            <pc:docMk/>
            <pc:sldMk cId="1357377667" sldId="579"/>
            <ac:spMk id="11" creationId="{0BFE0F5B-7584-B376-BCD9-05ECF067607D}"/>
          </ac:spMkLst>
        </pc:spChg>
        <pc:spChg chg="add mod">
          <ac:chgData name="Stewart Gale" userId="3647ddd2-6040-41ae-a96d-232c23482af8" providerId="ADAL" clId="{344E22D9-0124-4620-B658-149E0C3A198F}" dt="2023-10-23T05:30:54.125" v="1083" actId="20577"/>
          <ac:spMkLst>
            <pc:docMk/>
            <pc:sldMk cId="1357377667" sldId="579"/>
            <ac:spMk id="12" creationId="{FA72EA40-59E0-3E9F-7CB2-3A25D75D51F7}"/>
          </ac:spMkLst>
        </pc:spChg>
        <pc:spChg chg="add mod">
          <ac:chgData name="Stewart Gale" userId="3647ddd2-6040-41ae-a96d-232c23482af8" providerId="ADAL" clId="{344E22D9-0124-4620-B658-149E0C3A198F}" dt="2023-10-23T05:31:06.123" v="1085" actId="20577"/>
          <ac:spMkLst>
            <pc:docMk/>
            <pc:sldMk cId="1357377667" sldId="579"/>
            <ac:spMk id="13" creationId="{C42CB9B2-B1B0-C8E0-2924-488F88976363}"/>
          </ac:spMkLst>
        </pc:spChg>
        <pc:spChg chg="add mod">
          <ac:chgData name="Stewart Gale" userId="3647ddd2-6040-41ae-a96d-232c23482af8" providerId="ADAL" clId="{344E22D9-0124-4620-B658-149E0C3A198F}" dt="2023-10-23T05:31:24.304" v="1087" actId="20577"/>
          <ac:spMkLst>
            <pc:docMk/>
            <pc:sldMk cId="1357377667" sldId="579"/>
            <ac:spMk id="14" creationId="{6F1CED9A-66D7-7B97-4B35-B2404EF47959}"/>
          </ac:spMkLst>
        </pc:spChg>
        <pc:spChg chg="add mod">
          <ac:chgData name="Stewart Gale" userId="3647ddd2-6040-41ae-a96d-232c23482af8" providerId="ADAL" clId="{344E22D9-0124-4620-B658-149E0C3A198F}" dt="2023-08-20T16:43:04.552" v="559" actId="1076"/>
          <ac:spMkLst>
            <pc:docMk/>
            <pc:sldMk cId="1357377667" sldId="579"/>
            <ac:spMk id="15" creationId="{4CE5816D-8C07-7512-A5C8-281318F6D393}"/>
          </ac:spMkLst>
        </pc:spChg>
        <pc:spChg chg="add mod">
          <ac:chgData name="Stewart Gale" userId="3647ddd2-6040-41ae-a96d-232c23482af8" providerId="ADAL" clId="{344E22D9-0124-4620-B658-149E0C3A198F}" dt="2023-10-23T05:31:29.701" v="1089" actId="20577"/>
          <ac:spMkLst>
            <pc:docMk/>
            <pc:sldMk cId="1357377667" sldId="579"/>
            <ac:spMk id="16" creationId="{18D35657-AC1C-8832-508B-2502ECC09E0C}"/>
          </ac:spMkLst>
        </pc:spChg>
        <pc:spChg chg="add mod">
          <ac:chgData name="Stewart Gale" userId="3647ddd2-6040-41ae-a96d-232c23482af8" providerId="ADAL" clId="{344E22D9-0124-4620-B658-149E0C3A198F}" dt="2023-10-23T05:31:33.801" v="1090" actId="20577"/>
          <ac:spMkLst>
            <pc:docMk/>
            <pc:sldMk cId="1357377667" sldId="579"/>
            <ac:spMk id="17" creationId="{BC1AE626-F308-D0A2-881A-5D193BB71B19}"/>
          </ac:spMkLst>
        </pc:spChg>
        <pc:cxnChg chg="add mod">
          <ac:chgData name="Stewart Gale" userId="3647ddd2-6040-41ae-a96d-232c23482af8" providerId="ADAL" clId="{344E22D9-0124-4620-B658-149E0C3A198F}" dt="2023-08-20T16:47:07.945" v="581" actId="208"/>
          <ac:cxnSpMkLst>
            <pc:docMk/>
            <pc:sldMk cId="1357377667" sldId="579"/>
            <ac:cxnSpMk id="19" creationId="{C89DA205-257D-11A8-00E2-7E39ED6AC1F9}"/>
          </ac:cxnSpMkLst>
        </pc:cxnChg>
        <pc:cxnChg chg="add mod">
          <ac:chgData name="Stewart Gale" userId="3647ddd2-6040-41ae-a96d-232c23482af8" providerId="ADAL" clId="{344E22D9-0124-4620-B658-149E0C3A198F}" dt="2023-08-20T16:47:17.754" v="583" actId="1076"/>
          <ac:cxnSpMkLst>
            <pc:docMk/>
            <pc:sldMk cId="1357377667" sldId="579"/>
            <ac:cxnSpMk id="20" creationId="{61B8127A-E74C-F5CC-15CC-4204C5612197}"/>
          </ac:cxnSpMkLst>
        </pc:cxnChg>
      </pc:sldChg>
      <pc:sldChg chg="addSp delSp modSp add mod ord delAnim modAnim">
        <pc:chgData name="Stewart Gale" userId="3647ddd2-6040-41ae-a96d-232c23482af8" providerId="ADAL" clId="{344E22D9-0124-4620-B658-149E0C3A198F}" dt="2023-08-20T16:51:53.577" v="682"/>
        <pc:sldMkLst>
          <pc:docMk/>
          <pc:sldMk cId="3942986436" sldId="580"/>
        </pc:sldMkLst>
        <pc:spChg chg="mod">
          <ac:chgData name="Stewart Gale" userId="3647ddd2-6040-41ae-a96d-232c23482af8" providerId="ADAL" clId="{344E22D9-0124-4620-B658-149E0C3A198F}" dt="2023-08-20T16:49:00.894" v="598" actId="403"/>
          <ac:spMkLst>
            <pc:docMk/>
            <pc:sldMk cId="3942986436" sldId="580"/>
            <ac:spMk id="2" creationId="{3E7CE189-D497-6936-EBA4-44CF2CF2E9DD}"/>
          </ac:spMkLst>
        </pc:spChg>
        <pc:spChg chg="del">
          <ac:chgData name="Stewart Gale" userId="3647ddd2-6040-41ae-a96d-232c23482af8" providerId="ADAL" clId="{344E22D9-0124-4620-B658-149E0C3A198F}" dt="2023-08-20T16:49:05.245" v="599" actId="478"/>
          <ac:spMkLst>
            <pc:docMk/>
            <pc:sldMk cId="3942986436" sldId="580"/>
            <ac:spMk id="3" creationId="{0EDF7A6D-4FC4-CEAB-12B8-4B48ED58F325}"/>
          </ac:spMkLst>
        </pc:spChg>
        <pc:spChg chg="del">
          <ac:chgData name="Stewart Gale" userId="3647ddd2-6040-41ae-a96d-232c23482af8" providerId="ADAL" clId="{344E22D9-0124-4620-B658-149E0C3A198F}" dt="2023-08-20T16:49:05.245" v="599" actId="478"/>
          <ac:spMkLst>
            <pc:docMk/>
            <pc:sldMk cId="3942986436" sldId="580"/>
            <ac:spMk id="4" creationId="{D5778B8D-F600-AB81-7F2C-B627BED8A0B9}"/>
          </ac:spMkLst>
        </pc:spChg>
        <pc:spChg chg="del">
          <ac:chgData name="Stewart Gale" userId="3647ddd2-6040-41ae-a96d-232c23482af8" providerId="ADAL" clId="{344E22D9-0124-4620-B658-149E0C3A198F}" dt="2023-08-20T16:49:05.245" v="599" actId="478"/>
          <ac:spMkLst>
            <pc:docMk/>
            <pc:sldMk cId="3942986436" sldId="580"/>
            <ac:spMk id="5" creationId="{0BD12E36-B64C-A44D-D168-716DA4E37589}"/>
          </ac:spMkLst>
        </pc:spChg>
        <pc:spChg chg="del">
          <ac:chgData name="Stewart Gale" userId="3647ddd2-6040-41ae-a96d-232c23482af8" providerId="ADAL" clId="{344E22D9-0124-4620-B658-149E0C3A198F}" dt="2023-08-20T16:49:05.245" v="599" actId="478"/>
          <ac:spMkLst>
            <pc:docMk/>
            <pc:sldMk cId="3942986436" sldId="580"/>
            <ac:spMk id="6" creationId="{03D40C13-596A-9C68-0D0E-1080A7137DD8}"/>
          </ac:spMkLst>
        </pc:spChg>
        <pc:spChg chg="add mod">
          <ac:chgData name="Stewart Gale" userId="3647ddd2-6040-41ae-a96d-232c23482af8" providerId="ADAL" clId="{344E22D9-0124-4620-B658-149E0C3A198F}" dt="2023-08-20T16:51:20.864" v="673" actId="1076"/>
          <ac:spMkLst>
            <pc:docMk/>
            <pc:sldMk cId="3942986436" sldId="580"/>
            <ac:spMk id="9" creationId="{2CF846C8-A06C-61E8-4BBB-F78EE2B2BCA2}"/>
          </ac:spMkLst>
        </pc:spChg>
        <pc:spChg chg="add mod">
          <ac:chgData name="Stewart Gale" userId="3647ddd2-6040-41ae-a96d-232c23482af8" providerId="ADAL" clId="{344E22D9-0124-4620-B658-149E0C3A198F}" dt="2023-08-20T16:51:15.550" v="671" actId="403"/>
          <ac:spMkLst>
            <pc:docMk/>
            <pc:sldMk cId="3942986436" sldId="580"/>
            <ac:spMk id="11" creationId="{EF2B4C6E-4AE1-1430-2732-5D992B8FC7E9}"/>
          </ac:spMkLst>
        </pc:spChg>
        <pc:spChg chg="add mod">
          <ac:chgData name="Stewart Gale" userId="3647ddd2-6040-41ae-a96d-232c23482af8" providerId="ADAL" clId="{344E22D9-0124-4620-B658-149E0C3A198F}" dt="2023-08-20T16:51:24.609" v="674" actId="1076"/>
          <ac:spMkLst>
            <pc:docMk/>
            <pc:sldMk cId="3942986436" sldId="580"/>
            <ac:spMk id="13" creationId="{366804BE-F8A7-F741-4ACE-F76A1A8AF791}"/>
          </ac:spMkLst>
        </pc:spChg>
        <pc:cxnChg chg="del">
          <ac:chgData name="Stewart Gale" userId="3647ddd2-6040-41ae-a96d-232c23482af8" providerId="ADAL" clId="{344E22D9-0124-4620-B658-149E0C3A198F}" dt="2023-08-20T16:49:05.245" v="599" actId="478"/>
          <ac:cxnSpMkLst>
            <pc:docMk/>
            <pc:sldMk cId="3942986436" sldId="580"/>
            <ac:cxnSpMk id="8" creationId="{B05E5BBE-2153-8101-48E7-F24B1DC922D8}"/>
          </ac:cxnSpMkLst>
        </pc:cxnChg>
      </pc:sldChg>
      <pc:sldChg chg="addSp delSp modSp new mod delAnim modAnim">
        <pc:chgData name="Stewart Gale" userId="3647ddd2-6040-41ae-a96d-232c23482af8" providerId="ADAL" clId="{344E22D9-0124-4620-B658-149E0C3A198F}" dt="2023-08-20T17:11:15.223" v="790" actId="1076"/>
        <pc:sldMkLst>
          <pc:docMk/>
          <pc:sldMk cId="3909676825" sldId="581"/>
        </pc:sldMkLst>
        <pc:spChg chg="add del mod">
          <ac:chgData name="Stewart Gale" userId="3647ddd2-6040-41ae-a96d-232c23482af8" providerId="ADAL" clId="{344E22D9-0124-4620-B658-149E0C3A198F}" dt="2023-08-20T16:52:11.403" v="687" actId="478"/>
          <ac:spMkLst>
            <pc:docMk/>
            <pc:sldMk cId="3909676825" sldId="581"/>
            <ac:spMk id="2" creationId="{E5530C4C-F217-4F49-4493-9CE501DA5AF5}"/>
          </ac:spMkLst>
        </pc:spChg>
        <pc:spChg chg="add del mod">
          <ac:chgData name="Stewart Gale" userId="3647ddd2-6040-41ae-a96d-232c23482af8" providerId="ADAL" clId="{344E22D9-0124-4620-B658-149E0C3A198F}" dt="2023-08-20T16:52:20.429" v="691" actId="478"/>
          <ac:spMkLst>
            <pc:docMk/>
            <pc:sldMk cId="3909676825" sldId="581"/>
            <ac:spMk id="3" creationId="{500223F9-36C0-8B1B-2BB1-D675643595DB}"/>
          </ac:spMkLst>
        </pc:spChg>
        <pc:spChg chg="add del mod">
          <ac:chgData name="Stewart Gale" userId="3647ddd2-6040-41ae-a96d-232c23482af8" providerId="ADAL" clId="{344E22D9-0124-4620-B658-149E0C3A198F}" dt="2023-08-20T17:07:29.184" v="762" actId="478"/>
          <ac:spMkLst>
            <pc:docMk/>
            <pc:sldMk cId="3909676825" sldId="581"/>
            <ac:spMk id="4" creationId="{96275CCE-D1BC-AAA8-A99A-52660A0AB7AD}"/>
          </ac:spMkLst>
        </pc:spChg>
        <pc:spChg chg="add mod">
          <ac:chgData name="Stewart Gale" userId="3647ddd2-6040-41ae-a96d-232c23482af8" providerId="ADAL" clId="{344E22D9-0124-4620-B658-149E0C3A198F}" dt="2023-08-20T17:11:03.744" v="789" actId="1076"/>
          <ac:spMkLst>
            <pc:docMk/>
            <pc:sldMk cId="3909676825" sldId="581"/>
            <ac:spMk id="5" creationId="{DFFA8692-AD0E-786D-5182-E158583A0BBD}"/>
          </ac:spMkLst>
        </pc:spChg>
        <pc:spChg chg="add mod">
          <ac:chgData name="Stewart Gale" userId="3647ddd2-6040-41ae-a96d-232c23482af8" providerId="ADAL" clId="{344E22D9-0124-4620-B658-149E0C3A198F}" dt="2023-08-20T17:11:15.223" v="790" actId="1076"/>
          <ac:spMkLst>
            <pc:docMk/>
            <pc:sldMk cId="3909676825" sldId="581"/>
            <ac:spMk id="7" creationId="{6750F5AC-1A06-C938-D632-863E4FFA9587}"/>
          </ac:spMkLst>
        </pc:spChg>
        <pc:spChg chg="add mod">
          <ac:chgData name="Stewart Gale" userId="3647ddd2-6040-41ae-a96d-232c23482af8" providerId="ADAL" clId="{344E22D9-0124-4620-B658-149E0C3A198F}" dt="2023-08-20T17:11:15.223" v="790" actId="1076"/>
          <ac:spMkLst>
            <pc:docMk/>
            <pc:sldMk cId="3909676825" sldId="581"/>
            <ac:spMk id="8" creationId="{D962C680-C5B2-8F0A-7949-DD9C96B069E6}"/>
          </ac:spMkLst>
        </pc:spChg>
        <pc:spChg chg="add mod">
          <ac:chgData name="Stewart Gale" userId="3647ddd2-6040-41ae-a96d-232c23482af8" providerId="ADAL" clId="{344E22D9-0124-4620-B658-149E0C3A198F}" dt="2023-08-20T17:11:15.223" v="790" actId="1076"/>
          <ac:spMkLst>
            <pc:docMk/>
            <pc:sldMk cId="3909676825" sldId="581"/>
            <ac:spMk id="9" creationId="{9A661449-26CE-D5AD-8281-76644159A88E}"/>
          </ac:spMkLst>
        </pc:spChg>
        <pc:spChg chg="add mod">
          <ac:chgData name="Stewart Gale" userId="3647ddd2-6040-41ae-a96d-232c23482af8" providerId="ADAL" clId="{344E22D9-0124-4620-B658-149E0C3A198F}" dt="2023-08-20T17:11:15.223" v="790" actId="1076"/>
          <ac:spMkLst>
            <pc:docMk/>
            <pc:sldMk cId="3909676825" sldId="581"/>
            <ac:spMk id="10" creationId="{4EA19E94-95B5-6CE9-5559-36EF3EB1BD4F}"/>
          </ac:spMkLst>
        </pc:spChg>
        <pc:spChg chg="add mod">
          <ac:chgData name="Stewart Gale" userId="3647ddd2-6040-41ae-a96d-232c23482af8" providerId="ADAL" clId="{344E22D9-0124-4620-B658-149E0C3A198F}" dt="2023-08-20T17:11:15.223" v="790" actId="1076"/>
          <ac:spMkLst>
            <pc:docMk/>
            <pc:sldMk cId="3909676825" sldId="581"/>
            <ac:spMk id="11" creationId="{191528BA-E87B-3D60-3BE4-ECD675E67AD8}"/>
          </ac:spMkLst>
        </pc:spChg>
        <pc:cxnChg chg="add mod">
          <ac:chgData name="Stewart Gale" userId="3647ddd2-6040-41ae-a96d-232c23482af8" providerId="ADAL" clId="{344E22D9-0124-4620-B658-149E0C3A198F}" dt="2023-08-20T17:11:15.223" v="790" actId="1076"/>
          <ac:cxnSpMkLst>
            <pc:docMk/>
            <pc:sldMk cId="3909676825" sldId="581"/>
            <ac:cxnSpMk id="13" creationId="{74035738-5AAE-D632-42C3-995FFD191193}"/>
          </ac:cxnSpMkLst>
        </pc:cxnChg>
      </pc:sldChg>
      <pc:sldMasterChg chg="modSp modSldLayout">
        <pc:chgData name="Stewart Gale" userId="3647ddd2-6040-41ae-a96d-232c23482af8" providerId="ADAL" clId="{344E22D9-0124-4620-B658-149E0C3A198F}" dt="2023-08-20T16:19:09.11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44E22D9-0124-4620-B658-149E0C3A198F}" dt="2023-08-20T16:19:09.11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44E22D9-0124-4620-B658-149E0C3A198F}" dt="2023-08-20T16:19:09.11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44E22D9-0124-4620-B658-149E0C3A198F}" dt="2023-08-20T16:19:09.11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44E22D9-0124-4620-B658-149E0C3A198F}" dt="2023-08-20T16:19:09.11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44E22D9-0124-4620-B658-149E0C3A198F}" dt="2023-08-20T16:19:09.11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44E22D9-0124-4620-B658-149E0C3A198F}" dt="2023-08-20T16:19:09.11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44E22D9-0124-4620-B658-149E0C3A198F}" dt="2023-08-20T16:19:09.11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44E22D9-0124-4620-B658-149E0C3A198F}" dt="2023-08-20T16:19:09.11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44E22D9-0124-4620-B658-149E0C3A198F}" dt="2023-08-20T16:19:09.11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428178"/>
            <a:ext cx="116652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200" b="1" dirty="0"/>
              <a:t>Straight Line Graphs</a:t>
            </a:r>
          </a:p>
          <a:p>
            <a:pPr algn="ctr"/>
            <a:r>
              <a:rPr lang="en-GB" sz="8200" dirty="0"/>
              <a:t>Parallel and Perpendicular</a:t>
            </a:r>
          </a:p>
          <a:p>
            <a:pPr marL="457200" indent="-457200" algn="ctr">
              <a:buFontTx/>
              <a:buChar char="-"/>
            </a:pPr>
            <a:endParaRPr lang="en-GB" sz="4400" dirty="0"/>
          </a:p>
          <a:p>
            <a:pPr algn="ctr"/>
            <a:r>
              <a:rPr lang="en-GB" sz="8800" dirty="0"/>
              <a:t>Chapter 5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345505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98144" y="4365104"/>
            <a:ext cx="8248285" cy="1107996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 lvl="0" algn="ctr"/>
            <a:r>
              <a:rPr lang="en-GB" sz="6600" dirty="0">
                <a:solidFill>
                  <a:schemeClr val="bg1"/>
                </a:solidFill>
              </a:rPr>
              <a:t>The gradients are equal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C0FD40-E028-65B7-00B0-C6CDE0C6819A}"/>
              </a:ext>
            </a:extLst>
          </p:cNvPr>
          <p:cNvSpPr txBox="1"/>
          <p:nvPr/>
        </p:nvSpPr>
        <p:spPr>
          <a:xfrm>
            <a:off x="1199456" y="476672"/>
            <a:ext cx="97930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can you say about </a:t>
            </a:r>
          </a:p>
          <a:p>
            <a:pPr algn="ctr"/>
            <a:r>
              <a:rPr lang="en-GB" sz="7200" dirty="0"/>
              <a:t>the </a:t>
            </a:r>
            <a:r>
              <a:rPr lang="en-GB" sz="7200" b="1" dirty="0"/>
              <a:t>gradients</a:t>
            </a:r>
            <a:r>
              <a:rPr lang="en-GB" sz="7200" dirty="0"/>
              <a:t> when </a:t>
            </a:r>
          </a:p>
          <a:p>
            <a:pPr algn="ctr"/>
            <a:r>
              <a:rPr lang="en-GB" sz="7200" dirty="0"/>
              <a:t>two </a:t>
            </a:r>
            <a:r>
              <a:rPr lang="en-GB" sz="7200" b="1" dirty="0"/>
              <a:t>lines are parallel</a:t>
            </a:r>
            <a:r>
              <a:rPr lang="en-GB" sz="7200" dirty="0"/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324109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855640" y="4005064"/>
                <a:ext cx="6640192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600" dirty="0">
                    <a:solidFill>
                      <a:schemeClr val="bg1"/>
                    </a:solidFill>
                  </a:rPr>
                  <a:t>The product is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GB" sz="6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4005064"/>
                <a:ext cx="6640192" cy="1107996"/>
              </a:xfrm>
              <a:prstGeom prst="rect">
                <a:avLst/>
              </a:prstGeom>
              <a:blipFill>
                <a:blip r:embed="rId2"/>
                <a:stretch>
                  <a:fillRect l="-3761" t="-1923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DC0FD40-E028-65B7-00B0-C6CDE0C6819A}"/>
              </a:ext>
            </a:extLst>
          </p:cNvPr>
          <p:cNvSpPr txBox="1"/>
          <p:nvPr/>
        </p:nvSpPr>
        <p:spPr>
          <a:xfrm>
            <a:off x="839416" y="404664"/>
            <a:ext cx="105851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can you say about </a:t>
            </a:r>
          </a:p>
          <a:p>
            <a:pPr algn="ctr"/>
            <a:r>
              <a:rPr lang="en-GB" sz="6600" dirty="0"/>
              <a:t>the </a:t>
            </a:r>
            <a:r>
              <a:rPr lang="en-GB" sz="6600" b="1" dirty="0"/>
              <a:t>gradients</a:t>
            </a:r>
            <a:r>
              <a:rPr lang="en-GB" sz="6600" dirty="0"/>
              <a:t> when </a:t>
            </a:r>
          </a:p>
          <a:p>
            <a:pPr algn="ctr"/>
            <a:r>
              <a:rPr lang="en-GB" sz="6600" dirty="0"/>
              <a:t>two </a:t>
            </a:r>
            <a:r>
              <a:rPr lang="en-GB" sz="6600" b="1" dirty="0"/>
              <a:t>lines are perpendicular</a:t>
            </a:r>
            <a:r>
              <a:rPr lang="en-GB" sz="6600" dirty="0"/>
              <a:t>?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9B4989-6620-7226-33EB-B9017439E866}"/>
                  </a:ext>
                </a:extLst>
              </p:cNvPr>
              <p:cNvSpPr txBox="1"/>
              <p:nvPr/>
            </p:nvSpPr>
            <p:spPr>
              <a:xfrm>
                <a:off x="3295416" y="5274701"/>
                <a:ext cx="614345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9B4989-6620-7226-33EB-B9017439E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416" y="5274701"/>
                <a:ext cx="6143454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193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Table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35493665"/>
                  </p:ext>
                </p:extLst>
              </p:nvPr>
            </p:nvGraphicFramePr>
            <p:xfrm>
              <a:off x="2639616" y="1907515"/>
              <a:ext cx="6768752" cy="474843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1868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4500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648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Gradient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Gradient of Perpendicular Line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102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600" b="0" i="1" smtClean="0">
                                    <a:latin typeface="Cambria Math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en-GB" sz="2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4730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6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600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93018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600" i="1" dirty="0" smtClean="0">
                                    <a:latin typeface="Cambria Math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2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4846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600" b="0" i="1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6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2600" b="0" i="1" smtClean="0">
                                        <a:latin typeface="Cambria Math"/>
                                      </a:rPr>
                                      <m:t>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84736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600" b="0" i="1" smtClean="0">
                                        <a:latin typeface="Cambria Math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GB" sz="2600" b="0" i="1" smtClean="0">
                                        <a:latin typeface="Cambria Math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Table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35493665"/>
                  </p:ext>
                </p:extLst>
              </p:nvPr>
            </p:nvGraphicFramePr>
            <p:xfrm>
              <a:off x="2639616" y="1907515"/>
              <a:ext cx="6768752" cy="474843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1868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4500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648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Gradient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Gradient of Perpendicular Line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102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5" t="-62406" r="-192126" b="-4308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466" t="-62406" r="-274" b="-43082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473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5" t="-154286" r="-192126" b="-30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93018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5" t="-234211" r="-192126" b="-1848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466" t="-234211" r="-274" b="-1848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4846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5" t="-362857" r="-192126" b="-10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466" t="-362857" r="-274" b="-1007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84736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5" t="-466187" r="-192126" b="-1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466" t="-466187" r="-274" b="-14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151784" y="202051"/>
                <a:ext cx="3600400" cy="83099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4800" i="1">
                          <a:solidFill>
                            <a:schemeClr val="bg1"/>
                          </a:solidFill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en-GB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202051"/>
                <a:ext cx="3600400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032318" y="2388297"/>
                <a:ext cx="437940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318" y="2388297"/>
                <a:ext cx="437940" cy="7861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814579" y="3366921"/>
                <a:ext cx="6671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4579" y="3366921"/>
                <a:ext cx="66717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766816" y="4059868"/>
                <a:ext cx="718465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816" y="4059868"/>
                <a:ext cx="718465" cy="786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047341" y="4969629"/>
                <a:ext cx="437940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341" y="4969629"/>
                <a:ext cx="437940" cy="7813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766816" y="5853722"/>
                <a:ext cx="718465" cy="791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816" y="5853722"/>
                <a:ext cx="718465" cy="7917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35360" y="1038105"/>
            <a:ext cx="11665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One is the </a:t>
            </a:r>
            <a:r>
              <a:rPr lang="en-GB" sz="4800" b="1" dirty="0"/>
              <a:t>negative reciprocal </a:t>
            </a:r>
            <a:r>
              <a:rPr lang="en-GB" sz="4800" dirty="0"/>
              <a:t>of the other.</a:t>
            </a:r>
          </a:p>
        </p:txBody>
      </p:sp>
    </p:spTree>
    <p:extLst>
      <p:ext uri="{BB962C8B-B14F-4D97-AF65-F5344CB8AC3E}">
        <p14:creationId xmlns:p14="http://schemas.microsoft.com/office/powerpoint/2010/main" val="348546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7CE189-D497-6936-EBA4-44CF2CF2E9DD}"/>
                  </a:ext>
                </a:extLst>
              </p:cNvPr>
              <p:cNvSpPr txBox="1"/>
              <p:nvPr/>
            </p:nvSpPr>
            <p:spPr>
              <a:xfrm>
                <a:off x="570415" y="260648"/>
                <a:ext cx="11142209" cy="22374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3600" dirty="0">
                    <a:solidFill>
                      <a:prstClr val="black"/>
                    </a:solidFill>
                  </a:rPr>
                  <a:t>Are the following lines parallel, perpendicular, or neither?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+4=0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7CE189-D497-6936-EBA4-44CF2CF2E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15" y="260648"/>
                <a:ext cx="11142209" cy="2237472"/>
              </a:xfrm>
              <a:prstGeom prst="rect">
                <a:avLst/>
              </a:prstGeom>
              <a:blipFill>
                <a:blip r:embed="rId2"/>
                <a:stretch>
                  <a:fillRect t="-25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F846C8-A06C-61E8-4BBB-F78EE2B2BCA2}"/>
                  </a:ext>
                </a:extLst>
              </p:cNvPr>
              <p:cNvSpPr txBox="1"/>
              <p:nvPr/>
            </p:nvSpPr>
            <p:spPr>
              <a:xfrm>
                <a:off x="767408" y="3251885"/>
                <a:ext cx="496855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F846C8-A06C-61E8-4BBB-F78EE2B2B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251885"/>
                <a:ext cx="4968552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2B4C6E-4AE1-1430-2732-5D992B8FC7E9}"/>
                  </a:ext>
                </a:extLst>
              </p:cNvPr>
              <p:cNvSpPr txBox="1"/>
              <p:nvPr/>
            </p:nvSpPr>
            <p:spPr>
              <a:xfrm>
                <a:off x="7608168" y="2712549"/>
                <a:ext cx="2952328" cy="19938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6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66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66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2B4C6E-4AE1-1430-2732-5D992B8FC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2712549"/>
                <a:ext cx="2952328" cy="19938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66804BE-F8A7-F741-4ACE-F76A1A8AF791}"/>
              </a:ext>
            </a:extLst>
          </p:cNvPr>
          <p:cNvSpPr txBox="1"/>
          <p:nvPr/>
        </p:nvSpPr>
        <p:spPr>
          <a:xfrm>
            <a:off x="4655840" y="5013176"/>
            <a:ext cx="34563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0" b="1" dirty="0">
                <a:solidFill>
                  <a:prstClr val="black"/>
                </a:solidFill>
              </a:rPr>
              <a:t>Neither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94298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7CE189-D497-6936-EBA4-44CF2CF2E9DD}"/>
                  </a:ext>
                </a:extLst>
              </p:cNvPr>
              <p:cNvSpPr txBox="1"/>
              <p:nvPr/>
            </p:nvSpPr>
            <p:spPr>
              <a:xfrm>
                <a:off x="570415" y="260648"/>
                <a:ext cx="11142209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 </a:t>
                </a:r>
                <a:r>
                  <a:rPr lang="en-GB" sz="3600"/>
                  <a:t>line goes </a:t>
                </a:r>
                <a:r>
                  <a:rPr lang="en-GB" sz="3600" dirty="0"/>
                  <a:t>through the point (9,10) and is perpendicular to another line with equation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𝑦</m:t>
                    </m:r>
                    <m:r>
                      <a:rPr lang="en-GB" sz="3600" i="1">
                        <a:latin typeface="Cambria Math"/>
                      </a:rPr>
                      <m:t>=3</m:t>
                    </m:r>
                    <m:r>
                      <a:rPr lang="en-GB" sz="3600" i="1">
                        <a:latin typeface="Cambria Math"/>
                      </a:rPr>
                      <m:t>𝑥</m:t>
                    </m:r>
                    <m:r>
                      <a:rPr lang="en-GB" sz="3600" i="1">
                        <a:latin typeface="Cambria Math"/>
                      </a:rPr>
                      <m:t>+2</m:t>
                    </m:r>
                  </m:oMath>
                </a14:m>
                <a:r>
                  <a:rPr lang="en-GB" sz="3600" dirty="0"/>
                  <a:t>. </a:t>
                </a:r>
              </a:p>
              <a:p>
                <a:r>
                  <a:rPr lang="en-GB" sz="3600" dirty="0"/>
                  <a:t>What is the equation of the line?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7CE189-D497-6936-EBA4-44CF2CF2E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15" y="260648"/>
                <a:ext cx="11142209" cy="1754326"/>
              </a:xfrm>
              <a:prstGeom prst="rect">
                <a:avLst/>
              </a:prstGeom>
              <a:blipFill>
                <a:blip r:embed="rId2"/>
                <a:stretch>
                  <a:fillRect l="-106" t="-633" r="-955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EDF7A6D-4FC4-CEAB-12B8-4B48ED58F325}"/>
                  </a:ext>
                </a:extLst>
              </p:cNvPr>
              <p:cNvSpPr/>
              <p:nvPr/>
            </p:nvSpPr>
            <p:spPr>
              <a:xfrm>
                <a:off x="882960" y="2252635"/>
                <a:ext cx="488890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/>
                        </a:rPr>
                        <m:t>−10=−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−9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EDF7A6D-4FC4-CEAB-12B8-4B48ED58F3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960" y="2252635"/>
                <a:ext cx="4888902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778B8D-F600-AB81-7F2C-B627BED8A0B9}"/>
                  </a:ext>
                </a:extLst>
              </p:cNvPr>
              <p:cNvSpPr/>
              <p:nvPr/>
            </p:nvSpPr>
            <p:spPr>
              <a:xfrm>
                <a:off x="854495" y="3940939"/>
                <a:ext cx="446314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−10=−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GB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778B8D-F600-AB81-7F2C-B627BED8A0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95" y="3940939"/>
                <a:ext cx="4463145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BD12E36-B64C-A44D-D168-716DA4E37589}"/>
                  </a:ext>
                </a:extLst>
              </p:cNvPr>
              <p:cNvSpPr/>
              <p:nvPr/>
            </p:nvSpPr>
            <p:spPr>
              <a:xfrm>
                <a:off x="575897" y="5601062"/>
                <a:ext cx="429220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−30=−</m:t>
                      </m:r>
                      <m:r>
                        <a:rPr lang="en-GB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BD12E36-B64C-A44D-D168-716DA4E375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97" y="5601062"/>
                <a:ext cx="429220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3D40C13-596A-9C68-0D0E-1080A7137DD8}"/>
                  </a:ext>
                </a:extLst>
              </p:cNvPr>
              <p:cNvSpPr/>
              <p:nvPr/>
            </p:nvSpPr>
            <p:spPr>
              <a:xfrm>
                <a:off x="7248128" y="2276872"/>
                <a:ext cx="365459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3D40C13-596A-9C68-0D0E-1080A7137D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2276872"/>
                <a:ext cx="3654590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5E5BBE-2153-8101-48E7-F24B1DC922D8}"/>
              </a:ext>
            </a:extLst>
          </p:cNvPr>
          <p:cNvCxnSpPr/>
          <p:nvPr/>
        </p:nvCxnSpPr>
        <p:spPr>
          <a:xfrm>
            <a:off x="6456040" y="2564904"/>
            <a:ext cx="0" cy="38164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79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FFA8692-AD0E-786D-5182-E158583A0BBD}"/>
                  </a:ext>
                </a:extLst>
              </p:cNvPr>
              <p:cNvSpPr txBox="1"/>
              <p:nvPr/>
            </p:nvSpPr>
            <p:spPr>
              <a:xfrm>
                <a:off x="811127" y="405090"/>
                <a:ext cx="10801200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line goes through the point (4,7) and is perpendicular to another line </a:t>
                </a:r>
              </a:p>
              <a:p>
                <a:r>
                  <a:rPr lang="en-GB" sz="2800" dirty="0"/>
                  <a:t>with the equation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𝑦</m:t>
                    </m:r>
                    <m:r>
                      <a:rPr lang="en-GB" sz="2800" i="1">
                        <a:latin typeface="Cambria Math"/>
                      </a:rPr>
                      <m:t>=2</m:t>
                    </m:r>
                    <m:r>
                      <a:rPr lang="en-GB" sz="2800" i="1">
                        <a:latin typeface="Cambria Math"/>
                      </a:rPr>
                      <m:t>𝑥</m:t>
                    </m:r>
                    <m:r>
                      <a:rPr lang="en-GB" sz="2800" i="1">
                        <a:latin typeface="Cambria Math"/>
                      </a:rPr>
                      <m:t>+2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What is the equation of the line? </a:t>
                </a:r>
              </a:p>
              <a:p>
                <a:r>
                  <a:rPr lang="en-GB" sz="2800" dirty="0"/>
                  <a:t>Put your answer in the form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,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800" dirty="0"/>
                  <a:t> are integers.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FFA8692-AD0E-786D-5182-E158583A0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127" y="405090"/>
                <a:ext cx="10801200" cy="1815882"/>
              </a:xfrm>
              <a:prstGeom prst="rect">
                <a:avLst/>
              </a:prstGeom>
              <a:blipFill>
                <a:blip r:embed="rId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50F5AC-1A06-C938-D632-863E4FFA9587}"/>
                  </a:ext>
                </a:extLst>
              </p:cNvPr>
              <p:cNvSpPr txBox="1"/>
              <p:nvPr/>
            </p:nvSpPr>
            <p:spPr>
              <a:xfrm>
                <a:off x="972288" y="2492896"/>
                <a:ext cx="453650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50F5AC-1A06-C938-D632-863E4FFA9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288" y="2492896"/>
                <a:ext cx="4536504" cy="11294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962C680-C5B2-8F0A-7949-DD9C96B069E6}"/>
                  </a:ext>
                </a:extLst>
              </p:cNvPr>
              <p:cNvSpPr txBox="1"/>
              <p:nvPr/>
            </p:nvSpPr>
            <p:spPr>
              <a:xfrm>
                <a:off x="957575" y="3852044"/>
                <a:ext cx="453650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−7=−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−4)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962C680-C5B2-8F0A-7949-DD9C96B06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575" y="3852044"/>
                <a:ext cx="4536504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A661449-26CE-D5AD-8281-76644159A88E}"/>
                  </a:ext>
                </a:extLst>
              </p:cNvPr>
              <p:cNvSpPr txBox="1"/>
              <p:nvPr/>
            </p:nvSpPr>
            <p:spPr>
              <a:xfrm>
                <a:off x="713262" y="5217521"/>
                <a:ext cx="453650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−7=−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A661449-26CE-D5AD-8281-76644159A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62" y="5217521"/>
                <a:ext cx="4536504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EA19E94-95B5-6CE9-5559-36EF3EB1BD4F}"/>
                  </a:ext>
                </a:extLst>
              </p:cNvPr>
              <p:cNvSpPr txBox="1"/>
              <p:nvPr/>
            </p:nvSpPr>
            <p:spPr>
              <a:xfrm>
                <a:off x="7068235" y="2830466"/>
                <a:ext cx="453650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−14=− 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EA19E94-95B5-6CE9-5559-36EF3EB1B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8235" y="2830466"/>
                <a:ext cx="453650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1528BA-E87B-3D60-3BE4-ECD675E67AD8}"/>
                  </a:ext>
                </a:extLst>
              </p:cNvPr>
              <p:cNvSpPr txBox="1"/>
              <p:nvPr/>
            </p:nvSpPr>
            <p:spPr>
              <a:xfrm>
                <a:off x="6564179" y="3852044"/>
                <a:ext cx="345638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−18=0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1528BA-E87B-3D60-3BE4-ECD675E67A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179" y="3852044"/>
                <a:ext cx="345638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035738-5AAE-D632-42C3-995FFD191193}"/>
              </a:ext>
            </a:extLst>
          </p:cNvPr>
          <p:cNvCxnSpPr/>
          <p:nvPr/>
        </p:nvCxnSpPr>
        <p:spPr>
          <a:xfrm>
            <a:off x="6142151" y="2778032"/>
            <a:ext cx="0" cy="344068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67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ABDEFD-3412-D0E0-0C7B-3FC59955563D}"/>
                  </a:ext>
                </a:extLst>
              </p:cNvPr>
              <p:cNvSpPr txBox="1"/>
              <p:nvPr/>
            </p:nvSpPr>
            <p:spPr>
              <a:xfrm>
                <a:off x="570415" y="260648"/>
                <a:ext cx="11142209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GB" sz="36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600" dirty="0"/>
                  <a:t> goes through the points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/>
                          </a:rPr>
                          <m:t>1,3</m:t>
                        </m:r>
                      </m:e>
                    </m:d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/>
                          </a:rPr>
                          <m:t>3,−1</m:t>
                        </m:r>
                      </m:e>
                    </m:d>
                  </m:oMath>
                </a14:m>
                <a:r>
                  <a:rPr lang="en-GB" sz="3600" dirty="0"/>
                  <a:t>. </a:t>
                </a:r>
              </a:p>
              <a:p>
                <a:r>
                  <a:rPr lang="en-GB" sz="3600" dirty="0"/>
                  <a:t>A second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GB" sz="36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600" dirty="0"/>
                  <a:t> is perpendicular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GB" sz="36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600" dirty="0"/>
                  <a:t> and passes through point B. Where 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GB" sz="36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600" dirty="0"/>
                  <a:t> cross the x-axis?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ABDEFD-3412-D0E0-0C7B-3FC599555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15" y="260648"/>
                <a:ext cx="11142209" cy="1754326"/>
              </a:xfrm>
              <a:prstGeom prst="rect">
                <a:avLst/>
              </a:prstGeom>
              <a:blipFill>
                <a:blip r:embed="rId2"/>
                <a:stretch>
                  <a:fillRect l="-106" t="-633" r="-159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C211FAE-C9ED-A375-F40B-8655B866AFFE}"/>
                  </a:ext>
                </a:extLst>
              </p:cNvPr>
              <p:cNvSpPr/>
              <p:nvPr/>
            </p:nvSpPr>
            <p:spPr>
              <a:xfrm>
                <a:off x="9336360" y="5733256"/>
                <a:ext cx="201622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C211FAE-C9ED-A375-F40B-8655B866A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5733256"/>
                <a:ext cx="201622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DC7B21C-E2A6-DCA8-042E-54C5A0A80DA5}"/>
                  </a:ext>
                </a:extLst>
              </p:cNvPr>
              <p:cNvSpPr txBox="1"/>
              <p:nvPr/>
            </p:nvSpPr>
            <p:spPr>
              <a:xfrm>
                <a:off x="408374" y="2488822"/>
                <a:ext cx="4517473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GB" sz="2800" b="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gradient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−1 −3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3 −1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DC7B21C-E2A6-DCA8-042E-54C5A0A80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74" y="2488822"/>
                <a:ext cx="4517473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6EA46E-9740-549B-2019-D147148B2A89}"/>
                  </a:ext>
                </a:extLst>
              </p:cNvPr>
              <p:cNvSpPr txBox="1"/>
              <p:nvPr/>
            </p:nvSpPr>
            <p:spPr>
              <a:xfrm>
                <a:off x="335360" y="3789040"/>
                <a:ext cx="2736304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gradient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6EA46E-9740-549B-2019-D147148B2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789040"/>
                <a:ext cx="2736304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0103DE-42E9-EDC4-0701-30F626AF871C}"/>
                  </a:ext>
                </a:extLst>
              </p:cNvPr>
              <p:cNvSpPr txBox="1"/>
              <p:nvPr/>
            </p:nvSpPr>
            <p:spPr>
              <a:xfrm>
                <a:off x="5303912" y="2276872"/>
                <a:ext cx="3168352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0103DE-42E9-EDC4-0701-30F626AF87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2276872"/>
                <a:ext cx="3168352" cy="898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BFE0F5B-7584-B376-BCD9-05ECF067607D}"/>
                  </a:ext>
                </a:extLst>
              </p:cNvPr>
              <p:cNvSpPr txBox="1"/>
              <p:nvPr/>
            </p:nvSpPr>
            <p:spPr>
              <a:xfrm>
                <a:off x="5300810" y="3444471"/>
                <a:ext cx="3168352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BFE0F5B-7584-B376-BCD9-05ECF0676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810" y="3444471"/>
                <a:ext cx="3168352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72EA40-59E0-3E9F-7CB2-3A25D75D51F7}"/>
                  </a:ext>
                </a:extLst>
              </p:cNvPr>
              <p:cNvSpPr txBox="1"/>
              <p:nvPr/>
            </p:nvSpPr>
            <p:spPr>
              <a:xfrm>
                <a:off x="5231904" y="4579083"/>
                <a:ext cx="288032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72EA40-59E0-3E9F-7CB2-3A25D75D5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4579083"/>
                <a:ext cx="288032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42CB9B2-B1B0-C8E0-2924-488F88976363}"/>
                  </a:ext>
                </a:extLst>
              </p:cNvPr>
              <p:cNvSpPr txBox="1"/>
              <p:nvPr/>
            </p:nvSpPr>
            <p:spPr>
              <a:xfrm>
                <a:off x="6012006" y="5322300"/>
                <a:ext cx="2376264" cy="9361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42CB9B2-B1B0-C8E0-2924-488F889763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006" y="5322300"/>
                <a:ext cx="2376264" cy="9361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1CED9A-66D7-7B97-4B35-B2404EF47959}"/>
                  </a:ext>
                </a:extLst>
              </p:cNvPr>
              <p:cNvSpPr txBox="1"/>
              <p:nvPr/>
            </p:nvSpPr>
            <p:spPr>
              <a:xfrm>
                <a:off x="9120336" y="3175836"/>
                <a:ext cx="2160240" cy="9361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1CED9A-66D7-7B97-4B35-B2404EF47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3175836"/>
                <a:ext cx="2160240" cy="9361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E5816D-8C07-7512-A5C8-281318F6D393}"/>
                  </a:ext>
                </a:extLst>
              </p:cNvPr>
              <p:cNvSpPr txBox="1"/>
              <p:nvPr/>
            </p:nvSpPr>
            <p:spPr>
              <a:xfrm>
                <a:off x="8832304" y="2488822"/>
                <a:ext cx="20882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When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GB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E5816D-8C07-7512-A5C8-281318F6D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2488822"/>
                <a:ext cx="2088232" cy="523220"/>
              </a:xfrm>
              <a:prstGeom prst="rect">
                <a:avLst/>
              </a:prstGeom>
              <a:blipFill>
                <a:blip r:embed="rId11"/>
                <a:stretch>
                  <a:fillRect l="-6140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D35657-AC1C-8832-508B-2502ECC09E0C}"/>
                  </a:ext>
                </a:extLst>
              </p:cNvPr>
              <p:cNvSpPr txBox="1"/>
              <p:nvPr/>
            </p:nvSpPr>
            <p:spPr>
              <a:xfrm>
                <a:off x="8996684" y="4291669"/>
                <a:ext cx="21602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D35657-AC1C-8832-508B-2502ECC09E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684" y="4291669"/>
                <a:ext cx="216024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C1AE626-F308-D0A2-881A-5D193BB71B19}"/>
                  </a:ext>
                </a:extLst>
              </p:cNvPr>
              <p:cNvSpPr txBox="1"/>
              <p:nvPr/>
            </p:nvSpPr>
            <p:spPr>
              <a:xfrm>
                <a:off x="9048328" y="5024261"/>
                <a:ext cx="180164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C1AE626-F308-D0A2-881A-5D193BB71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5024261"/>
                <a:ext cx="180164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89DA205-257D-11A8-00E2-7E39ED6AC1F9}"/>
              </a:ext>
            </a:extLst>
          </p:cNvPr>
          <p:cNvCxnSpPr/>
          <p:nvPr/>
        </p:nvCxnSpPr>
        <p:spPr>
          <a:xfrm>
            <a:off x="5099874" y="2564904"/>
            <a:ext cx="0" cy="3888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B8127A-E74C-F5CC-15CC-4204C5612197}"/>
              </a:ext>
            </a:extLst>
          </p:cNvPr>
          <p:cNvCxnSpPr/>
          <p:nvPr/>
        </p:nvCxnSpPr>
        <p:spPr>
          <a:xfrm>
            <a:off x="8688288" y="2564904"/>
            <a:ext cx="0" cy="3888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37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523271" y="4123459"/>
                <a:ext cx="2694936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3271" y="4123459"/>
                <a:ext cx="2694936" cy="901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B27AF5F9-8180-63BD-88B8-800F655C379D}"/>
              </a:ext>
            </a:extLst>
          </p:cNvPr>
          <p:cNvSpPr txBox="1"/>
          <p:nvPr/>
        </p:nvSpPr>
        <p:spPr>
          <a:xfrm>
            <a:off x="1343472" y="231548"/>
            <a:ext cx="9361040" cy="35394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From the graph below determine the co-ordinate of point A.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F625547-0CB6-6ED0-8740-4D632F970D58}"/>
              </a:ext>
            </a:extLst>
          </p:cNvPr>
          <p:cNvCxnSpPr/>
          <p:nvPr/>
        </p:nvCxnSpPr>
        <p:spPr>
          <a:xfrm flipV="1">
            <a:off x="4453000" y="821297"/>
            <a:ext cx="3634" cy="26159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641920D-EB28-073F-7C64-74A0FAD7F05A}"/>
              </a:ext>
            </a:extLst>
          </p:cNvPr>
          <p:cNvCxnSpPr/>
          <p:nvPr/>
        </p:nvCxnSpPr>
        <p:spPr>
          <a:xfrm>
            <a:off x="4439816" y="3437285"/>
            <a:ext cx="36724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653554-6061-5319-A3B0-7C71A0904185}"/>
                  </a:ext>
                </a:extLst>
              </p:cNvPr>
              <p:cNvSpPr txBox="1"/>
              <p:nvPr/>
            </p:nvSpPr>
            <p:spPr>
              <a:xfrm>
                <a:off x="8096097" y="3238185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653554-6061-5319-A3B0-7C71A0904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097" y="3238185"/>
                <a:ext cx="36004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B634D42-CD6A-51BF-44B7-D317D4407567}"/>
                  </a:ext>
                </a:extLst>
              </p:cNvPr>
              <p:cNvSpPr txBox="1"/>
              <p:nvPr/>
            </p:nvSpPr>
            <p:spPr>
              <a:xfrm>
                <a:off x="4112434" y="679611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B634D42-CD6A-51BF-44B7-D317D4407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2434" y="679611"/>
                <a:ext cx="360040" cy="461665"/>
              </a:xfrm>
              <a:prstGeom prst="rect">
                <a:avLst/>
              </a:prstGeom>
              <a:blipFill>
                <a:blip r:embed="rId4"/>
                <a:stretch>
                  <a:fillRect l="-5085" r="-3390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822DC99-F32D-1E32-7127-C947A1965810}"/>
              </a:ext>
            </a:extLst>
          </p:cNvPr>
          <p:cNvCxnSpPr/>
          <p:nvPr/>
        </p:nvCxnSpPr>
        <p:spPr>
          <a:xfrm flipV="1">
            <a:off x="4439817" y="1829252"/>
            <a:ext cx="964907" cy="1608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A6D6874-4F7F-28F9-9D41-6F1CE06609E3}"/>
              </a:ext>
            </a:extLst>
          </p:cNvPr>
          <p:cNvCxnSpPr/>
          <p:nvPr/>
        </p:nvCxnSpPr>
        <p:spPr>
          <a:xfrm flipH="1" flipV="1">
            <a:off x="4453000" y="1213431"/>
            <a:ext cx="3443200" cy="22238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B0F032C-F939-B88C-91FA-D085BFA2BB89}"/>
              </a:ext>
            </a:extLst>
          </p:cNvPr>
          <p:cNvCxnSpPr/>
          <p:nvPr/>
        </p:nvCxnSpPr>
        <p:spPr>
          <a:xfrm>
            <a:off x="5303050" y="2002241"/>
            <a:ext cx="192776" cy="125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35C820D-E7C4-4085-E7D7-33476EAF7DB9}"/>
              </a:ext>
            </a:extLst>
          </p:cNvPr>
          <p:cNvCxnSpPr/>
          <p:nvPr/>
        </p:nvCxnSpPr>
        <p:spPr>
          <a:xfrm flipH="1">
            <a:off x="5495828" y="1950161"/>
            <a:ext cx="101599" cy="17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BD85F26-BC90-E29A-55FE-90ADE76F25F4}"/>
                  </a:ext>
                </a:extLst>
              </p:cNvPr>
              <p:cNvSpPr txBox="1"/>
              <p:nvPr/>
            </p:nvSpPr>
            <p:spPr>
              <a:xfrm rot="1915941">
                <a:off x="6002473" y="1976634"/>
                <a:ext cx="1795640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BD85F26-BC90-E29A-55FE-90ADE76F2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5941">
                <a:off x="6002473" y="1976634"/>
                <a:ext cx="1795640" cy="6685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F290A06-6153-72F9-05FE-6F4A23860D89}"/>
                  </a:ext>
                </a:extLst>
              </p:cNvPr>
              <p:cNvSpPr txBox="1"/>
              <p:nvPr/>
            </p:nvSpPr>
            <p:spPr>
              <a:xfrm>
                <a:off x="5325498" y="1411418"/>
                <a:ext cx="4280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F290A06-6153-72F9-05FE-6F4A23860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498" y="1411418"/>
                <a:ext cx="428051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536A948-4E86-98A3-D075-FC7A68E4ABCF}"/>
                  </a:ext>
                </a:extLst>
              </p:cNvPr>
              <p:cNvSpPr txBox="1"/>
              <p:nvPr/>
            </p:nvSpPr>
            <p:spPr>
              <a:xfrm>
                <a:off x="373621" y="4136861"/>
                <a:ext cx="3908467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Equation of other line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536A948-4E86-98A3-D075-FC7A68E4A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21" y="4136861"/>
                <a:ext cx="3908467" cy="1077218"/>
              </a:xfrm>
              <a:prstGeom prst="rect">
                <a:avLst/>
              </a:prstGeom>
              <a:blipFill>
                <a:blip r:embed="rId7"/>
                <a:stretch>
                  <a:fillRect l="-3900" t="-7386" r="-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7E52F75-D8E1-4305-95F3-25CA9FD78D5E}"/>
                  </a:ext>
                </a:extLst>
              </p:cNvPr>
              <p:cNvSpPr txBox="1"/>
              <p:nvPr/>
            </p:nvSpPr>
            <p:spPr>
              <a:xfrm>
                <a:off x="4858022" y="3861048"/>
                <a:ext cx="2772700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7E52F75-D8E1-4305-95F3-25CA9FD78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022" y="3861048"/>
                <a:ext cx="2772700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FC02B18-0571-932C-EFA1-DC2EC50FE4A3}"/>
                  </a:ext>
                </a:extLst>
              </p:cNvPr>
              <p:cNvSpPr txBox="1"/>
              <p:nvPr/>
            </p:nvSpPr>
            <p:spPr>
              <a:xfrm>
                <a:off x="4894418" y="4778675"/>
                <a:ext cx="24243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+8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FC02B18-0571-932C-EFA1-DC2EC50FE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418" y="4778675"/>
                <a:ext cx="242430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0CA424C-59CB-0104-F074-95B0FCD3DD6B}"/>
                  </a:ext>
                </a:extLst>
              </p:cNvPr>
              <p:cNvSpPr txBox="1"/>
              <p:nvPr/>
            </p:nvSpPr>
            <p:spPr>
              <a:xfrm>
                <a:off x="4954822" y="5391559"/>
                <a:ext cx="146336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=8 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0CA424C-59CB-0104-F074-95B0FCD3D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822" y="5391559"/>
                <a:ext cx="1463368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1F72C20-D93E-6B21-29C8-68CF0EA23653}"/>
                  </a:ext>
                </a:extLst>
              </p:cNvPr>
              <p:cNvSpPr txBox="1"/>
              <p:nvPr/>
            </p:nvSpPr>
            <p:spPr>
              <a:xfrm>
                <a:off x="5026830" y="5896961"/>
                <a:ext cx="1463368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1F72C20-D93E-6B21-29C8-68CF0EA236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830" y="5896961"/>
                <a:ext cx="1463368" cy="9017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85A6618-321D-C5FB-5AEF-93E6983497A6}"/>
                  </a:ext>
                </a:extLst>
              </p:cNvPr>
              <p:cNvSpPr/>
              <p:nvPr/>
            </p:nvSpPr>
            <p:spPr>
              <a:xfrm>
                <a:off x="9132877" y="5351419"/>
                <a:ext cx="1706108" cy="119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num>
                            <m:den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𝟏𝟔</m:t>
                              </m:r>
                            </m:num>
                            <m:den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85A6618-321D-C5FB-5AEF-93E6983497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2877" y="5351419"/>
                <a:ext cx="1706108" cy="11988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AF7B2E1-2774-0A71-931F-35E3D6F3D105}"/>
              </a:ext>
            </a:extLst>
          </p:cNvPr>
          <p:cNvCxnSpPr/>
          <p:nvPr/>
        </p:nvCxnSpPr>
        <p:spPr>
          <a:xfrm>
            <a:off x="4472474" y="4339928"/>
            <a:ext cx="0" cy="2203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3C9BA4B-D840-7A91-AAFC-B04780840946}"/>
              </a:ext>
            </a:extLst>
          </p:cNvPr>
          <p:cNvCxnSpPr/>
          <p:nvPr/>
        </p:nvCxnSpPr>
        <p:spPr>
          <a:xfrm>
            <a:off x="8040216" y="4354426"/>
            <a:ext cx="0" cy="2203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1913CB09-4226-11FC-7AE4-2C16B1645EE1}"/>
              </a:ext>
            </a:extLst>
          </p:cNvPr>
          <p:cNvSpPr/>
          <p:nvPr/>
        </p:nvSpPr>
        <p:spPr>
          <a:xfrm>
            <a:off x="5325498" y="1772816"/>
            <a:ext cx="92409" cy="959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5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/>
      <p:bldP spid="35" grpId="0"/>
      <p:bldP spid="37" grpId="0"/>
      <p:bldP spid="39" grpId="0"/>
      <p:bldP spid="41" grpId="0"/>
      <p:bldP spid="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22367</TotalTime>
  <Words>446</Words>
  <Application>Microsoft Office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874</cp:revision>
  <dcterms:created xsi:type="dcterms:W3CDTF">2013-02-28T07:36:55Z</dcterms:created>
  <dcterms:modified xsi:type="dcterms:W3CDTF">2024-10-29T06:57:58Z</dcterms:modified>
</cp:coreProperties>
</file>