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57" r:id="rId5"/>
    <p:sldId id="260" r:id="rId6"/>
    <p:sldId id="264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28067-27C4-4509-B48D-9777F2F8452E}" v="30" dt="2023-09-04T16:10:32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C0F28067-27C4-4509-B48D-9777F2F8452E}"/>
    <pc:docChg chg="custSel addSld delSld modSld">
      <pc:chgData name="Stewart Gale" userId="3647ddd2-6040-41ae-a96d-232c23482af8" providerId="ADAL" clId="{C0F28067-27C4-4509-B48D-9777F2F8452E}" dt="2023-09-04T16:10:34.610" v="64" actId="207"/>
      <pc:docMkLst>
        <pc:docMk/>
      </pc:docMkLst>
      <pc:sldChg chg="delSp modSp mod delAnim">
        <pc:chgData name="Stewart Gale" userId="3647ddd2-6040-41ae-a96d-232c23482af8" providerId="ADAL" clId="{C0F28067-27C4-4509-B48D-9777F2F8452E}" dt="2021-09-20T18:27:52.240" v="13" actId="1076"/>
        <pc:sldMkLst>
          <pc:docMk/>
          <pc:sldMk cId="1537891102" sldId="256"/>
        </pc:sldMkLst>
        <pc:spChg chg="del">
          <ac:chgData name="Stewart Gale" userId="3647ddd2-6040-41ae-a96d-232c23482af8" providerId="ADAL" clId="{C0F28067-27C4-4509-B48D-9777F2F8452E}" dt="2021-09-20T18:27:39.790" v="4" actId="478"/>
          <ac:spMkLst>
            <pc:docMk/>
            <pc:sldMk cId="1537891102" sldId="256"/>
            <ac:spMk id="2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1-09-20T18:27:39.790" v="4" actId="478"/>
          <ac:spMkLst>
            <pc:docMk/>
            <pc:sldMk cId="1537891102" sldId="256"/>
            <ac:spMk id="3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1-09-20T18:27:39.790" v="4" actId="478"/>
          <ac:spMkLst>
            <pc:docMk/>
            <pc:sldMk cId="1537891102" sldId="256"/>
            <ac:spMk id="4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1-09-20T18:27:39.790" v="4" actId="478"/>
          <ac:spMkLst>
            <pc:docMk/>
            <pc:sldMk cId="1537891102" sldId="256"/>
            <ac:spMk id="5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09-20T18:27:52.240" v="13" actId="1076"/>
          <ac:spMkLst>
            <pc:docMk/>
            <pc:sldMk cId="1537891102" sldId="256"/>
            <ac:spMk id="6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1-09-20T18:27:39.790" v="4" actId="478"/>
          <ac:spMkLst>
            <pc:docMk/>
            <pc:sldMk cId="1537891102" sldId="256"/>
            <ac:spMk id="8" creationId="{00000000-0000-0000-0000-000000000000}"/>
          </ac:spMkLst>
        </pc:spChg>
      </pc:sldChg>
      <pc:sldChg chg="modSp mod">
        <pc:chgData name="Stewart Gale" userId="3647ddd2-6040-41ae-a96d-232c23482af8" providerId="ADAL" clId="{C0F28067-27C4-4509-B48D-9777F2F8452E}" dt="2023-09-04T16:10:02.513" v="58" actId="207"/>
        <pc:sldMkLst>
          <pc:docMk/>
          <pc:sldMk cId="1410851681" sldId="257"/>
        </pc:sldMkLst>
        <pc:spChg chg="mod">
          <ac:chgData name="Stewart Gale" userId="3647ddd2-6040-41ae-a96d-232c23482af8" providerId="ADAL" clId="{C0F28067-27C4-4509-B48D-9777F2F8452E}" dt="2023-09-04T16:09:59.706" v="57" actId="207"/>
          <ac:spMkLst>
            <pc:docMk/>
            <pc:sldMk cId="1410851681" sldId="257"/>
            <ac:spMk id="4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3-09-04T16:10:02.513" v="58" actId="207"/>
          <ac:spMkLst>
            <pc:docMk/>
            <pc:sldMk cId="1410851681" sldId="257"/>
            <ac:spMk id="5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4:45.817" v="34" actId="1076"/>
          <ac:spMkLst>
            <pc:docMk/>
            <pc:sldMk cId="1410851681" sldId="257"/>
            <ac:spMk id="6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4:51.716" v="38" actId="1076"/>
          <ac:spMkLst>
            <pc:docMk/>
            <pc:sldMk cId="1410851681" sldId="257"/>
            <ac:spMk id="7" creationId="{00000000-0000-0000-0000-000000000000}"/>
          </ac:spMkLst>
        </pc:spChg>
      </pc:sldChg>
      <pc:sldChg chg="delSp modSp mod delAnim">
        <pc:chgData name="Stewart Gale" userId="3647ddd2-6040-41ae-a96d-232c23482af8" providerId="ADAL" clId="{C0F28067-27C4-4509-B48D-9777F2F8452E}" dt="2023-09-04T16:09:12.769" v="54" actId="14100"/>
        <pc:sldMkLst>
          <pc:docMk/>
          <pc:sldMk cId="2430159461" sldId="258"/>
        </pc:sldMkLst>
        <pc:spChg chg="mod">
          <ac:chgData name="Stewart Gale" userId="3647ddd2-6040-41ae-a96d-232c23482af8" providerId="ADAL" clId="{C0F28067-27C4-4509-B48D-9777F2F8452E}" dt="2023-09-04T16:09:12.769" v="54" actId="14100"/>
          <ac:spMkLst>
            <pc:docMk/>
            <pc:sldMk cId="2430159461" sldId="258"/>
            <ac:spMk id="8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3-09-04T16:09:08.403" v="53" actId="478"/>
          <ac:spMkLst>
            <pc:docMk/>
            <pc:sldMk cId="2430159461" sldId="258"/>
            <ac:spMk id="9" creationId="{00000000-0000-0000-0000-000000000000}"/>
          </ac:spMkLst>
        </pc:spChg>
      </pc:sldChg>
      <pc:sldChg chg="modSp mod">
        <pc:chgData name="Stewart Gale" userId="3647ddd2-6040-41ae-a96d-232c23482af8" providerId="ADAL" clId="{C0F28067-27C4-4509-B48D-9777F2F8452E}" dt="2023-09-04T16:10:19.370" v="62" actId="207"/>
        <pc:sldMkLst>
          <pc:docMk/>
          <pc:sldMk cId="964669040" sldId="259"/>
        </pc:sldMkLst>
        <pc:spChg chg="mod">
          <ac:chgData name="Stewart Gale" userId="3647ddd2-6040-41ae-a96d-232c23482af8" providerId="ADAL" clId="{C0F28067-27C4-4509-B48D-9777F2F8452E}" dt="2023-09-04T16:10:17.129" v="61" actId="207"/>
          <ac:spMkLst>
            <pc:docMk/>
            <pc:sldMk cId="964669040" sldId="259"/>
            <ac:spMk id="4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3-09-04T16:10:19.370" v="62" actId="207"/>
          <ac:spMkLst>
            <pc:docMk/>
            <pc:sldMk cId="964669040" sldId="259"/>
            <ac:spMk id="6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4:26.818" v="30" actId="1076"/>
          <ac:spMkLst>
            <pc:docMk/>
            <pc:sldMk cId="964669040" sldId="259"/>
            <ac:spMk id="7" creationId="{00000000-0000-0000-0000-000000000000}"/>
          </ac:spMkLst>
        </pc:spChg>
      </pc:sldChg>
      <pc:sldChg chg="modSp mod">
        <pc:chgData name="Stewart Gale" userId="3647ddd2-6040-41ae-a96d-232c23482af8" providerId="ADAL" clId="{C0F28067-27C4-4509-B48D-9777F2F8452E}" dt="2023-09-04T16:10:09.849" v="60" actId="207"/>
        <pc:sldMkLst>
          <pc:docMk/>
          <pc:sldMk cId="2231927460" sldId="260"/>
        </pc:sldMkLst>
        <pc:spChg chg="mod">
          <ac:chgData name="Stewart Gale" userId="3647ddd2-6040-41ae-a96d-232c23482af8" providerId="ADAL" clId="{C0F28067-27C4-4509-B48D-9777F2F8452E}" dt="2023-09-04T16:10:07.084" v="59" actId="207"/>
          <ac:spMkLst>
            <pc:docMk/>
            <pc:sldMk cId="2231927460" sldId="260"/>
            <ac:spMk id="4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3-09-04T16:10:09.849" v="60" actId="207"/>
          <ac:spMkLst>
            <pc:docMk/>
            <pc:sldMk cId="2231927460" sldId="260"/>
            <ac:spMk id="5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5:05.029" v="45" actId="1076"/>
          <ac:spMkLst>
            <pc:docMk/>
            <pc:sldMk cId="2231927460" sldId="260"/>
            <ac:spMk id="6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5:05.029" v="45" actId="1076"/>
          <ac:spMkLst>
            <pc:docMk/>
            <pc:sldMk cId="2231927460" sldId="260"/>
            <ac:spMk id="7" creationId="{00000000-0000-0000-0000-000000000000}"/>
          </ac:spMkLst>
        </pc:spChg>
      </pc:sldChg>
      <pc:sldChg chg="delSp del mod">
        <pc:chgData name="Stewart Gale" userId="3647ddd2-6040-41ae-a96d-232c23482af8" providerId="ADAL" clId="{C0F28067-27C4-4509-B48D-9777F2F8452E}" dt="2021-09-20T18:28:01.745" v="15" actId="47"/>
        <pc:sldMkLst>
          <pc:docMk/>
          <pc:sldMk cId="3092104484" sldId="261"/>
        </pc:sldMkLst>
        <pc:spChg chg="del">
          <ac:chgData name="Stewart Gale" userId="3647ddd2-6040-41ae-a96d-232c23482af8" providerId="ADAL" clId="{C0F28067-27C4-4509-B48D-9777F2F8452E}" dt="2021-09-20T18:27:57.944" v="14" actId="478"/>
          <ac:spMkLst>
            <pc:docMk/>
            <pc:sldMk cId="3092104484" sldId="261"/>
            <ac:spMk id="10" creationId="{00000000-0000-0000-0000-000000000000}"/>
          </ac:spMkLst>
        </pc:spChg>
      </pc:sldChg>
      <pc:sldChg chg="delSp modSp mod delAnim">
        <pc:chgData name="Stewart Gale" userId="3647ddd2-6040-41ae-a96d-232c23482af8" providerId="ADAL" clId="{C0F28067-27C4-4509-B48D-9777F2F8452E}" dt="2023-09-04T16:09:35.979" v="56" actId="478"/>
        <pc:sldMkLst>
          <pc:docMk/>
          <pc:sldMk cId="1073544729" sldId="263"/>
        </pc:sldMkLst>
        <pc:spChg chg="mod">
          <ac:chgData name="Stewart Gale" userId="3647ddd2-6040-41ae-a96d-232c23482af8" providerId="ADAL" clId="{C0F28067-27C4-4509-B48D-9777F2F8452E}" dt="2023-09-04T16:09:24.057" v="55" actId="14100"/>
          <ac:spMkLst>
            <pc:docMk/>
            <pc:sldMk cId="1073544729" sldId="263"/>
            <ac:spMk id="7" creationId="{00000000-0000-0000-0000-000000000000}"/>
          </ac:spMkLst>
        </pc:spChg>
        <pc:spChg chg="del">
          <ac:chgData name="Stewart Gale" userId="3647ddd2-6040-41ae-a96d-232c23482af8" providerId="ADAL" clId="{C0F28067-27C4-4509-B48D-9777F2F8452E}" dt="2023-09-04T16:09:35.979" v="56" actId="478"/>
          <ac:spMkLst>
            <pc:docMk/>
            <pc:sldMk cId="1073544729" sldId="263"/>
            <ac:spMk id="8" creationId="{00000000-0000-0000-0000-000000000000}"/>
          </ac:spMkLst>
        </pc:spChg>
      </pc:sldChg>
      <pc:sldChg chg="modSp mod">
        <pc:chgData name="Stewart Gale" userId="3647ddd2-6040-41ae-a96d-232c23482af8" providerId="ADAL" clId="{C0F28067-27C4-4509-B48D-9777F2F8452E}" dt="2023-09-04T16:10:34.610" v="64" actId="207"/>
        <pc:sldMkLst>
          <pc:docMk/>
          <pc:sldMk cId="3083161392" sldId="264"/>
        </pc:sldMkLst>
        <pc:spChg chg="mod">
          <ac:chgData name="Stewart Gale" userId="3647ddd2-6040-41ae-a96d-232c23482af8" providerId="ADAL" clId="{C0F28067-27C4-4509-B48D-9777F2F8452E}" dt="2023-09-04T16:10:34.610" v="64" actId="207"/>
          <ac:spMkLst>
            <pc:docMk/>
            <pc:sldMk cId="3083161392" sldId="264"/>
            <ac:spMk id="4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3-09-04T16:10:32.311" v="63" actId="207"/>
          <ac:spMkLst>
            <pc:docMk/>
            <pc:sldMk cId="3083161392" sldId="264"/>
            <ac:spMk id="5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5:01:31.076" v="49" actId="1076"/>
          <ac:spMkLst>
            <pc:docMk/>
            <pc:sldMk cId="3083161392" sldId="264"/>
            <ac:spMk id="6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5:01:40.485" v="52" actId="1076"/>
          <ac:spMkLst>
            <pc:docMk/>
            <pc:sldMk cId="3083161392" sldId="264"/>
            <ac:spMk id="10" creationId="{00000000-0000-0000-0000-000000000000}"/>
          </ac:spMkLst>
        </pc:spChg>
      </pc:sldChg>
      <pc:sldChg chg="delSp modSp add mod">
        <pc:chgData name="Stewart Gale" userId="3647ddd2-6040-41ae-a96d-232c23482af8" providerId="ADAL" clId="{C0F28067-27C4-4509-B48D-9777F2F8452E}" dt="2021-11-16T04:53:50.474" v="23" actId="1076"/>
        <pc:sldMkLst>
          <pc:docMk/>
          <pc:sldMk cId="2075361670" sldId="265"/>
        </pc:sldMkLst>
        <pc:spChg chg="mod">
          <ac:chgData name="Stewart Gale" userId="3647ddd2-6040-41ae-a96d-232c23482af8" providerId="ADAL" clId="{C0F28067-27C4-4509-B48D-9777F2F8452E}" dt="2021-09-20T18:27:35.466" v="3" actId="1076"/>
          <ac:spMkLst>
            <pc:docMk/>
            <pc:sldMk cId="2075361670" sldId="265"/>
            <ac:spMk id="2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3:33.326" v="18" actId="207"/>
          <ac:spMkLst>
            <pc:docMk/>
            <pc:sldMk cId="2075361670" sldId="265"/>
            <ac:spMk id="3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3:50.474" v="23" actId="1076"/>
          <ac:spMkLst>
            <pc:docMk/>
            <pc:sldMk cId="2075361670" sldId="265"/>
            <ac:spMk id="4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09-20T18:27:35.466" v="3" actId="1076"/>
          <ac:spMkLst>
            <pc:docMk/>
            <pc:sldMk cId="2075361670" sldId="265"/>
            <ac:spMk id="5" creationId="{00000000-0000-0000-0000-000000000000}"/>
          </ac:spMkLst>
        </pc:spChg>
        <pc:spChg chg="del mod">
          <ac:chgData name="Stewart Gale" userId="3647ddd2-6040-41ae-a96d-232c23482af8" providerId="ADAL" clId="{C0F28067-27C4-4509-B48D-9777F2F8452E}" dt="2021-09-20T18:27:28.236" v="2" actId="478"/>
          <ac:spMkLst>
            <pc:docMk/>
            <pc:sldMk cId="2075361670" sldId="265"/>
            <ac:spMk id="6" creationId="{00000000-0000-0000-0000-000000000000}"/>
          </ac:spMkLst>
        </pc:spChg>
        <pc:spChg chg="mod">
          <ac:chgData name="Stewart Gale" userId="3647ddd2-6040-41ae-a96d-232c23482af8" providerId="ADAL" clId="{C0F28067-27C4-4509-B48D-9777F2F8452E}" dt="2021-11-16T04:53:44.487" v="22" actId="1076"/>
          <ac:spMkLst>
            <pc:docMk/>
            <pc:sldMk cId="2075361670" sldId="265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90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9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5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84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99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7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71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55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44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8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F390D-FD35-47D8-A2A8-56E96942FBFD}" type="datetimeFigureOut">
              <a:rPr lang="en-GB" smtClean="0"/>
              <a:t>04/09/2023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E84E3-1B6C-4267-A5A3-369A950C6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6349" y="1389444"/>
            <a:ext cx="114050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</a:t>
            </a:r>
            <a:r>
              <a:rPr lang="en-US" sz="96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E</a:t>
            </a:r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xpand and Simplify </a:t>
            </a:r>
            <a:r>
              <a:rPr lang="en-US" sz="96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E</a:t>
            </a:r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xpressions</a:t>
            </a:r>
            <a:r>
              <a:rPr lang="en-US" sz="9600" dirty="0"/>
              <a:t> 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153789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55325" y="506497"/>
            <a:ext cx="6855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2(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+ 4)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 3(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 + 7)</a:t>
            </a:r>
            <a:endParaRPr lang="en-GB" sz="7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4927" y="2427947"/>
            <a:ext cx="20185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800" dirty="0">
                <a:solidFill>
                  <a:srgbClr val="000000"/>
                </a:solidFill>
                <a:latin typeface="Calibri" panose="020F0502020204030204" pitchFamily="34" charset="0"/>
              </a:rPr>
              <a:t>Expand</a:t>
            </a:r>
          </a:p>
        </p:txBody>
      </p:sp>
      <p:sp>
        <p:nvSpPr>
          <p:cNvPr id="3" name="Rectangle 2"/>
          <p:cNvSpPr/>
          <p:nvPr/>
        </p:nvSpPr>
        <p:spPr>
          <a:xfrm>
            <a:off x="3560556" y="2223554"/>
            <a:ext cx="66447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7200" dirty="0">
                <a:latin typeface="Calibri" panose="020F0502020204030204" pitchFamily="34" charset="0"/>
              </a:rPr>
              <a:t>=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2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+ 8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 3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 + 21</a:t>
            </a:r>
            <a:endParaRPr lang="en-GB" sz="7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5290" y="3832544"/>
            <a:ext cx="35445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= 5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+ 29</a:t>
            </a:r>
          </a:p>
        </p:txBody>
      </p:sp>
      <p:sp>
        <p:nvSpPr>
          <p:cNvPr id="5" name="Rectangle 4"/>
          <p:cNvSpPr/>
          <p:nvPr/>
        </p:nvSpPr>
        <p:spPr>
          <a:xfrm>
            <a:off x="733391" y="4047989"/>
            <a:ext cx="2010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Simplify</a:t>
            </a:r>
          </a:p>
        </p:txBody>
      </p:sp>
    </p:spTree>
    <p:extLst>
      <p:ext uri="{BB962C8B-B14F-4D97-AF65-F5344CB8AC3E}">
        <p14:creationId xmlns:p14="http://schemas.microsoft.com/office/powerpoint/2010/main" val="207536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7290" y="409878"/>
            <a:ext cx="752641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4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7200" b="0" i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2)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2(2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 5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7208" y="2308675"/>
            <a:ext cx="664476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latin typeface="Calibri" panose="020F0502020204030204" pitchFamily="34" charset="0"/>
              </a:rPr>
              <a:t>=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4</a:t>
            </a:r>
            <a:r>
              <a:rPr lang="en-GB" sz="7200" b="0" i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8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–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4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+ 10</a:t>
            </a:r>
            <a:endParaRPr lang="en-GB" sz="7200" dirty="0"/>
          </a:p>
        </p:txBody>
      </p:sp>
      <p:sp>
        <p:nvSpPr>
          <p:cNvPr id="7" name="Rectangle 6"/>
          <p:cNvSpPr/>
          <p:nvPr/>
        </p:nvSpPr>
        <p:spPr>
          <a:xfrm>
            <a:off x="2977208" y="3982174"/>
            <a:ext cx="13211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= 2</a:t>
            </a:r>
            <a:endParaRPr lang="en-GB" sz="7200" dirty="0"/>
          </a:p>
        </p:txBody>
      </p:sp>
      <p:sp>
        <p:nvSpPr>
          <p:cNvPr id="5" name="Rectangle 4"/>
          <p:cNvSpPr/>
          <p:nvPr/>
        </p:nvSpPr>
        <p:spPr>
          <a:xfrm>
            <a:off x="325916" y="2444573"/>
            <a:ext cx="20185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800" dirty="0">
                <a:solidFill>
                  <a:srgbClr val="000000"/>
                </a:solidFill>
                <a:latin typeface="Calibri" panose="020F0502020204030204" pitchFamily="34" charset="0"/>
              </a:rPr>
              <a:t>Expand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380" y="4197619"/>
            <a:ext cx="2010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Simplify</a:t>
            </a:r>
          </a:p>
        </p:txBody>
      </p:sp>
    </p:spTree>
    <p:extLst>
      <p:ext uri="{BB962C8B-B14F-4D97-AF65-F5344CB8AC3E}">
        <p14:creationId xmlns:p14="http://schemas.microsoft.com/office/powerpoint/2010/main" val="96466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7290" y="409878"/>
            <a:ext cx="704712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5(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+ 2)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(2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+ 6)</a:t>
            </a:r>
            <a:r>
              <a:rPr lang="en-GB" sz="72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2418" y="1894057"/>
            <a:ext cx="73068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5(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+ 2)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1(2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+ 6)</a:t>
            </a:r>
            <a:r>
              <a:rPr lang="en-GB" sz="7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61625" y="3628735"/>
            <a:ext cx="68531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b="0" i="0" u="none" strike="noStrike" dirty="0">
                <a:effectLst/>
                <a:latin typeface="Calibri" panose="020F0502020204030204" pitchFamily="34" charset="0"/>
              </a:rPr>
              <a:t>=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5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+ 10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2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6</a:t>
            </a:r>
            <a:r>
              <a:rPr lang="en-GB" sz="72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964872" y="5107162"/>
            <a:ext cx="31311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= 3</a:t>
            </a:r>
            <a:r>
              <a:rPr lang="en-GB" sz="72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+ 4</a:t>
            </a:r>
            <a:r>
              <a:rPr lang="en-GB" sz="72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20622" y="3813402"/>
            <a:ext cx="20185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800" dirty="0">
                <a:solidFill>
                  <a:srgbClr val="000000"/>
                </a:solidFill>
                <a:latin typeface="Calibri" panose="020F0502020204030204" pitchFamily="34" charset="0"/>
              </a:rPr>
              <a:t>Expand</a:t>
            </a:r>
          </a:p>
        </p:txBody>
      </p:sp>
      <p:sp>
        <p:nvSpPr>
          <p:cNvPr id="9" name="Rectangle 8"/>
          <p:cNvSpPr/>
          <p:nvPr/>
        </p:nvSpPr>
        <p:spPr>
          <a:xfrm>
            <a:off x="229086" y="5361400"/>
            <a:ext cx="2010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Simplify</a:t>
            </a:r>
          </a:p>
        </p:txBody>
      </p:sp>
    </p:spTree>
    <p:extLst>
      <p:ext uri="{BB962C8B-B14F-4D97-AF65-F5344CB8AC3E}">
        <p14:creationId xmlns:p14="http://schemas.microsoft.com/office/powerpoint/2010/main" val="141085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7290" y="409878"/>
            <a:ext cx="68162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(2 – 4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3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3749" y="1927307"/>
            <a:ext cx="72843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(2 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– 4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1(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– 3)</a:t>
            </a:r>
            <a:r>
              <a:rPr lang="en-GB" sz="7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3583" y="3490266"/>
            <a:ext cx="591700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latin typeface="Calibri" panose="020F0502020204030204" pitchFamily="34" charset="0"/>
              </a:rPr>
              <a:t>=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4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– 8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+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3</a:t>
            </a:r>
            <a:r>
              <a:rPr lang="en-GB" sz="72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7674" y="5064309"/>
            <a:ext cx="328487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= 7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– 9</a:t>
            </a:r>
            <a:r>
              <a:rPr lang="en-GB" sz="72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359168" y="3796777"/>
            <a:ext cx="20185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800" dirty="0">
                <a:solidFill>
                  <a:srgbClr val="000000"/>
                </a:solidFill>
                <a:latin typeface="Calibri" panose="020F0502020204030204" pitchFamily="34" charset="0"/>
              </a:rPr>
              <a:t>Expand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632" y="5344775"/>
            <a:ext cx="2010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Simplify</a:t>
            </a:r>
          </a:p>
        </p:txBody>
      </p:sp>
    </p:spTree>
    <p:extLst>
      <p:ext uri="{BB962C8B-B14F-4D97-AF65-F5344CB8AC3E}">
        <p14:creationId xmlns:p14="http://schemas.microsoft.com/office/powerpoint/2010/main" val="223192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7290" y="409878"/>
            <a:ext cx="72378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(2</a:t>
            </a:r>
            <a:r>
              <a:rPr lang="en-GB" sz="7200" b="0" i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– 4)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3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3749" y="1927307"/>
            <a:ext cx="770595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(2</a:t>
            </a:r>
            <a:r>
              <a:rPr lang="en-GB" sz="7200" b="0" i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FF0000"/>
                </a:solidFill>
                <a:latin typeface="Calibri" panose="020F0502020204030204" pitchFamily="34" charset="0"/>
              </a:rPr>
              <a:t>– 4</a:t>
            </a:r>
            <a:r>
              <a:rPr lang="en-GB" sz="7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dirty="0">
                <a:solidFill>
                  <a:srgbClr val="0000FF"/>
                </a:solidFill>
                <a:latin typeface="Calibri" panose="020F0502020204030204" pitchFamily="34" charset="0"/>
              </a:rPr>
              <a:t>–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1(</a:t>
            </a:r>
            <a:r>
              <a:rPr lang="en-GB" sz="7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– 3)</a:t>
            </a:r>
            <a:r>
              <a:rPr lang="en-GB" sz="7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838906" y="3612110"/>
                <a:ext cx="688752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7200" dirty="0">
                    <a:latin typeface="Calibri" panose="020F0502020204030204" pitchFamily="34" charset="0"/>
                  </a:rPr>
                  <a:t>=</a:t>
                </a:r>
                <a:r>
                  <a:rPr lang="en-GB" sz="72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7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7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7200" b="0" i="0" u="none" strike="noStrike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– 8</a:t>
                </a:r>
                <a:r>
                  <a:rPr lang="en-GB" sz="7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72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–</a:t>
                </a:r>
                <a:r>
                  <a:rPr lang="en-GB" sz="7200" b="0" i="0" u="none" strike="noStrike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7200" b="0" i="0" u="none" strike="noStrike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+</a:t>
                </a:r>
                <a:r>
                  <a:rPr lang="en-GB" sz="7200" b="0" i="0" u="none" strike="noStrike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3</a:t>
                </a:r>
                <a:r>
                  <a:rPr lang="en-GB" sz="7200" dirty="0"/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906" y="3612110"/>
                <a:ext cx="6887527" cy="1200329"/>
              </a:xfrm>
              <a:prstGeom prst="rect">
                <a:avLst/>
              </a:prstGeom>
              <a:blipFill>
                <a:blip r:embed="rId2"/>
                <a:stretch>
                  <a:fillRect l="-6726" t="-20918" r="-2655" b="-423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59168" y="3796777"/>
            <a:ext cx="20185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800" dirty="0">
                <a:solidFill>
                  <a:srgbClr val="000000"/>
                </a:solidFill>
                <a:latin typeface="Calibri" panose="020F0502020204030204" pitchFamily="34" charset="0"/>
              </a:rPr>
              <a:t>Expand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632" y="5344775"/>
            <a:ext cx="2010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4400" dirty="0">
                <a:solidFill>
                  <a:srgbClr val="000000"/>
                </a:solidFill>
                <a:latin typeface="Calibri" panose="020F0502020204030204" pitchFamily="34" charset="0"/>
              </a:rPr>
              <a:t>Simplify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917290" y="5053225"/>
                <a:ext cx="5600316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7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7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7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7200" b="0" i="0" u="none" strike="noStrike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– </a:t>
                </a:r>
                <a:r>
                  <a:rPr lang="en-GB" sz="7200" dirty="0">
                    <a:latin typeface="Calibri" panose="020F0502020204030204" pitchFamily="34" charset="0"/>
                  </a:rPr>
                  <a:t>9</a:t>
                </a:r>
                <a:r>
                  <a:rPr lang="en-GB" sz="7200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7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+</a:t>
                </a:r>
                <a:r>
                  <a:rPr lang="en-GB" sz="7200" b="0" i="0" u="none" strike="noStrike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r>
                  <a:rPr lang="en-GB" sz="7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3</a:t>
                </a:r>
                <a:r>
                  <a:rPr lang="en-GB" sz="72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290" y="5053225"/>
                <a:ext cx="5600316" cy="1200329"/>
              </a:xfrm>
              <a:prstGeom prst="rect">
                <a:avLst/>
              </a:prstGeom>
              <a:blipFill>
                <a:blip r:embed="rId3"/>
                <a:stretch>
                  <a:fillRect l="-8279" t="-20812" r="-3595" b="-416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316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61389" y="240566"/>
            <a:ext cx="104692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Can you identify the mistake(s) </a:t>
            </a:r>
          </a:p>
          <a:p>
            <a:pPr lvl="0" algn="ctr" fontAlgn="b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made by the student?</a:t>
            </a:r>
          </a:p>
        </p:txBody>
      </p:sp>
      <p:sp>
        <p:nvSpPr>
          <p:cNvPr id="2" name="Rectangle 1"/>
          <p:cNvSpPr/>
          <p:nvPr/>
        </p:nvSpPr>
        <p:spPr>
          <a:xfrm>
            <a:off x="2749523" y="2289445"/>
            <a:ext cx="6838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7200" dirty="0">
                <a:solidFill>
                  <a:srgbClr val="000000"/>
                </a:solidFill>
                <a:cs typeface="Times New Roman" panose="02020603050405020304" pitchFamily="18" charset="0"/>
              </a:rPr>
              <a:t>7(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+ 2) + 5(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– 4)</a:t>
            </a:r>
          </a:p>
        </p:txBody>
      </p:sp>
      <p:sp>
        <p:nvSpPr>
          <p:cNvPr id="3" name="Rectangle 2"/>
          <p:cNvSpPr/>
          <p:nvPr/>
        </p:nvSpPr>
        <p:spPr>
          <a:xfrm>
            <a:off x="2937233" y="3850690"/>
            <a:ext cx="662232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7200" dirty="0">
                <a:latin typeface="Calibri" panose="020F0502020204030204" pitchFamily="34" charset="0"/>
              </a:rPr>
              <a:t>= 7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latin typeface="Calibri" panose="020F0502020204030204" pitchFamily="34" charset="0"/>
              </a:rPr>
              <a:t> + 2 + 5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latin typeface="Calibri" panose="020F0502020204030204" pitchFamily="34" charset="0"/>
              </a:rPr>
              <a:t> + 20</a:t>
            </a:r>
          </a:p>
        </p:txBody>
      </p:sp>
      <p:sp>
        <p:nvSpPr>
          <p:cNvPr id="6" name="Rectangle 5"/>
          <p:cNvSpPr/>
          <p:nvPr/>
        </p:nvSpPr>
        <p:spPr>
          <a:xfrm>
            <a:off x="2953904" y="5343532"/>
            <a:ext cx="636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ctr"/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= 12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+ 22</a:t>
            </a:r>
          </a:p>
        </p:txBody>
      </p:sp>
      <p:sp>
        <p:nvSpPr>
          <p:cNvPr id="8" name="Rectangle 7"/>
          <p:cNvSpPr/>
          <p:nvPr/>
        </p:nvSpPr>
        <p:spPr>
          <a:xfrm>
            <a:off x="7802880" y="3923613"/>
            <a:ext cx="1756680" cy="1054481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365318" y="3887243"/>
            <a:ext cx="650324" cy="1054481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15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61389" y="240566"/>
            <a:ext cx="104692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Can you identify the mistake(s) </a:t>
            </a:r>
          </a:p>
          <a:p>
            <a:pPr lvl="0" algn="ctr" fontAlgn="b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made by the student?</a:t>
            </a:r>
          </a:p>
        </p:txBody>
      </p:sp>
      <p:sp>
        <p:nvSpPr>
          <p:cNvPr id="2" name="Rectangle 1"/>
          <p:cNvSpPr/>
          <p:nvPr/>
        </p:nvSpPr>
        <p:spPr>
          <a:xfrm>
            <a:off x="3261857" y="2368957"/>
            <a:ext cx="63706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5(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+ 3) – (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000000"/>
                </a:solidFill>
                <a:latin typeface="Calibri" panose="020F0502020204030204" pitchFamily="34" charset="0"/>
              </a:rPr>
              <a:t> – 2)</a:t>
            </a:r>
          </a:p>
        </p:txBody>
      </p:sp>
      <p:sp>
        <p:nvSpPr>
          <p:cNvPr id="3" name="Rectangle 2"/>
          <p:cNvSpPr/>
          <p:nvPr/>
        </p:nvSpPr>
        <p:spPr>
          <a:xfrm>
            <a:off x="2764752" y="3816488"/>
            <a:ext cx="615424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en-GB" sz="7200" dirty="0">
                <a:latin typeface="Calibri" panose="020F0502020204030204" pitchFamily="34" charset="0"/>
              </a:rPr>
              <a:t>= 5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latin typeface="Calibri" panose="020F0502020204030204" pitchFamily="34" charset="0"/>
              </a:rPr>
              <a:t> + 15 – 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latin typeface="Calibri" panose="020F0502020204030204" pitchFamily="34" charset="0"/>
              </a:rPr>
              <a:t> – 2</a:t>
            </a:r>
          </a:p>
        </p:txBody>
      </p:sp>
      <p:sp>
        <p:nvSpPr>
          <p:cNvPr id="6" name="Rectangle 5"/>
          <p:cNvSpPr/>
          <p:nvPr/>
        </p:nvSpPr>
        <p:spPr>
          <a:xfrm>
            <a:off x="2764752" y="5264019"/>
            <a:ext cx="636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GB" sz="7200" dirty="0">
                <a:latin typeface="Calibri" panose="020F0502020204030204" pitchFamily="34" charset="0"/>
              </a:rPr>
              <a:t>= 4</a:t>
            </a:r>
            <a:r>
              <a:rPr lang="en-GB" sz="7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latin typeface="Calibri" panose="020F0502020204030204" pitchFamily="34" charset="0"/>
              </a:rPr>
              <a:t> + 13</a:t>
            </a:r>
          </a:p>
        </p:txBody>
      </p:sp>
      <p:sp>
        <p:nvSpPr>
          <p:cNvPr id="7" name="Rectangle 6"/>
          <p:cNvSpPr/>
          <p:nvPr/>
        </p:nvSpPr>
        <p:spPr>
          <a:xfrm>
            <a:off x="7568192" y="3889412"/>
            <a:ext cx="1392928" cy="1054481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54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246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17</cp:revision>
  <dcterms:created xsi:type="dcterms:W3CDTF">2015-11-09T06:54:31Z</dcterms:created>
  <dcterms:modified xsi:type="dcterms:W3CDTF">2023-09-04T16:10:36Z</dcterms:modified>
</cp:coreProperties>
</file>