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85" r:id="rId2"/>
    <p:sldId id="294" r:id="rId3"/>
    <p:sldId id="284" r:id="rId4"/>
    <p:sldId id="261" r:id="rId5"/>
    <p:sldId id="295" r:id="rId6"/>
    <p:sldId id="293" r:id="rId7"/>
    <p:sldId id="296" r:id="rId8"/>
    <p:sldId id="297" r:id="rId9"/>
    <p:sldId id="298" r:id="rId10"/>
    <p:sldId id="301" r:id="rId11"/>
    <p:sldId id="300" r:id="rId12"/>
    <p:sldId id="287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CC1B80-F4D6-4A71-BFA9-436F4DF72B37}" v="252" dt="2023-11-01T09:23:56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BCC1B80-F4D6-4A71-BFA9-436F4DF72B37}"/>
    <pc:docChg chg="undo custSel addSld delSld modSld sldOrd">
      <pc:chgData name="Stewart Gale" userId="3647ddd2-6040-41ae-a96d-232c23482af8" providerId="ADAL" clId="{8BCC1B80-F4D6-4A71-BFA9-436F4DF72B37}" dt="2023-11-01T09:23:56.389" v="820" actId="113"/>
      <pc:docMkLst>
        <pc:docMk/>
      </pc:docMkLst>
      <pc:sldChg chg="addSp modSp del mod ord">
        <pc:chgData name="Stewart Gale" userId="3647ddd2-6040-41ae-a96d-232c23482af8" providerId="ADAL" clId="{8BCC1B80-F4D6-4A71-BFA9-436F4DF72B37}" dt="2023-09-20T15:32:55.788" v="752" actId="47"/>
        <pc:sldMkLst>
          <pc:docMk/>
          <pc:sldMk cId="4065678067" sldId="260"/>
        </pc:sldMkLst>
        <pc:spChg chg="add mod">
          <ac:chgData name="Stewart Gale" userId="3647ddd2-6040-41ae-a96d-232c23482af8" providerId="ADAL" clId="{8BCC1B80-F4D6-4A71-BFA9-436F4DF72B37}" dt="2023-09-20T15:32:24.257" v="750" actId="1076"/>
          <ac:spMkLst>
            <pc:docMk/>
            <pc:sldMk cId="4065678067" sldId="260"/>
            <ac:spMk id="2" creationId="{B40ED6AF-5AFD-9AAB-66F1-76DED9BB3806}"/>
          </ac:spMkLst>
        </pc:spChg>
        <pc:spChg chg="mod">
          <ac:chgData name="Stewart Gale" userId="3647ddd2-6040-41ae-a96d-232c23482af8" providerId="ADAL" clId="{8BCC1B80-F4D6-4A71-BFA9-436F4DF72B37}" dt="2023-09-20T15:32:09.165" v="747" actId="1076"/>
          <ac:spMkLst>
            <pc:docMk/>
            <pc:sldMk cId="4065678067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5:32:27.776" v="751" actId="1076"/>
          <ac:spMkLst>
            <pc:docMk/>
            <pc:sldMk cId="4065678067" sldId="260"/>
            <ac:spMk id="16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5:32:24.257" v="750" actId="1076"/>
          <ac:spMkLst>
            <pc:docMk/>
            <pc:sldMk cId="4065678067" sldId="260"/>
            <ac:spMk id="38" creationId="{00000000-0000-0000-0000-000000000000}"/>
          </ac:spMkLst>
        </pc:spChg>
        <pc:picChg chg="mod">
          <ac:chgData name="Stewart Gale" userId="3647ddd2-6040-41ae-a96d-232c23482af8" providerId="ADAL" clId="{8BCC1B80-F4D6-4A71-BFA9-436F4DF72B37}" dt="2023-09-20T15:32:24.257" v="750" actId="1076"/>
          <ac:picMkLst>
            <pc:docMk/>
            <pc:sldMk cId="4065678067" sldId="260"/>
            <ac:picMk id="23" creationId="{00000000-0000-0000-0000-000000000000}"/>
          </ac:picMkLst>
        </pc:picChg>
        <pc:cxnChg chg="mod">
          <ac:chgData name="Stewart Gale" userId="3647ddd2-6040-41ae-a96d-232c23482af8" providerId="ADAL" clId="{8BCC1B80-F4D6-4A71-BFA9-436F4DF72B37}" dt="2023-09-20T15:32:24.257" v="750" actId="1076"/>
          <ac:cxnSpMkLst>
            <pc:docMk/>
            <pc:sldMk cId="4065678067" sldId="260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BCC1B80-F4D6-4A71-BFA9-436F4DF72B37}" dt="2023-09-20T15:32:24.257" v="750" actId="1076"/>
          <ac:cxnSpMkLst>
            <pc:docMk/>
            <pc:sldMk cId="4065678067" sldId="260"/>
            <ac:cxnSpMk id="15" creationId="{00000000-0000-0000-0000-000000000000}"/>
          </ac:cxnSpMkLst>
        </pc:cxnChg>
      </pc:sldChg>
      <pc:sldChg chg="del">
        <pc:chgData name="Stewart Gale" userId="3647ddd2-6040-41ae-a96d-232c23482af8" providerId="ADAL" clId="{8BCC1B80-F4D6-4A71-BFA9-436F4DF72B37}" dt="2023-09-20T12:29:19.303" v="444" actId="47"/>
        <pc:sldMkLst>
          <pc:docMk/>
          <pc:sldMk cId="2764406856" sldId="274"/>
        </pc:sldMkLst>
      </pc:sldChg>
      <pc:sldChg chg="del">
        <pc:chgData name="Stewart Gale" userId="3647ddd2-6040-41ae-a96d-232c23482af8" providerId="ADAL" clId="{8BCC1B80-F4D6-4A71-BFA9-436F4DF72B37}" dt="2023-09-20T15:33:27.509" v="757" actId="47"/>
        <pc:sldMkLst>
          <pc:docMk/>
          <pc:sldMk cId="2651534460" sldId="283"/>
        </pc:sldMkLst>
      </pc:sldChg>
      <pc:sldChg chg="delSp mod delAnim">
        <pc:chgData name="Stewart Gale" userId="3647ddd2-6040-41ae-a96d-232c23482af8" providerId="ADAL" clId="{8BCC1B80-F4D6-4A71-BFA9-436F4DF72B37}" dt="2023-09-20T10:29:49.424" v="0" actId="478"/>
        <pc:sldMkLst>
          <pc:docMk/>
          <pc:sldMk cId="3806106587" sldId="284"/>
        </pc:sldMkLst>
        <pc:spChg chg="del">
          <ac:chgData name="Stewart Gale" userId="3647ddd2-6040-41ae-a96d-232c23482af8" providerId="ADAL" clId="{8BCC1B80-F4D6-4A71-BFA9-436F4DF72B37}" dt="2023-09-20T10:29:49.424" v="0" actId="478"/>
          <ac:spMkLst>
            <pc:docMk/>
            <pc:sldMk cId="3806106587" sldId="284"/>
            <ac:spMk id="14" creationId="{00000000-0000-0000-0000-000000000000}"/>
          </ac:spMkLst>
        </pc:spChg>
        <pc:cxnChg chg="del">
          <ac:chgData name="Stewart Gale" userId="3647ddd2-6040-41ae-a96d-232c23482af8" providerId="ADAL" clId="{8BCC1B80-F4D6-4A71-BFA9-436F4DF72B37}" dt="2023-09-20T10:29:49.424" v="0" actId="478"/>
          <ac:cxnSpMkLst>
            <pc:docMk/>
            <pc:sldMk cId="3806106587" sldId="284"/>
            <ac:cxnSpMk id="15" creationId="{00000000-0000-0000-0000-000000000000}"/>
          </ac:cxnSpMkLst>
        </pc:cxnChg>
      </pc:sldChg>
      <pc:sldChg chg="modSp mod">
        <pc:chgData name="Stewart Gale" userId="3647ddd2-6040-41ae-a96d-232c23482af8" providerId="ADAL" clId="{8BCC1B80-F4D6-4A71-BFA9-436F4DF72B37}" dt="2023-09-20T15:34:07.223" v="797" actId="1076"/>
        <pc:sldMkLst>
          <pc:docMk/>
          <pc:sldMk cId="4161176540" sldId="285"/>
        </pc:sldMkLst>
        <pc:spChg chg="mod">
          <ac:chgData name="Stewart Gale" userId="3647ddd2-6040-41ae-a96d-232c23482af8" providerId="ADAL" clId="{8BCC1B80-F4D6-4A71-BFA9-436F4DF72B37}" dt="2023-09-20T15:34:07.223" v="797" actId="1076"/>
          <ac:spMkLst>
            <pc:docMk/>
            <pc:sldMk cId="4161176540" sldId="285"/>
            <ac:spMk id="2" creationId="{00000000-0000-0000-0000-000000000000}"/>
          </ac:spMkLst>
        </pc:spChg>
      </pc:sldChg>
      <pc:sldChg chg="delSp modSp mod modAnim">
        <pc:chgData name="Stewart Gale" userId="3647ddd2-6040-41ae-a96d-232c23482af8" providerId="ADAL" clId="{8BCC1B80-F4D6-4A71-BFA9-436F4DF72B37}" dt="2023-09-20T12:38:23.366" v="686"/>
        <pc:sldMkLst>
          <pc:docMk/>
          <pc:sldMk cId="3640194065" sldId="287"/>
        </pc:sldMkLst>
        <pc:spChg chg="del mod">
          <ac:chgData name="Stewart Gale" userId="3647ddd2-6040-41ae-a96d-232c23482af8" providerId="ADAL" clId="{8BCC1B80-F4D6-4A71-BFA9-436F4DF72B37}" dt="2023-09-20T12:36:36.541" v="641" actId="478"/>
          <ac:spMkLst>
            <pc:docMk/>
            <pc:sldMk cId="3640194065" sldId="287"/>
            <ac:spMk id="5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2:38:13.719" v="685" actId="1076"/>
          <ac:spMkLst>
            <pc:docMk/>
            <pc:sldMk cId="3640194065" sldId="287"/>
            <ac:spMk id="13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2:38:11.416" v="684" actId="1076"/>
          <ac:spMkLst>
            <pc:docMk/>
            <pc:sldMk cId="3640194065" sldId="287"/>
            <ac:spMk id="18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2:37:46.037" v="671" actId="404"/>
          <ac:spMkLst>
            <pc:docMk/>
            <pc:sldMk cId="3640194065" sldId="287"/>
            <ac:spMk id="19" creationId="{00000000-0000-0000-0000-000000000000}"/>
          </ac:spMkLst>
        </pc:spChg>
        <pc:picChg chg="del mod">
          <ac:chgData name="Stewart Gale" userId="3647ddd2-6040-41ae-a96d-232c23482af8" providerId="ADAL" clId="{8BCC1B80-F4D6-4A71-BFA9-436F4DF72B37}" dt="2023-09-20T12:37:33.456" v="664" actId="478"/>
          <ac:picMkLst>
            <pc:docMk/>
            <pc:sldMk cId="3640194065" sldId="287"/>
            <ac:picMk id="15" creationId="{00000000-0000-0000-0000-000000000000}"/>
          </ac:picMkLst>
        </pc:picChg>
      </pc:sldChg>
      <pc:sldChg chg="delSp modSp mod modAnim">
        <pc:chgData name="Stewart Gale" userId="3647ddd2-6040-41ae-a96d-232c23482af8" providerId="ADAL" clId="{8BCC1B80-F4D6-4A71-BFA9-436F4DF72B37}" dt="2023-09-20T15:30:02.199" v="727" actId="1076"/>
        <pc:sldMkLst>
          <pc:docMk/>
          <pc:sldMk cId="1735375177" sldId="288"/>
        </pc:sldMkLst>
        <pc:spChg chg="del">
          <ac:chgData name="Stewart Gale" userId="3647ddd2-6040-41ae-a96d-232c23482af8" providerId="ADAL" clId="{8BCC1B80-F4D6-4A71-BFA9-436F4DF72B37}" dt="2023-09-20T15:29:15.051" v="705" actId="478"/>
          <ac:spMkLst>
            <pc:docMk/>
            <pc:sldMk cId="1735375177" sldId="288"/>
            <ac:spMk id="5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5:29:39.395" v="716" actId="1076"/>
          <ac:spMkLst>
            <pc:docMk/>
            <pc:sldMk cId="1735375177" sldId="288"/>
            <ac:spMk id="13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5:30:02.199" v="727" actId="1076"/>
          <ac:spMkLst>
            <pc:docMk/>
            <pc:sldMk cId="1735375177" sldId="288"/>
            <ac:spMk id="18" creationId="{00000000-0000-0000-0000-000000000000}"/>
          </ac:spMkLst>
        </pc:spChg>
        <pc:spChg chg="mod">
          <ac:chgData name="Stewart Gale" userId="3647ddd2-6040-41ae-a96d-232c23482af8" providerId="ADAL" clId="{8BCC1B80-F4D6-4A71-BFA9-436F4DF72B37}" dt="2023-09-20T15:29:20.385" v="707" actId="403"/>
          <ac:spMkLst>
            <pc:docMk/>
            <pc:sldMk cId="1735375177" sldId="288"/>
            <ac:spMk id="19" creationId="{00000000-0000-0000-0000-000000000000}"/>
          </ac:spMkLst>
        </pc:spChg>
        <pc:picChg chg="del">
          <ac:chgData name="Stewart Gale" userId="3647ddd2-6040-41ae-a96d-232c23482af8" providerId="ADAL" clId="{8BCC1B80-F4D6-4A71-BFA9-436F4DF72B37}" dt="2023-09-20T15:29:12.177" v="704" actId="478"/>
          <ac:picMkLst>
            <pc:docMk/>
            <pc:sldMk cId="1735375177" sldId="288"/>
            <ac:picMk id="7" creationId="{00000000-0000-0000-0000-000000000000}"/>
          </ac:picMkLst>
        </pc:picChg>
      </pc:sldChg>
      <pc:sldChg chg="modSp del">
        <pc:chgData name="Stewart Gale" userId="3647ddd2-6040-41ae-a96d-232c23482af8" providerId="ADAL" clId="{8BCC1B80-F4D6-4A71-BFA9-436F4DF72B37}" dt="2023-09-20T15:33:15.408" v="756" actId="47"/>
        <pc:sldMkLst>
          <pc:docMk/>
          <pc:sldMk cId="2223095662" sldId="289"/>
        </pc:sldMkLst>
        <pc:picChg chg="mod">
          <ac:chgData name="Stewart Gale" userId="3647ddd2-6040-41ae-a96d-232c23482af8" providerId="ADAL" clId="{8BCC1B80-F4D6-4A71-BFA9-436F4DF72B37}" dt="2023-09-20T15:33:12.170" v="755" actId="1076"/>
          <ac:picMkLst>
            <pc:docMk/>
            <pc:sldMk cId="2223095662" sldId="289"/>
            <ac:picMk id="4" creationId="{00000000-0000-0000-0000-000000000000}"/>
          </ac:picMkLst>
        </pc:picChg>
      </pc:sldChg>
      <pc:sldChg chg="del">
        <pc:chgData name="Stewart Gale" userId="3647ddd2-6040-41ae-a96d-232c23482af8" providerId="ADAL" clId="{8BCC1B80-F4D6-4A71-BFA9-436F4DF72B37}" dt="2023-09-20T15:32:57.007" v="753" actId="47"/>
        <pc:sldMkLst>
          <pc:docMk/>
          <pc:sldMk cId="2133631338" sldId="290"/>
        </pc:sldMkLst>
      </pc:sldChg>
      <pc:sldChg chg="del">
        <pc:chgData name="Stewart Gale" userId="3647ddd2-6040-41ae-a96d-232c23482af8" providerId="ADAL" clId="{8BCC1B80-F4D6-4A71-BFA9-436F4DF72B37}" dt="2023-09-20T15:32:57.604" v="754" actId="47"/>
        <pc:sldMkLst>
          <pc:docMk/>
          <pc:sldMk cId="1669433949" sldId="291"/>
        </pc:sldMkLst>
      </pc:sldChg>
      <pc:sldChg chg="addSp delSp modSp mod modAnim">
        <pc:chgData name="Stewart Gale" userId="3647ddd2-6040-41ae-a96d-232c23482af8" providerId="ADAL" clId="{8BCC1B80-F4D6-4A71-BFA9-436F4DF72B37}" dt="2023-09-20T10:43:45.638" v="426"/>
        <pc:sldMkLst>
          <pc:docMk/>
          <pc:sldMk cId="1089999412" sldId="293"/>
        </pc:sldMkLst>
        <pc:spChg chg="add mod">
          <ac:chgData name="Stewart Gale" userId="3647ddd2-6040-41ae-a96d-232c23482af8" providerId="ADAL" clId="{8BCC1B80-F4D6-4A71-BFA9-436F4DF72B37}" dt="2023-09-20T10:37:41.044" v="265" actId="1076"/>
          <ac:spMkLst>
            <pc:docMk/>
            <pc:sldMk cId="1089999412" sldId="293"/>
            <ac:spMk id="2" creationId="{C66CDDC3-2F37-CC5C-E4FA-CD86BCE929FA}"/>
          </ac:spMkLst>
        </pc:spChg>
        <pc:spChg chg="del">
          <ac:chgData name="Stewart Gale" userId="3647ddd2-6040-41ae-a96d-232c23482af8" providerId="ADAL" clId="{8BCC1B80-F4D6-4A71-BFA9-436F4DF72B37}" dt="2023-09-20T10:32:37.455" v="154" actId="478"/>
          <ac:spMkLst>
            <pc:docMk/>
            <pc:sldMk cId="1089999412" sldId="293"/>
            <ac:spMk id="4" creationId="{00000000-0000-0000-0000-000000000000}"/>
          </ac:spMkLst>
        </pc:spChg>
        <pc:spChg chg="add mod">
          <ac:chgData name="Stewart Gale" userId="3647ddd2-6040-41ae-a96d-232c23482af8" providerId="ADAL" clId="{8BCC1B80-F4D6-4A71-BFA9-436F4DF72B37}" dt="2023-09-20T10:36:41.582" v="236" actId="164"/>
          <ac:spMkLst>
            <pc:docMk/>
            <pc:sldMk cId="1089999412" sldId="293"/>
            <ac:spMk id="9" creationId="{CC2F1E29-DF37-D61E-5B14-0CADA63FBC36}"/>
          </ac:spMkLst>
        </pc:spChg>
        <pc:spChg chg="add mod">
          <ac:chgData name="Stewart Gale" userId="3647ddd2-6040-41ae-a96d-232c23482af8" providerId="ADAL" clId="{8BCC1B80-F4D6-4A71-BFA9-436F4DF72B37}" dt="2023-09-20T10:36:41.582" v="236" actId="164"/>
          <ac:spMkLst>
            <pc:docMk/>
            <pc:sldMk cId="1089999412" sldId="293"/>
            <ac:spMk id="10" creationId="{827C9B74-7525-8DF0-91A9-92A041577851}"/>
          </ac:spMkLst>
        </pc:spChg>
        <pc:spChg chg="add mod">
          <ac:chgData name="Stewart Gale" userId="3647ddd2-6040-41ae-a96d-232c23482af8" providerId="ADAL" clId="{8BCC1B80-F4D6-4A71-BFA9-436F4DF72B37}" dt="2023-09-20T10:37:33.908" v="262" actId="14100"/>
          <ac:spMkLst>
            <pc:docMk/>
            <pc:sldMk cId="1089999412" sldId="293"/>
            <ac:spMk id="16" creationId="{9F8AC153-C2B4-0F92-6642-9FF46598C7F2}"/>
          </ac:spMkLst>
        </pc:spChg>
        <pc:spChg chg="add mod">
          <ac:chgData name="Stewart Gale" userId="3647ddd2-6040-41ae-a96d-232c23482af8" providerId="ADAL" clId="{8BCC1B80-F4D6-4A71-BFA9-436F4DF72B37}" dt="2023-09-20T10:38:05.408" v="274" actId="14100"/>
          <ac:spMkLst>
            <pc:docMk/>
            <pc:sldMk cId="1089999412" sldId="293"/>
            <ac:spMk id="17" creationId="{2B66A403-7730-3086-1948-1CA09F705CC2}"/>
          </ac:spMkLst>
        </pc:spChg>
        <pc:spChg chg="add mod">
          <ac:chgData name="Stewart Gale" userId="3647ddd2-6040-41ae-a96d-232c23482af8" providerId="ADAL" clId="{8BCC1B80-F4D6-4A71-BFA9-436F4DF72B37}" dt="2023-09-20T10:42:04.753" v="380" actId="14100"/>
          <ac:spMkLst>
            <pc:docMk/>
            <pc:sldMk cId="1089999412" sldId="293"/>
            <ac:spMk id="18" creationId="{1235AEE4-6208-9AD4-3824-F0E6D5D3F393}"/>
          </ac:spMkLst>
        </pc:spChg>
        <pc:spChg chg="add mod">
          <ac:chgData name="Stewart Gale" userId="3647ddd2-6040-41ae-a96d-232c23482af8" providerId="ADAL" clId="{8BCC1B80-F4D6-4A71-BFA9-436F4DF72B37}" dt="2023-09-20T10:43:01.112" v="416" actId="403"/>
          <ac:spMkLst>
            <pc:docMk/>
            <pc:sldMk cId="1089999412" sldId="293"/>
            <ac:spMk id="20" creationId="{BDEB2216-A3BB-F4C9-10EF-F67067A6F200}"/>
          </ac:spMkLst>
        </pc:spChg>
        <pc:spChg chg="add mod">
          <ac:chgData name="Stewart Gale" userId="3647ddd2-6040-41ae-a96d-232c23482af8" providerId="ADAL" clId="{8BCC1B80-F4D6-4A71-BFA9-436F4DF72B37}" dt="2023-09-20T10:43:20.884" v="424" actId="14100"/>
          <ac:spMkLst>
            <pc:docMk/>
            <pc:sldMk cId="1089999412" sldId="293"/>
            <ac:spMk id="21" creationId="{6D553498-559F-4307-0A2A-4F0A718C83FA}"/>
          </ac:spMkLst>
        </pc:spChg>
        <pc:spChg chg="del mod topLvl">
          <ac:chgData name="Stewart Gale" userId="3647ddd2-6040-41ae-a96d-232c23482af8" providerId="ADAL" clId="{8BCC1B80-F4D6-4A71-BFA9-436F4DF72B37}" dt="2023-09-20T10:38:47.364" v="298" actId="478"/>
          <ac:spMkLst>
            <pc:docMk/>
            <pc:sldMk cId="1089999412" sldId="293"/>
            <ac:spMk id="36" creationId="{00000000-0000-0000-0000-000000000000}"/>
          </ac:spMkLst>
        </pc:spChg>
        <pc:spChg chg="del mod topLvl">
          <ac:chgData name="Stewart Gale" userId="3647ddd2-6040-41ae-a96d-232c23482af8" providerId="ADAL" clId="{8BCC1B80-F4D6-4A71-BFA9-436F4DF72B37}" dt="2023-09-20T10:38:47.364" v="298" actId="478"/>
          <ac:spMkLst>
            <pc:docMk/>
            <pc:sldMk cId="1089999412" sldId="293"/>
            <ac:spMk id="37" creationId="{00000000-0000-0000-0000-000000000000}"/>
          </ac:spMkLst>
        </pc:spChg>
        <pc:spChg chg="mod topLvl">
          <ac:chgData name="Stewart Gale" userId="3647ddd2-6040-41ae-a96d-232c23482af8" providerId="ADAL" clId="{8BCC1B80-F4D6-4A71-BFA9-436F4DF72B37}" dt="2023-09-20T10:39:53.618" v="309" actId="1076"/>
          <ac:spMkLst>
            <pc:docMk/>
            <pc:sldMk cId="1089999412" sldId="293"/>
            <ac:spMk id="38" creationId="{00000000-0000-0000-0000-000000000000}"/>
          </ac:spMkLst>
        </pc:spChg>
        <pc:grpChg chg="add del mod">
          <ac:chgData name="Stewart Gale" userId="3647ddd2-6040-41ae-a96d-232c23482af8" providerId="ADAL" clId="{8BCC1B80-F4D6-4A71-BFA9-436F4DF72B37}" dt="2023-09-20T10:34:32.413" v="198" actId="165"/>
          <ac:grpSpMkLst>
            <pc:docMk/>
            <pc:sldMk cId="1089999412" sldId="293"/>
            <ac:grpSpMk id="3" creationId="{A90A8B92-CA67-4417-5301-A95AB3CA4513}"/>
          </ac:grpSpMkLst>
        </pc:grpChg>
        <pc:grpChg chg="add del mod">
          <ac:chgData name="Stewart Gale" userId="3647ddd2-6040-41ae-a96d-232c23482af8" providerId="ADAL" clId="{8BCC1B80-F4D6-4A71-BFA9-436F4DF72B37}" dt="2023-09-20T10:39:53.618" v="309" actId="1076"/>
          <ac:grpSpMkLst>
            <pc:docMk/>
            <pc:sldMk cId="1089999412" sldId="293"/>
            <ac:grpSpMk id="14" creationId="{FA4C5907-F0CE-60DE-3E10-E1E0DF5776AA}"/>
          </ac:grpSpMkLst>
        </pc:grpChg>
        <pc:grpChg chg="mod">
          <ac:chgData name="Stewart Gale" userId="3647ddd2-6040-41ae-a96d-232c23482af8" providerId="ADAL" clId="{8BCC1B80-F4D6-4A71-BFA9-436F4DF72B37}" dt="2023-09-20T10:36:41.582" v="236" actId="164"/>
          <ac:grpSpMkLst>
            <pc:docMk/>
            <pc:sldMk cId="1089999412" sldId="293"/>
            <ac:grpSpMk id="19" creationId="{00000000-0000-0000-0000-000000000000}"/>
          </ac:grpSpMkLst>
        </pc:grpChg>
        <pc:graphicFrameChg chg="del modGraphic">
          <ac:chgData name="Stewart Gale" userId="3647ddd2-6040-41ae-a96d-232c23482af8" providerId="ADAL" clId="{8BCC1B80-F4D6-4A71-BFA9-436F4DF72B37}" dt="2023-09-20T10:33:20.481" v="184" actId="478"/>
          <ac:graphicFrameMkLst>
            <pc:docMk/>
            <pc:sldMk cId="1089999412" sldId="293"/>
            <ac:graphicFrameMk id="5" creationId="{00000000-0000-0000-0000-000000000000}"/>
          </ac:graphicFrameMkLst>
        </pc:graphicFrameChg>
        <pc:picChg chg="mod topLvl">
          <ac:chgData name="Stewart Gale" userId="3647ddd2-6040-41ae-a96d-232c23482af8" providerId="ADAL" clId="{8BCC1B80-F4D6-4A71-BFA9-436F4DF72B37}" dt="2023-09-20T10:36:41.582" v="236" actId="164"/>
          <ac:picMkLst>
            <pc:docMk/>
            <pc:sldMk cId="1089999412" sldId="293"/>
            <ac:picMk id="23" creationId="{00000000-0000-0000-0000-000000000000}"/>
          </ac:picMkLst>
        </pc:picChg>
        <pc:cxnChg chg="del mod">
          <ac:chgData name="Stewart Gale" userId="3647ddd2-6040-41ae-a96d-232c23482af8" providerId="ADAL" clId="{8BCC1B80-F4D6-4A71-BFA9-436F4DF72B37}" dt="2023-09-20T10:39:14.245" v="302" actId="478"/>
          <ac:cxnSpMkLst>
            <pc:docMk/>
            <pc:sldMk cId="1089999412" sldId="293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8BCC1B80-F4D6-4A71-BFA9-436F4DF72B37}" dt="2023-09-20T10:39:31.084" v="307" actId="478"/>
          <ac:cxnSpMkLst>
            <pc:docMk/>
            <pc:sldMk cId="1089999412" sldId="29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8BCC1B80-F4D6-4A71-BFA9-436F4DF72B37}" dt="2023-09-20T10:34:53.632" v="207" actId="14100"/>
          <ac:cxnSpMkLst>
            <pc:docMk/>
            <pc:sldMk cId="1089999412" sldId="29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BCC1B80-F4D6-4A71-BFA9-436F4DF72B37}" dt="2023-09-20T10:36:17.192" v="230" actId="14100"/>
          <ac:cxnSpMkLst>
            <pc:docMk/>
            <pc:sldMk cId="1089999412" sldId="293"/>
            <ac:cxnSpMk id="15" creationId="{00000000-0000-0000-0000-000000000000}"/>
          </ac:cxnSpMkLst>
        </pc:cxnChg>
        <pc:cxnChg chg="del mod topLvl">
          <ac:chgData name="Stewart Gale" userId="3647ddd2-6040-41ae-a96d-232c23482af8" providerId="ADAL" clId="{8BCC1B80-F4D6-4A71-BFA9-436F4DF72B37}" dt="2023-09-20T10:39:16.899" v="303" actId="478"/>
          <ac:cxnSpMkLst>
            <pc:docMk/>
            <pc:sldMk cId="1089999412" sldId="293"/>
            <ac:cxnSpMk id="24" creationId="{00000000-0000-0000-0000-000000000000}"/>
          </ac:cxnSpMkLst>
        </pc:cxnChg>
        <pc:cxnChg chg="del mod topLvl">
          <ac:chgData name="Stewart Gale" userId="3647ddd2-6040-41ae-a96d-232c23482af8" providerId="ADAL" clId="{8BCC1B80-F4D6-4A71-BFA9-436F4DF72B37}" dt="2023-09-20T10:39:28.635" v="306" actId="478"/>
          <ac:cxnSpMkLst>
            <pc:docMk/>
            <pc:sldMk cId="1089999412" sldId="293"/>
            <ac:cxnSpMk id="26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8BCC1B80-F4D6-4A71-BFA9-436F4DF72B37}" dt="2023-09-20T10:32:23.990" v="153" actId="1076"/>
        <pc:sldMkLst>
          <pc:docMk/>
          <pc:sldMk cId="1548795421" sldId="295"/>
        </pc:sldMkLst>
        <pc:spChg chg="del">
          <ac:chgData name="Stewart Gale" userId="3647ddd2-6040-41ae-a96d-232c23482af8" providerId="ADAL" clId="{8BCC1B80-F4D6-4A71-BFA9-436F4DF72B37}" dt="2023-09-20T10:30:10.368" v="5" actId="478"/>
          <ac:spMkLst>
            <pc:docMk/>
            <pc:sldMk cId="1548795421" sldId="295"/>
            <ac:spMk id="2" creationId="{B19E4D40-26C6-EA85-FF8C-5EC7DADCC057}"/>
          </ac:spMkLst>
        </pc:spChg>
        <pc:spChg chg="del mod">
          <ac:chgData name="Stewart Gale" userId="3647ddd2-6040-41ae-a96d-232c23482af8" providerId="ADAL" clId="{8BCC1B80-F4D6-4A71-BFA9-436F4DF72B37}" dt="2023-09-20T10:30:10.368" v="5" actId="478"/>
          <ac:spMkLst>
            <pc:docMk/>
            <pc:sldMk cId="1548795421" sldId="295"/>
            <ac:spMk id="3" creationId="{EDD006AD-D756-FB5B-A302-BB1B7D6A3A4F}"/>
          </ac:spMkLst>
        </pc:spChg>
        <pc:spChg chg="add mod">
          <ac:chgData name="Stewart Gale" userId="3647ddd2-6040-41ae-a96d-232c23482af8" providerId="ADAL" clId="{8BCC1B80-F4D6-4A71-BFA9-436F4DF72B37}" dt="2023-09-20T10:32:20.817" v="152" actId="1076"/>
          <ac:spMkLst>
            <pc:docMk/>
            <pc:sldMk cId="1548795421" sldId="295"/>
            <ac:spMk id="4" creationId="{993F39AB-63D3-07C8-4FD3-6D1A6C89B938}"/>
          </ac:spMkLst>
        </pc:spChg>
        <pc:spChg chg="add mod">
          <ac:chgData name="Stewart Gale" userId="3647ddd2-6040-41ae-a96d-232c23482af8" providerId="ADAL" clId="{8BCC1B80-F4D6-4A71-BFA9-436F4DF72B37}" dt="2023-09-20T10:32:23.990" v="153" actId="1076"/>
          <ac:spMkLst>
            <pc:docMk/>
            <pc:sldMk cId="1548795421" sldId="295"/>
            <ac:spMk id="6" creationId="{BA2F3A80-A213-785E-3F10-A6552B66F7C7}"/>
          </ac:spMkLst>
        </pc:spChg>
      </pc:sldChg>
      <pc:sldChg chg="modSp add del mod">
        <pc:chgData name="Stewart Gale" userId="3647ddd2-6040-41ae-a96d-232c23482af8" providerId="ADAL" clId="{8BCC1B80-F4D6-4A71-BFA9-436F4DF72B37}" dt="2023-09-20T12:28:24.364" v="432"/>
        <pc:sldMkLst>
          <pc:docMk/>
          <pc:sldMk cId="2713271599" sldId="296"/>
        </pc:sldMkLst>
        <pc:picChg chg="mod">
          <ac:chgData name="Stewart Gale" userId="3647ddd2-6040-41ae-a96d-232c23482af8" providerId="ADAL" clId="{8BCC1B80-F4D6-4A71-BFA9-436F4DF72B37}" dt="2023-09-20T12:28:23.550" v="431" actId="208"/>
          <ac:picMkLst>
            <pc:docMk/>
            <pc:sldMk cId="2713271599" sldId="296"/>
            <ac:picMk id="23" creationId="{00000000-0000-0000-0000-000000000000}"/>
          </ac:picMkLst>
        </pc:picChg>
      </pc:sldChg>
      <pc:sldChg chg="delSp modSp add mod">
        <pc:chgData name="Stewart Gale" userId="3647ddd2-6040-41ae-a96d-232c23482af8" providerId="ADAL" clId="{8BCC1B80-F4D6-4A71-BFA9-436F4DF72B37}" dt="2023-09-20T12:30:32.784" v="487" actId="1076"/>
        <pc:sldMkLst>
          <pc:docMk/>
          <pc:sldMk cId="3643065533" sldId="296"/>
        </pc:sldMkLst>
        <pc:spChg chg="mod">
          <ac:chgData name="Stewart Gale" userId="3647ddd2-6040-41ae-a96d-232c23482af8" providerId="ADAL" clId="{8BCC1B80-F4D6-4A71-BFA9-436F4DF72B37}" dt="2023-09-20T12:29:11.379" v="443" actId="20577"/>
          <ac:spMkLst>
            <pc:docMk/>
            <pc:sldMk cId="3643065533" sldId="296"/>
            <ac:spMk id="2" creationId="{C66CDDC3-2F37-CC5C-E4FA-CD86BCE929FA}"/>
          </ac:spMkLst>
        </pc:spChg>
        <pc:spChg chg="mod topLvl">
          <ac:chgData name="Stewart Gale" userId="3647ddd2-6040-41ae-a96d-232c23482af8" providerId="ADAL" clId="{8BCC1B80-F4D6-4A71-BFA9-436F4DF72B37}" dt="2023-09-20T12:30:32.784" v="487" actId="1076"/>
          <ac:spMkLst>
            <pc:docMk/>
            <pc:sldMk cId="3643065533" sldId="296"/>
            <ac:spMk id="9" creationId="{CC2F1E29-DF37-D61E-5B14-0CADA63FBC36}"/>
          </ac:spMkLst>
        </pc:spChg>
        <pc:spChg chg="mod topLvl">
          <ac:chgData name="Stewart Gale" userId="3647ddd2-6040-41ae-a96d-232c23482af8" providerId="ADAL" clId="{8BCC1B80-F4D6-4A71-BFA9-436F4DF72B37}" dt="2023-09-20T12:30:32.784" v="487" actId="1076"/>
          <ac:spMkLst>
            <pc:docMk/>
            <pc:sldMk cId="3643065533" sldId="296"/>
            <ac:spMk id="10" creationId="{827C9B74-7525-8DF0-91A9-92A041577851}"/>
          </ac:spMkLst>
        </pc:spChg>
        <pc:spChg chg="mod">
          <ac:chgData name="Stewart Gale" userId="3647ddd2-6040-41ae-a96d-232c23482af8" providerId="ADAL" clId="{8BCC1B80-F4D6-4A71-BFA9-436F4DF72B37}" dt="2023-09-20T12:29:52.027" v="458" actId="20577"/>
          <ac:spMkLst>
            <pc:docMk/>
            <pc:sldMk cId="3643065533" sldId="296"/>
            <ac:spMk id="16" creationId="{9F8AC153-C2B4-0F92-6642-9FF46598C7F2}"/>
          </ac:spMkLst>
        </pc:spChg>
        <pc:spChg chg="mod">
          <ac:chgData name="Stewart Gale" userId="3647ddd2-6040-41ae-a96d-232c23482af8" providerId="ADAL" clId="{8BCC1B80-F4D6-4A71-BFA9-436F4DF72B37}" dt="2023-09-20T12:30:00.514" v="465" actId="20577"/>
          <ac:spMkLst>
            <pc:docMk/>
            <pc:sldMk cId="3643065533" sldId="296"/>
            <ac:spMk id="17" creationId="{2B66A403-7730-3086-1948-1CA09F705CC2}"/>
          </ac:spMkLst>
        </pc:spChg>
        <pc:spChg chg="mod">
          <ac:chgData name="Stewart Gale" userId="3647ddd2-6040-41ae-a96d-232c23482af8" providerId="ADAL" clId="{8BCC1B80-F4D6-4A71-BFA9-436F4DF72B37}" dt="2023-09-20T12:30:07.970" v="473" actId="20577"/>
          <ac:spMkLst>
            <pc:docMk/>
            <pc:sldMk cId="3643065533" sldId="296"/>
            <ac:spMk id="18" creationId="{1235AEE4-6208-9AD4-3824-F0E6D5D3F393}"/>
          </ac:spMkLst>
        </pc:spChg>
        <pc:spChg chg="mod">
          <ac:chgData name="Stewart Gale" userId="3647ddd2-6040-41ae-a96d-232c23482af8" providerId="ADAL" clId="{8BCC1B80-F4D6-4A71-BFA9-436F4DF72B37}" dt="2023-09-20T12:30:11.536" v="476" actId="20577"/>
          <ac:spMkLst>
            <pc:docMk/>
            <pc:sldMk cId="3643065533" sldId="296"/>
            <ac:spMk id="20" creationId="{BDEB2216-A3BB-F4C9-10EF-F67067A6F200}"/>
          </ac:spMkLst>
        </pc:spChg>
        <pc:spChg chg="mod">
          <ac:chgData name="Stewart Gale" userId="3647ddd2-6040-41ae-a96d-232c23482af8" providerId="ADAL" clId="{8BCC1B80-F4D6-4A71-BFA9-436F4DF72B37}" dt="2023-09-20T12:30:20.834" v="480" actId="14100"/>
          <ac:spMkLst>
            <pc:docMk/>
            <pc:sldMk cId="3643065533" sldId="296"/>
            <ac:spMk id="21" creationId="{6D553498-559F-4307-0A2A-4F0A718C83FA}"/>
          </ac:spMkLst>
        </pc:spChg>
        <pc:spChg chg="mod">
          <ac:chgData name="Stewart Gale" userId="3647ddd2-6040-41ae-a96d-232c23482af8" providerId="ADAL" clId="{8BCC1B80-F4D6-4A71-BFA9-436F4DF72B37}" dt="2023-09-20T12:30:32.784" v="487" actId="1076"/>
          <ac:spMkLst>
            <pc:docMk/>
            <pc:sldMk cId="3643065533" sldId="296"/>
            <ac:spMk id="38" creationId="{00000000-0000-0000-0000-000000000000}"/>
          </ac:spMkLst>
        </pc:spChg>
        <pc:grpChg chg="del">
          <ac:chgData name="Stewart Gale" userId="3647ddd2-6040-41ae-a96d-232c23482af8" providerId="ADAL" clId="{8BCC1B80-F4D6-4A71-BFA9-436F4DF72B37}" dt="2023-09-20T12:28:44.169" v="434" actId="165"/>
          <ac:grpSpMkLst>
            <pc:docMk/>
            <pc:sldMk cId="3643065533" sldId="296"/>
            <ac:grpSpMk id="14" creationId="{FA4C5907-F0CE-60DE-3E10-E1E0DF5776AA}"/>
          </ac:grpSpMkLst>
        </pc:grpChg>
        <pc:grpChg chg="mod topLvl">
          <ac:chgData name="Stewart Gale" userId="3647ddd2-6040-41ae-a96d-232c23482af8" providerId="ADAL" clId="{8BCC1B80-F4D6-4A71-BFA9-436F4DF72B37}" dt="2023-09-20T12:30:32.784" v="487" actId="1076"/>
          <ac:grpSpMkLst>
            <pc:docMk/>
            <pc:sldMk cId="3643065533" sldId="296"/>
            <ac:grpSpMk id="19" creationId="{00000000-0000-0000-0000-000000000000}"/>
          </ac:grpSpMkLst>
        </pc:grpChg>
        <pc:picChg chg="mod topLvl">
          <ac:chgData name="Stewart Gale" userId="3647ddd2-6040-41ae-a96d-232c23482af8" providerId="ADAL" clId="{8BCC1B80-F4D6-4A71-BFA9-436F4DF72B37}" dt="2023-09-20T12:30:32.784" v="487" actId="1076"/>
          <ac:picMkLst>
            <pc:docMk/>
            <pc:sldMk cId="3643065533" sldId="296"/>
            <ac:picMk id="23" creationId="{00000000-0000-0000-0000-000000000000}"/>
          </ac:picMkLst>
        </pc:picChg>
        <pc:cxnChg chg="mod">
          <ac:chgData name="Stewart Gale" userId="3647ddd2-6040-41ae-a96d-232c23482af8" providerId="ADAL" clId="{8BCC1B80-F4D6-4A71-BFA9-436F4DF72B37}" dt="2023-09-20T12:29:33.384" v="448" actId="1076"/>
          <ac:cxnSpMkLst>
            <pc:docMk/>
            <pc:sldMk cId="3643065533" sldId="29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BCC1B80-F4D6-4A71-BFA9-436F4DF72B37}" dt="2023-09-20T12:28:44.169" v="434" actId="165"/>
          <ac:cxnSpMkLst>
            <pc:docMk/>
            <pc:sldMk cId="3643065533" sldId="296"/>
            <ac:cxnSpMk id="15" creationId="{00000000-0000-0000-0000-000000000000}"/>
          </ac:cxnSpMkLst>
        </pc:cxnChg>
      </pc:sldChg>
      <pc:sldChg chg="addSp delSp modSp new mod modAnim">
        <pc:chgData name="Stewart Gale" userId="3647ddd2-6040-41ae-a96d-232c23482af8" providerId="ADAL" clId="{8BCC1B80-F4D6-4A71-BFA9-436F4DF72B37}" dt="2023-11-01T09:23:16.559" v="805" actId="20577"/>
        <pc:sldMkLst>
          <pc:docMk/>
          <pc:sldMk cId="2331678185" sldId="297"/>
        </pc:sldMkLst>
        <pc:spChg chg="del">
          <ac:chgData name="Stewart Gale" userId="3647ddd2-6040-41ae-a96d-232c23482af8" providerId="ADAL" clId="{8BCC1B80-F4D6-4A71-BFA9-436F4DF72B37}" dt="2023-09-20T12:30:53.324" v="489" actId="478"/>
          <ac:spMkLst>
            <pc:docMk/>
            <pc:sldMk cId="2331678185" sldId="297"/>
            <ac:spMk id="2" creationId="{D78210CC-A631-48D9-52F4-BC62220237DF}"/>
          </ac:spMkLst>
        </pc:spChg>
        <pc:spChg chg="del">
          <ac:chgData name="Stewart Gale" userId="3647ddd2-6040-41ae-a96d-232c23482af8" providerId="ADAL" clId="{8BCC1B80-F4D6-4A71-BFA9-436F4DF72B37}" dt="2023-09-20T12:30:53.324" v="489" actId="478"/>
          <ac:spMkLst>
            <pc:docMk/>
            <pc:sldMk cId="2331678185" sldId="297"/>
            <ac:spMk id="3" creationId="{F4A0DB46-D6E8-C143-D2D7-A0ED0616FF11}"/>
          </ac:spMkLst>
        </pc:spChg>
        <pc:spChg chg="add mod">
          <ac:chgData name="Stewart Gale" userId="3647ddd2-6040-41ae-a96d-232c23482af8" providerId="ADAL" clId="{8BCC1B80-F4D6-4A71-BFA9-436F4DF72B37}" dt="2023-11-01T09:23:16.559" v="805" actId="20577"/>
          <ac:spMkLst>
            <pc:docMk/>
            <pc:sldMk cId="2331678185" sldId="297"/>
            <ac:spMk id="4" creationId="{FB4C87A6-F1EB-5EF2-47E1-8AD4B0D50447}"/>
          </ac:spMkLst>
        </pc:spChg>
        <pc:spChg chg="add mod">
          <ac:chgData name="Stewart Gale" userId="3647ddd2-6040-41ae-a96d-232c23482af8" providerId="ADAL" clId="{8BCC1B80-F4D6-4A71-BFA9-436F4DF72B37}" dt="2023-09-20T12:33:00.295" v="569" actId="1076"/>
          <ac:spMkLst>
            <pc:docMk/>
            <pc:sldMk cId="2331678185" sldId="297"/>
            <ac:spMk id="6" creationId="{965703F7-DDD4-1067-4C4D-2242B72B2932}"/>
          </ac:spMkLst>
        </pc:spChg>
      </pc:sldChg>
      <pc:sldChg chg="modSp add mod">
        <pc:chgData name="Stewart Gale" userId="3647ddd2-6040-41ae-a96d-232c23482af8" providerId="ADAL" clId="{8BCC1B80-F4D6-4A71-BFA9-436F4DF72B37}" dt="2023-11-01T09:23:27.105" v="808" actId="20577"/>
        <pc:sldMkLst>
          <pc:docMk/>
          <pc:sldMk cId="3461897979" sldId="298"/>
        </pc:sldMkLst>
        <pc:spChg chg="mod">
          <ac:chgData name="Stewart Gale" userId="3647ddd2-6040-41ae-a96d-232c23482af8" providerId="ADAL" clId="{8BCC1B80-F4D6-4A71-BFA9-436F4DF72B37}" dt="2023-11-01T09:23:27.105" v="808" actId="20577"/>
          <ac:spMkLst>
            <pc:docMk/>
            <pc:sldMk cId="3461897979" sldId="298"/>
            <ac:spMk id="4" creationId="{FB4C87A6-F1EB-5EF2-47E1-8AD4B0D50447}"/>
          </ac:spMkLst>
        </pc:spChg>
        <pc:spChg chg="mod">
          <ac:chgData name="Stewart Gale" userId="3647ddd2-6040-41ae-a96d-232c23482af8" providerId="ADAL" clId="{8BCC1B80-F4D6-4A71-BFA9-436F4DF72B37}" dt="2023-09-20T12:34:18.019" v="597" actId="20577"/>
          <ac:spMkLst>
            <pc:docMk/>
            <pc:sldMk cId="3461897979" sldId="298"/>
            <ac:spMk id="6" creationId="{965703F7-DDD4-1067-4C4D-2242B72B2932}"/>
          </ac:spMkLst>
        </pc:spChg>
      </pc:sldChg>
      <pc:sldChg chg="modSp add del mod">
        <pc:chgData name="Stewart Gale" userId="3647ddd2-6040-41ae-a96d-232c23482af8" providerId="ADAL" clId="{8BCC1B80-F4D6-4A71-BFA9-436F4DF72B37}" dt="2023-09-20T12:36:06.537" v="622" actId="47"/>
        <pc:sldMkLst>
          <pc:docMk/>
          <pc:sldMk cId="3110541028" sldId="299"/>
        </pc:sldMkLst>
        <pc:spChg chg="mod">
          <ac:chgData name="Stewart Gale" userId="3647ddd2-6040-41ae-a96d-232c23482af8" providerId="ADAL" clId="{8BCC1B80-F4D6-4A71-BFA9-436F4DF72B37}" dt="2023-09-20T12:35:56.344" v="621" actId="20577"/>
          <ac:spMkLst>
            <pc:docMk/>
            <pc:sldMk cId="3110541028" sldId="299"/>
            <ac:spMk id="4" creationId="{FB4C87A6-F1EB-5EF2-47E1-8AD4B0D50447}"/>
          </ac:spMkLst>
        </pc:spChg>
        <pc:spChg chg="mod">
          <ac:chgData name="Stewart Gale" userId="3647ddd2-6040-41ae-a96d-232c23482af8" providerId="ADAL" clId="{8BCC1B80-F4D6-4A71-BFA9-436F4DF72B37}" dt="2023-09-20T12:34:49.158" v="611" actId="20577"/>
          <ac:spMkLst>
            <pc:docMk/>
            <pc:sldMk cId="3110541028" sldId="299"/>
            <ac:spMk id="6" creationId="{965703F7-DDD4-1067-4C4D-2242B72B2932}"/>
          </ac:spMkLst>
        </pc:spChg>
      </pc:sldChg>
      <pc:sldChg chg="modSp add mod">
        <pc:chgData name="Stewart Gale" userId="3647ddd2-6040-41ae-a96d-232c23482af8" providerId="ADAL" clId="{8BCC1B80-F4D6-4A71-BFA9-436F4DF72B37}" dt="2023-11-01T09:23:56.389" v="820" actId="113"/>
        <pc:sldMkLst>
          <pc:docMk/>
          <pc:sldMk cId="110273086" sldId="300"/>
        </pc:sldMkLst>
        <pc:spChg chg="mod">
          <ac:chgData name="Stewart Gale" userId="3647ddd2-6040-41ae-a96d-232c23482af8" providerId="ADAL" clId="{8BCC1B80-F4D6-4A71-BFA9-436F4DF72B37}" dt="2023-11-01T09:23:48.414" v="817"/>
          <ac:spMkLst>
            <pc:docMk/>
            <pc:sldMk cId="110273086" sldId="300"/>
            <ac:spMk id="4" creationId="{FB4C87A6-F1EB-5EF2-47E1-8AD4B0D50447}"/>
          </ac:spMkLst>
        </pc:spChg>
        <pc:spChg chg="mod">
          <ac:chgData name="Stewart Gale" userId="3647ddd2-6040-41ae-a96d-232c23482af8" providerId="ADAL" clId="{8BCC1B80-F4D6-4A71-BFA9-436F4DF72B37}" dt="2023-11-01T09:23:56.389" v="820" actId="113"/>
          <ac:spMkLst>
            <pc:docMk/>
            <pc:sldMk cId="110273086" sldId="300"/>
            <ac:spMk id="6" creationId="{965703F7-DDD4-1067-4C4D-2242B72B2932}"/>
          </ac:spMkLst>
        </pc:spChg>
      </pc:sldChg>
      <pc:sldChg chg="modSp add mod">
        <pc:chgData name="Stewart Gale" userId="3647ddd2-6040-41ae-a96d-232c23482af8" providerId="ADAL" clId="{8BCC1B80-F4D6-4A71-BFA9-436F4DF72B37}" dt="2023-11-01T09:23:34.675" v="813" actId="20577"/>
        <pc:sldMkLst>
          <pc:docMk/>
          <pc:sldMk cId="3989884060" sldId="301"/>
        </pc:sldMkLst>
        <pc:spChg chg="mod">
          <ac:chgData name="Stewart Gale" userId="3647ddd2-6040-41ae-a96d-232c23482af8" providerId="ADAL" clId="{8BCC1B80-F4D6-4A71-BFA9-436F4DF72B37}" dt="2023-11-01T09:23:34.675" v="813" actId="20577"/>
          <ac:spMkLst>
            <pc:docMk/>
            <pc:sldMk cId="3989884060" sldId="301"/>
            <ac:spMk id="4" creationId="{FB4C87A6-F1EB-5EF2-47E1-8AD4B0D50447}"/>
          </ac:spMkLst>
        </pc:spChg>
      </pc:sldChg>
    </pc:docChg>
  </pc:docChgLst>
  <pc:docChgLst>
    <pc:chgData name="Stewart Gale" userId="3647ddd2-6040-41ae-a96d-232c23482af8" providerId="ADAL" clId="{43CC7465-D675-460E-8A31-3BD223ECD2CF}"/>
    <pc:docChg chg="custSel addSld delSld modSld">
      <pc:chgData name="Stewart Gale" userId="3647ddd2-6040-41ae-a96d-232c23482af8" providerId="ADAL" clId="{43CC7465-D675-460E-8A31-3BD223ECD2CF}" dt="2022-01-12T18:20:53.074" v="30" actId="1076"/>
      <pc:docMkLst>
        <pc:docMk/>
      </pc:docMkLst>
      <pc:sldChg chg="add">
        <pc:chgData name="Stewart Gale" userId="3647ddd2-6040-41ae-a96d-232c23482af8" providerId="ADAL" clId="{43CC7465-D675-460E-8A31-3BD223ECD2CF}" dt="2021-04-18T06:04:04.976" v="0"/>
        <pc:sldMkLst>
          <pc:docMk/>
          <pc:sldMk cId="2764406856" sldId="274"/>
        </pc:sldMkLst>
      </pc:sldChg>
      <pc:sldChg chg="delSp modSp mod">
        <pc:chgData name="Stewart Gale" userId="3647ddd2-6040-41ae-a96d-232c23482af8" providerId="ADAL" clId="{43CC7465-D675-460E-8A31-3BD223ECD2CF}" dt="2022-01-12T18:20:24.331" v="21" actId="1076"/>
        <pc:sldMkLst>
          <pc:docMk/>
          <pc:sldMk cId="4161176540" sldId="285"/>
        </pc:sldMkLst>
        <pc:spChg chg="mod">
          <ac:chgData name="Stewart Gale" userId="3647ddd2-6040-41ae-a96d-232c23482af8" providerId="ADAL" clId="{43CC7465-D675-460E-8A31-3BD223ECD2CF}" dt="2022-01-12T18:20:24.331" v="21" actId="1076"/>
          <ac:spMkLst>
            <pc:docMk/>
            <pc:sldMk cId="4161176540" sldId="285"/>
            <ac:spMk id="2" creationId="{00000000-0000-0000-0000-000000000000}"/>
          </ac:spMkLst>
        </pc:spChg>
        <pc:spChg chg="del">
          <ac:chgData name="Stewart Gale" userId="3647ddd2-6040-41ae-a96d-232c23482af8" providerId="ADAL" clId="{43CC7465-D675-460E-8A31-3BD223ECD2CF}" dt="2022-01-12T18:19:50.546" v="3" actId="478"/>
          <ac:spMkLst>
            <pc:docMk/>
            <pc:sldMk cId="4161176540" sldId="285"/>
            <ac:spMk id="19" creationId="{00000000-0000-0000-0000-000000000000}"/>
          </ac:spMkLst>
        </pc:spChg>
        <pc:grpChg chg="del">
          <ac:chgData name="Stewart Gale" userId="3647ddd2-6040-41ae-a96d-232c23482af8" providerId="ADAL" clId="{43CC7465-D675-460E-8A31-3BD223ECD2CF}" dt="2022-01-12T18:19:50.546" v="3" actId="478"/>
          <ac:grpSpMkLst>
            <pc:docMk/>
            <pc:sldMk cId="4161176540" sldId="285"/>
            <ac:grpSpMk id="18" creationId="{00000000-0000-0000-0000-000000000000}"/>
          </ac:grpSpMkLst>
        </pc:grpChg>
      </pc:sldChg>
      <pc:sldChg chg="add del">
        <pc:chgData name="Stewart Gale" userId="3647ddd2-6040-41ae-a96d-232c23482af8" providerId="ADAL" clId="{43CC7465-D675-460E-8A31-3BD223ECD2CF}" dt="2021-04-18T06:04:07.516" v="1" actId="47"/>
        <pc:sldMkLst>
          <pc:docMk/>
          <pc:sldMk cId="2605304459" sldId="292"/>
        </pc:sldMkLst>
      </pc:sldChg>
      <pc:sldChg chg="add">
        <pc:chgData name="Stewart Gale" userId="3647ddd2-6040-41ae-a96d-232c23482af8" providerId="ADAL" clId="{43CC7465-D675-460E-8A31-3BD223ECD2CF}" dt="2021-04-18T06:04:04.976" v="0"/>
        <pc:sldMkLst>
          <pc:docMk/>
          <pc:sldMk cId="1089999412" sldId="293"/>
        </pc:sldMkLst>
      </pc:sldChg>
      <pc:sldChg chg="delSp modSp add mod">
        <pc:chgData name="Stewart Gale" userId="3647ddd2-6040-41ae-a96d-232c23482af8" providerId="ADAL" clId="{43CC7465-D675-460E-8A31-3BD223ECD2CF}" dt="2022-01-12T18:20:53.074" v="30" actId="1076"/>
        <pc:sldMkLst>
          <pc:docMk/>
          <pc:sldMk cId="585605341" sldId="294"/>
        </pc:sldMkLst>
        <pc:spChg chg="del">
          <ac:chgData name="Stewart Gale" userId="3647ddd2-6040-41ae-a96d-232c23482af8" providerId="ADAL" clId="{43CC7465-D675-460E-8A31-3BD223ECD2CF}" dt="2022-01-12T18:20:27.153" v="22" actId="478"/>
          <ac:spMkLst>
            <pc:docMk/>
            <pc:sldMk cId="585605341" sldId="294"/>
            <ac:spMk id="2" creationId="{00000000-0000-0000-0000-000000000000}"/>
          </ac:spMkLst>
        </pc:spChg>
        <pc:spChg chg="mod">
          <ac:chgData name="Stewart Gale" userId="3647ddd2-6040-41ae-a96d-232c23482af8" providerId="ADAL" clId="{43CC7465-D675-460E-8A31-3BD223ECD2CF}" dt="2022-01-12T18:20:53.074" v="30" actId="1076"/>
          <ac:spMkLst>
            <pc:docMk/>
            <pc:sldMk cId="585605341" sldId="294"/>
            <ac:spMk id="5" creationId="{00000000-0000-0000-0000-000000000000}"/>
          </ac:spMkLst>
        </pc:spChg>
        <pc:spChg chg="mod">
          <ac:chgData name="Stewart Gale" userId="3647ddd2-6040-41ae-a96d-232c23482af8" providerId="ADAL" clId="{43CC7465-D675-460E-8A31-3BD223ECD2CF}" dt="2022-01-12T18:20:53.074" v="30" actId="1076"/>
          <ac:spMkLst>
            <pc:docMk/>
            <pc:sldMk cId="585605341" sldId="294"/>
            <ac:spMk id="6" creationId="{00000000-0000-0000-0000-000000000000}"/>
          </ac:spMkLst>
        </pc:spChg>
        <pc:spChg chg="mod">
          <ac:chgData name="Stewart Gale" userId="3647ddd2-6040-41ae-a96d-232c23482af8" providerId="ADAL" clId="{43CC7465-D675-460E-8A31-3BD223ECD2CF}" dt="2022-01-12T18:20:53.074" v="30" actId="1076"/>
          <ac:spMkLst>
            <pc:docMk/>
            <pc:sldMk cId="585605341" sldId="294"/>
            <ac:spMk id="7" creationId="{00000000-0000-0000-0000-000000000000}"/>
          </ac:spMkLst>
        </pc:spChg>
        <pc:spChg chg="mod">
          <ac:chgData name="Stewart Gale" userId="3647ddd2-6040-41ae-a96d-232c23482af8" providerId="ADAL" clId="{43CC7465-D675-460E-8A31-3BD223ECD2CF}" dt="2022-01-12T18:20:46.501" v="28" actId="1076"/>
          <ac:spMkLst>
            <pc:docMk/>
            <pc:sldMk cId="585605341" sldId="294"/>
            <ac:spMk id="19" creationId="{00000000-0000-0000-0000-000000000000}"/>
          </ac:spMkLst>
        </pc:spChg>
        <pc:grpChg chg="mod">
          <ac:chgData name="Stewart Gale" userId="3647ddd2-6040-41ae-a96d-232c23482af8" providerId="ADAL" clId="{43CC7465-D675-460E-8A31-3BD223ECD2CF}" dt="2022-01-12T18:20:53.074" v="30" actId="1076"/>
          <ac:grpSpMkLst>
            <pc:docMk/>
            <pc:sldMk cId="585605341" sldId="294"/>
            <ac:grpSpMk id="18" creationId="{00000000-0000-0000-0000-000000000000}"/>
          </ac:grpSpMkLst>
        </pc:grpChg>
        <pc:cxnChg chg="mod">
          <ac:chgData name="Stewart Gale" userId="3647ddd2-6040-41ae-a96d-232c23482af8" providerId="ADAL" clId="{43CC7465-D675-460E-8A31-3BD223ECD2CF}" dt="2022-01-12T18:20:53.074" v="30" actId="1076"/>
          <ac:cxnSpMkLst>
            <pc:docMk/>
            <pc:sldMk cId="585605341" sldId="294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43CC7465-D675-460E-8A31-3BD223ECD2CF}" dt="2022-01-12T18:20:53.074" v="30" actId="1076"/>
          <ac:cxnSpMkLst>
            <pc:docMk/>
            <pc:sldMk cId="585605341" sldId="294"/>
            <ac:cxnSpMk id="4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64214-8856-47EA-A278-6647ED00FCFB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8624F-D4F1-4525-931B-F79B86170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07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75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011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958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45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91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30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952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90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12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735E6-6C38-4723-BE1C-82F05003C64C}" type="datetimeFigureOut">
              <a:rPr lang="en-GB" smtClean="0"/>
              <a:t>01/11/2023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655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207" y="1819342"/>
            <a:ext cx="11107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Turning Points of </a:t>
            </a:r>
          </a:p>
          <a:p>
            <a:pPr algn="ctr"/>
            <a:r>
              <a:rPr lang="en-GB" sz="9600" b="1" u="sng" dirty="0"/>
              <a:t>a Quadratic Graph</a:t>
            </a:r>
          </a:p>
        </p:txBody>
      </p:sp>
    </p:spTree>
    <p:extLst>
      <p:ext uri="{BB962C8B-B14F-4D97-AF65-F5344CB8AC3E}">
        <p14:creationId xmlns:p14="http://schemas.microsoft.com/office/powerpoint/2010/main" val="416117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4C87A6-F1EB-5EF2-47E1-8AD4B0D50447}"/>
              </a:ext>
            </a:extLst>
          </p:cNvPr>
          <p:cNvSpPr txBox="1"/>
          <p:nvPr/>
        </p:nvSpPr>
        <p:spPr>
          <a:xfrm>
            <a:off x="427263" y="272064"/>
            <a:ext cx="1116329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Find the turning point of </a:t>
            </a:r>
          </a:p>
          <a:p>
            <a:pPr algn="ctr"/>
            <a:r>
              <a:rPr lang="en-GB" sz="11500" b="1" dirty="0"/>
              <a:t>y = (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/>
              <a:t> – 8)</a:t>
            </a:r>
            <a:r>
              <a:rPr lang="en-GB" sz="11500" b="1" baseline="30000" dirty="0"/>
              <a:t>2</a:t>
            </a:r>
            <a:r>
              <a:rPr lang="en-GB" sz="11500" b="1" dirty="0"/>
              <a:t> + 2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703F7-DDD4-1067-4C4D-2242B72B2932}"/>
              </a:ext>
            </a:extLst>
          </p:cNvPr>
          <p:cNvSpPr txBox="1"/>
          <p:nvPr/>
        </p:nvSpPr>
        <p:spPr>
          <a:xfrm>
            <a:off x="2253343" y="3755881"/>
            <a:ext cx="718456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(</a:t>
            </a:r>
            <a:r>
              <a:rPr lang="en-GB" sz="13800" dirty="0"/>
              <a:t>8</a:t>
            </a:r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lang="en-GB" sz="13800" noProof="0" dirty="0"/>
              <a:t>2</a:t>
            </a:r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98988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4C87A6-F1EB-5EF2-47E1-8AD4B0D50447}"/>
              </a:ext>
            </a:extLst>
          </p:cNvPr>
          <p:cNvSpPr txBox="1"/>
          <p:nvPr/>
        </p:nvSpPr>
        <p:spPr>
          <a:xfrm>
            <a:off x="427263" y="272064"/>
            <a:ext cx="1116329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Find the turning point of </a:t>
            </a:r>
          </a:p>
          <a:p>
            <a:pPr algn="ctr"/>
            <a:r>
              <a:rPr lang="en-GB" sz="11500" b="1" dirty="0"/>
              <a:t>y = (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/>
              <a:t> – p)</a:t>
            </a:r>
            <a:r>
              <a:rPr lang="en-GB" sz="11500" b="1" baseline="30000" dirty="0"/>
              <a:t>2</a:t>
            </a:r>
            <a:r>
              <a:rPr lang="en-GB" sz="11500" b="1" dirty="0"/>
              <a:t> – q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703F7-DDD4-1067-4C4D-2242B72B2932}"/>
              </a:ext>
            </a:extLst>
          </p:cNvPr>
          <p:cNvSpPr txBox="1"/>
          <p:nvPr/>
        </p:nvSpPr>
        <p:spPr>
          <a:xfrm>
            <a:off x="2253343" y="3755881"/>
            <a:ext cx="718456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(</a:t>
            </a:r>
            <a:r>
              <a:rPr lang="en-GB" sz="13800" dirty="0"/>
              <a:t>p</a:t>
            </a:r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lang="en-GB" sz="13800" dirty="0"/>
              <a:t>–q</a:t>
            </a:r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1027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720015" y="3276081"/>
                <a:ext cx="8590108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800" b="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0" i="1">
                              <a:latin typeface="Cambria Math"/>
                            </a:rPr>
                            <m:t>(</m:t>
                          </m:r>
                          <m:r>
                            <a:rPr lang="en-GB" sz="8800" b="0" i="1">
                              <a:latin typeface="Cambria Math"/>
                            </a:rPr>
                            <m:t>𝑥</m:t>
                          </m:r>
                          <m:r>
                            <a:rPr lang="en-GB" sz="8800" b="0" i="1">
                              <a:latin typeface="Cambria Math"/>
                            </a:rPr>
                            <m:t>+3)</m:t>
                          </m:r>
                        </m:e>
                        <m:sup>
                          <m:r>
                            <a:rPr lang="en-GB" sz="8800" b="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 − 9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015" y="3276081"/>
                <a:ext cx="859010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7981" y="5110497"/>
                <a:ext cx="1051417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Turning Point (</a:t>
                </a:r>
                <a14:m>
                  <m:oMath xmlns:m="http://schemas.openxmlformats.org/officeDocument/2006/math">
                    <m:r>
                      <a:rPr lang="en-GB" sz="8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/>
                  <a:t>3,</a:t>
                </a:r>
                <a14:m>
                  <m:oMath xmlns:m="http://schemas.openxmlformats.org/officeDocument/2006/math">
                    <m:r>
                      <a:rPr lang="en-GB" sz="88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8800" dirty="0"/>
                  <a:t>9)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81" y="5110497"/>
                <a:ext cx="10514176" cy="1446550"/>
              </a:xfrm>
              <a:prstGeom prst="rect">
                <a:avLst/>
              </a:prstGeom>
              <a:blipFill>
                <a:blip r:embed="rId3"/>
                <a:stretch>
                  <a:fillRect l="-5507" t="-20168" r="-4928" b="-42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2389" y="199231"/>
                <a:ext cx="10755086" cy="2834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/>
                  <a:t>Find the turning point of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9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latin typeface="Cambria Math"/>
                        </a:rPr>
                        <m:t>+</m:t>
                      </m:r>
                      <m:r>
                        <a:rPr lang="en-GB" sz="9600" b="1" i="1">
                          <a:latin typeface="Cambria Math"/>
                        </a:rPr>
                        <m:t>𝟔</m:t>
                      </m:r>
                      <m:r>
                        <a:rPr lang="en-GB" sz="9600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89" y="199231"/>
                <a:ext cx="10755086" cy="2834174"/>
              </a:xfrm>
              <a:prstGeom prst="rect">
                <a:avLst/>
              </a:prstGeom>
              <a:blipFill>
                <a:blip r:embed="rId4"/>
                <a:stretch>
                  <a:fillRect l="-3685" t="-9247" r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019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223876" y="3045074"/>
                <a:ext cx="9215279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800" b="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0" i="1">
                              <a:latin typeface="Cambria Math"/>
                            </a:rPr>
                            <m:t>(</m:t>
                          </m:r>
                          <m:r>
                            <a:rPr lang="en-GB" sz="8800" b="0" i="1">
                              <a:latin typeface="Cambria Math"/>
                            </a:rPr>
                            <m:t>𝑥</m:t>
                          </m:r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en-GB" sz="8800" b="0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8800" b="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 − 19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876" y="3045074"/>
                <a:ext cx="9215279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3093" y="4821562"/>
                <a:ext cx="1043299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Turning Point (5, </a:t>
                </a:r>
                <a14:m>
                  <m:oMath xmlns:m="http://schemas.openxmlformats.org/officeDocument/2006/math">
                    <m:r>
                      <a:rPr lang="en-GB" sz="8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/>
                  <a:t>19)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93" y="4821562"/>
                <a:ext cx="10432992" cy="1446550"/>
              </a:xfrm>
              <a:prstGeom prst="rect">
                <a:avLst/>
              </a:prstGeom>
              <a:blipFill>
                <a:blip r:embed="rId3"/>
                <a:stretch>
                  <a:fillRect l="-5549" t="-20253" r="-3271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2389" y="199231"/>
                <a:ext cx="10755086" cy="2585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Find the turning point of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GB" sz="88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8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8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sz="8800" b="1" i="1">
                          <a:latin typeface="Cambria Math"/>
                        </a:rPr>
                        <m:t>𝒙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89" y="199231"/>
                <a:ext cx="10755086" cy="2585131"/>
              </a:xfrm>
              <a:prstGeom prst="rect">
                <a:avLst/>
              </a:prstGeom>
              <a:blipFill>
                <a:blip r:embed="rId4"/>
                <a:stretch>
                  <a:fillRect t="-91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537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248039" y="143430"/>
            <a:ext cx="8093390" cy="4896655"/>
            <a:chOff x="4350998" y="2655261"/>
            <a:chExt cx="3495288" cy="2212578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4350998" y="4160285"/>
              <a:ext cx="3240087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 flipV="1">
              <a:off x="5935321" y="2791861"/>
              <a:ext cx="1" cy="207597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8"/>
            <p:cNvSpPr txBox="1">
              <a:spLocks noChangeArrowheads="1"/>
            </p:cNvSpPr>
            <p:nvPr/>
          </p:nvSpPr>
          <p:spPr bwMode="auto">
            <a:xfrm>
              <a:off x="7605001" y="3990855"/>
              <a:ext cx="241285" cy="409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 alt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6" name="TextBox 80"/>
            <p:cNvSpPr txBox="1">
              <a:spLocks noChangeArrowheads="1"/>
            </p:cNvSpPr>
            <p:nvPr/>
          </p:nvSpPr>
          <p:spPr bwMode="auto">
            <a:xfrm>
              <a:off x="5708930" y="2655261"/>
              <a:ext cx="226391" cy="409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 alt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4566897" y="3441148"/>
              <a:ext cx="2087562" cy="1293812"/>
            </a:xfrm>
            <a:custGeom>
              <a:avLst/>
              <a:gdLst>
                <a:gd name="connsiteX0" fmla="*/ 0 w 2187388"/>
                <a:gd name="connsiteY0" fmla="*/ 0 h 1512047"/>
                <a:gd name="connsiteX1" fmla="*/ 1048870 w 2187388"/>
                <a:gd name="connsiteY1" fmla="*/ 1497106 h 1512047"/>
                <a:gd name="connsiteX2" fmla="*/ 2187388 w 2187388"/>
                <a:gd name="connsiteY2" fmla="*/ 89647 h 1512047"/>
                <a:gd name="connsiteX0" fmla="*/ 0 w 2115380"/>
                <a:gd name="connsiteY0" fmla="*/ 126377 h 1428522"/>
                <a:gd name="connsiteX1" fmla="*/ 976862 w 2115380"/>
                <a:gd name="connsiteY1" fmla="*/ 1407459 h 1428522"/>
                <a:gd name="connsiteX2" fmla="*/ 2115380 w 2115380"/>
                <a:gd name="connsiteY2" fmla="*/ 0 h 1428522"/>
                <a:gd name="connsiteX0" fmla="*/ 0 w 2088232"/>
                <a:gd name="connsiteY0" fmla="*/ 0 h 1293083"/>
                <a:gd name="connsiteX1" fmla="*/ 976862 w 2088232"/>
                <a:gd name="connsiteY1" fmla="*/ 1281082 h 1293083"/>
                <a:gd name="connsiteX2" fmla="*/ 2088232 w 2088232"/>
                <a:gd name="connsiteY2" fmla="*/ 72007 h 129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232" h="1293083">
                  <a:moveTo>
                    <a:pt x="0" y="0"/>
                  </a:moveTo>
                  <a:cubicBezTo>
                    <a:pt x="342152" y="741082"/>
                    <a:pt x="628823" y="1269081"/>
                    <a:pt x="976862" y="1281082"/>
                  </a:cubicBezTo>
                  <a:cubicBezTo>
                    <a:pt x="1324901" y="1293083"/>
                    <a:pt x="1701255" y="783207"/>
                    <a:pt x="2088232" y="72007"/>
                  </a:cubicBezTo>
                </a:path>
              </a:pathLst>
            </a:custGeom>
            <a:ln w="762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00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322791" y="5337817"/>
            <a:ext cx="97425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some of the key characteristics </a:t>
            </a:r>
          </a:p>
          <a:p>
            <a:pPr algn="ctr"/>
            <a:r>
              <a:rPr lang="en-GB" sz="4400" dirty="0"/>
              <a:t>of a quadratic graph?</a:t>
            </a:r>
          </a:p>
        </p:txBody>
      </p:sp>
    </p:spTree>
    <p:extLst>
      <p:ext uri="{BB962C8B-B14F-4D97-AF65-F5344CB8AC3E}">
        <p14:creationId xmlns:p14="http://schemas.microsoft.com/office/powerpoint/2010/main" val="58560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072488" y="1880810"/>
            <a:ext cx="2183341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/>
              <a:t>-intercepts</a:t>
            </a:r>
            <a:endParaRPr lang="en-GB" sz="2400" dirty="0"/>
          </a:p>
          <a:p>
            <a:pPr algn="ctr">
              <a:defRPr/>
            </a:pPr>
            <a:r>
              <a:rPr lang="en-GB" dirty="0"/>
              <a:t>Roots/Solutions</a:t>
            </a:r>
          </a:p>
          <a:p>
            <a:pPr algn="ctr">
              <a:defRPr/>
            </a:pPr>
            <a:r>
              <a:rPr lang="en-GB" dirty="0"/>
              <a:t>When y = 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0721" y="5038629"/>
            <a:ext cx="2155349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/>
              <a:t>-intercept</a:t>
            </a:r>
          </a:p>
          <a:p>
            <a:pPr algn="ctr">
              <a:defRPr/>
            </a:pPr>
            <a:r>
              <a:rPr lang="en-GB" dirty="0"/>
              <a:t>When </a:t>
            </a:r>
            <a:r>
              <a:rPr lang="en-GB" i="1" dirty="0"/>
              <a:t>x = 0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437749" y="3450815"/>
            <a:ext cx="797255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V="1">
            <a:off x="6336137" y="639494"/>
            <a:ext cx="0" cy="53258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78"/>
          <p:cNvSpPr txBox="1">
            <a:spLocks noChangeArrowheads="1"/>
          </p:cNvSpPr>
          <p:nvPr/>
        </p:nvSpPr>
        <p:spPr bwMode="auto">
          <a:xfrm>
            <a:off x="10281529" y="3069233"/>
            <a:ext cx="742179" cy="75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dirty="0"/>
              <a:t>x</a:t>
            </a:r>
          </a:p>
        </p:txBody>
      </p:sp>
      <p:sp>
        <p:nvSpPr>
          <p:cNvPr id="6" name="TextBox 80"/>
          <p:cNvSpPr txBox="1">
            <a:spLocks noChangeArrowheads="1"/>
          </p:cNvSpPr>
          <p:nvPr/>
        </p:nvSpPr>
        <p:spPr bwMode="auto">
          <a:xfrm>
            <a:off x="6013131" y="414459"/>
            <a:ext cx="738271" cy="75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dirty="0"/>
              <a:t>y</a:t>
            </a:r>
          </a:p>
        </p:txBody>
      </p:sp>
      <p:sp>
        <p:nvSpPr>
          <p:cNvPr id="7" name="Freeform 6"/>
          <p:cNvSpPr/>
          <p:nvPr/>
        </p:nvSpPr>
        <p:spPr>
          <a:xfrm>
            <a:off x="2968990" y="1973405"/>
            <a:ext cx="5136655" cy="2658035"/>
          </a:xfrm>
          <a:custGeom>
            <a:avLst/>
            <a:gdLst>
              <a:gd name="connsiteX0" fmla="*/ 0 w 2187388"/>
              <a:gd name="connsiteY0" fmla="*/ 0 h 1512047"/>
              <a:gd name="connsiteX1" fmla="*/ 1048870 w 2187388"/>
              <a:gd name="connsiteY1" fmla="*/ 1497106 h 1512047"/>
              <a:gd name="connsiteX2" fmla="*/ 2187388 w 2187388"/>
              <a:gd name="connsiteY2" fmla="*/ 89647 h 1512047"/>
              <a:gd name="connsiteX0" fmla="*/ 0 w 2115380"/>
              <a:gd name="connsiteY0" fmla="*/ 126377 h 1428522"/>
              <a:gd name="connsiteX1" fmla="*/ 976862 w 2115380"/>
              <a:gd name="connsiteY1" fmla="*/ 1407459 h 1428522"/>
              <a:gd name="connsiteX2" fmla="*/ 2115380 w 2115380"/>
              <a:gd name="connsiteY2" fmla="*/ 0 h 1428522"/>
              <a:gd name="connsiteX0" fmla="*/ 0 w 2088232"/>
              <a:gd name="connsiteY0" fmla="*/ 0 h 1293083"/>
              <a:gd name="connsiteX1" fmla="*/ 976862 w 2088232"/>
              <a:gd name="connsiteY1" fmla="*/ 1281082 h 1293083"/>
              <a:gd name="connsiteX2" fmla="*/ 2088232 w 2088232"/>
              <a:gd name="connsiteY2" fmla="*/ 72007 h 1293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8232" h="1293083">
                <a:moveTo>
                  <a:pt x="0" y="0"/>
                </a:moveTo>
                <a:cubicBezTo>
                  <a:pt x="342152" y="741082"/>
                  <a:pt x="628823" y="1269081"/>
                  <a:pt x="976862" y="1281082"/>
                </a:cubicBezTo>
                <a:cubicBezTo>
                  <a:pt x="1324901" y="1293083"/>
                  <a:pt x="1701255" y="783207"/>
                  <a:pt x="2088232" y="72007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9" name="Straight Arrow Connector 8"/>
          <p:cNvCxnSpPr>
            <a:stCxn id="12" idx="1"/>
          </p:cNvCxnSpPr>
          <p:nvPr/>
        </p:nvCxnSpPr>
        <p:spPr>
          <a:xfrm flipH="1">
            <a:off x="7222846" y="2419419"/>
            <a:ext cx="1849642" cy="1031398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12" idx="1"/>
          </p:cNvCxnSpPr>
          <p:nvPr/>
        </p:nvCxnSpPr>
        <p:spPr>
          <a:xfrm flipH="1">
            <a:off x="3840074" y="2419419"/>
            <a:ext cx="5232414" cy="102813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399041" y="4309276"/>
            <a:ext cx="3011681" cy="109582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7" idx="3"/>
          </p:cNvCxnSpPr>
          <p:nvPr/>
        </p:nvCxnSpPr>
        <p:spPr>
          <a:xfrm flipV="1">
            <a:off x="3285048" y="4730096"/>
            <a:ext cx="2084246" cy="537822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9155" y="4898586"/>
            <a:ext cx="3025893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b="1" dirty="0"/>
              <a:t>Turning Point</a:t>
            </a:r>
          </a:p>
          <a:p>
            <a:pPr algn="ctr">
              <a:defRPr/>
            </a:pPr>
            <a:r>
              <a:rPr lang="en-GB" dirty="0"/>
              <a:t>Find by completing the square</a:t>
            </a:r>
          </a:p>
        </p:txBody>
      </p:sp>
    </p:spTree>
    <p:extLst>
      <p:ext uri="{BB962C8B-B14F-4D97-AF65-F5344CB8AC3E}">
        <p14:creationId xmlns:p14="http://schemas.microsoft.com/office/powerpoint/2010/main" val="380610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t="23680"/>
          <a:stretch/>
        </p:blipFill>
        <p:spPr>
          <a:xfrm>
            <a:off x="720682" y="1919736"/>
            <a:ext cx="3990770" cy="3045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23680"/>
          <a:stretch/>
        </p:blipFill>
        <p:spPr>
          <a:xfrm rot="10800000">
            <a:off x="6887751" y="3062858"/>
            <a:ext cx="3990770" cy="30457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4861" y="294520"/>
            <a:ext cx="112252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Maximum and Minimum Points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402286" y="2276231"/>
            <a:ext cx="1336872" cy="7416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2775940" y="5011357"/>
            <a:ext cx="329868" cy="5935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546994" y="1730764"/>
            <a:ext cx="4670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Turning Point (maximum)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43408" y="5636872"/>
            <a:ext cx="439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Turning Point (minimum)</a:t>
            </a:r>
          </a:p>
        </p:txBody>
      </p:sp>
    </p:spTree>
    <p:extLst>
      <p:ext uri="{BB962C8B-B14F-4D97-AF65-F5344CB8AC3E}">
        <p14:creationId xmlns:p14="http://schemas.microsoft.com/office/powerpoint/2010/main" val="77745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3F39AB-63D3-07C8-4FD3-6D1A6C89B938}"/>
              </a:ext>
            </a:extLst>
          </p:cNvPr>
          <p:cNvSpPr txBox="1"/>
          <p:nvPr/>
        </p:nvSpPr>
        <p:spPr>
          <a:xfrm>
            <a:off x="642257" y="1964792"/>
            <a:ext cx="111632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By completing the square </a:t>
            </a:r>
          </a:p>
          <a:p>
            <a:pPr algn="ctr"/>
            <a:r>
              <a:rPr lang="en-GB" sz="7200" dirty="0"/>
              <a:t>of a quadratic you can learn the co-ordinate of its </a:t>
            </a:r>
          </a:p>
          <a:p>
            <a:pPr algn="ctr"/>
            <a:r>
              <a:rPr lang="en-GB" sz="7200" dirty="0"/>
              <a:t>turning point.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F3A80-A213-785E-3F10-A6552B66F7C7}"/>
              </a:ext>
            </a:extLst>
          </p:cNvPr>
          <p:cNvSpPr txBox="1"/>
          <p:nvPr/>
        </p:nvSpPr>
        <p:spPr>
          <a:xfrm>
            <a:off x="3048000" y="526735"/>
            <a:ext cx="6019799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Turning </a:t>
            </a:r>
            <a:r>
              <a:rPr lang="en-GB" sz="7200" b="1" dirty="0">
                <a:solidFill>
                  <a:schemeClr val="bg1"/>
                </a:solidFill>
                <a:latin typeface="Calibri" panose="020F0502020204030204"/>
              </a:rPr>
              <a:t>P</a:t>
            </a:r>
            <a:r>
              <a:rPr kumimoji="0" lang="en-GB" sz="7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oints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79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795832" y="4757914"/>
                <a:ext cx="23155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(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latin typeface="Cambria Math" panose="02040503050406030204" pitchFamily="18" charset="0"/>
                      </a:rPr>
                      <m:t>−4,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13</m:t>
                    </m:r>
                  </m:oMath>
                </a14:m>
                <a:r>
                  <a:rPr lang="en-GB" sz="4000" dirty="0"/>
                  <a:t>)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832" y="4757914"/>
                <a:ext cx="2315501" cy="707886"/>
              </a:xfrm>
              <a:prstGeom prst="rect">
                <a:avLst/>
              </a:prstGeom>
              <a:blipFill>
                <a:blip r:embed="rId2"/>
                <a:stretch>
                  <a:fillRect l="-8684" t="-15385" r="-8421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6CDDC3-2F37-CC5C-E4FA-CD86BCE929FA}"/>
                  </a:ext>
                </a:extLst>
              </p:cNvPr>
              <p:cNvSpPr txBox="1"/>
              <p:nvPr/>
            </p:nvSpPr>
            <p:spPr>
              <a:xfrm>
                <a:off x="186899" y="405175"/>
                <a:ext cx="439782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6CDDC3-2F37-CC5C-E4FA-CD86BCE92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99" y="405175"/>
                <a:ext cx="439782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A4C5907-F0CE-60DE-3E10-E1E0DF5776AA}"/>
              </a:ext>
            </a:extLst>
          </p:cNvPr>
          <p:cNvGrpSpPr/>
          <p:nvPr/>
        </p:nvGrpSpPr>
        <p:grpSpPr>
          <a:xfrm>
            <a:off x="6166756" y="703752"/>
            <a:ext cx="5504371" cy="5117574"/>
            <a:chOff x="3548743" y="1130826"/>
            <a:chExt cx="5504371" cy="5117574"/>
          </a:xfrm>
        </p:grpSpPr>
        <p:grpSp>
          <p:nvGrpSpPr>
            <p:cNvPr id="19" name="Group 18"/>
            <p:cNvGrpSpPr/>
            <p:nvPr/>
          </p:nvGrpSpPr>
          <p:grpSpPr>
            <a:xfrm>
              <a:off x="3548743" y="1529411"/>
              <a:ext cx="5034643" cy="4718989"/>
              <a:chOff x="3913996" y="2941370"/>
              <a:chExt cx="4235143" cy="3306638"/>
            </a:xfrm>
          </p:grpSpPr>
          <p:cxnSp>
            <p:nvCxnSpPr>
              <p:cNvPr id="12" name="Straight Arrow Connector 11"/>
              <p:cNvCxnSpPr>
                <a:cxnSpLocks/>
              </p:cNvCxnSpPr>
              <p:nvPr/>
            </p:nvCxnSpPr>
            <p:spPr>
              <a:xfrm flipV="1">
                <a:off x="7577135" y="2941370"/>
                <a:ext cx="43860" cy="330663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>
                <a:cxnSpLocks/>
              </p:cNvCxnSpPr>
              <p:nvPr/>
            </p:nvCxnSpPr>
            <p:spPr>
              <a:xfrm>
                <a:off x="3913996" y="4201550"/>
                <a:ext cx="4235143" cy="1411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/>
            <a:srcRect t="23680"/>
            <a:stretch/>
          </p:blipFill>
          <p:spPr>
            <a:xfrm>
              <a:off x="4050838" y="1993925"/>
              <a:ext cx="4592196" cy="325261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2F1E29-DF37-D61E-5B14-0CADA63FBC36}"/>
                </a:ext>
              </a:extLst>
            </p:cNvPr>
            <p:cNvSpPr txBox="1"/>
            <p:nvPr/>
          </p:nvSpPr>
          <p:spPr>
            <a:xfrm>
              <a:off x="8452485" y="3035459"/>
              <a:ext cx="6006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7C9B74-7525-8DF0-91A9-92A041577851}"/>
                </a:ext>
              </a:extLst>
            </p:cNvPr>
            <p:cNvSpPr txBox="1"/>
            <p:nvPr/>
          </p:nvSpPr>
          <p:spPr>
            <a:xfrm>
              <a:off x="7460976" y="1130826"/>
              <a:ext cx="6006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8AC153-C2B4-0F92-6642-9FF46598C7F2}"/>
                  </a:ext>
                </a:extLst>
              </p:cNvPr>
              <p:cNvSpPr txBox="1"/>
              <p:nvPr/>
            </p:nvSpPr>
            <p:spPr>
              <a:xfrm>
                <a:off x="177632" y="1402871"/>
                <a:ext cx="564588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+4)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−16+3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8AC153-C2B4-0F92-6642-9FF46598C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32" y="1402871"/>
                <a:ext cx="564588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66A403-7730-3086-1948-1CA09F705CC2}"/>
                  </a:ext>
                </a:extLst>
              </p:cNvPr>
              <p:cNvSpPr txBox="1"/>
              <p:nvPr/>
            </p:nvSpPr>
            <p:spPr>
              <a:xfrm>
                <a:off x="161764" y="2493098"/>
                <a:ext cx="46606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+4)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−13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66A403-7730-3086-1948-1CA09F705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2493098"/>
                <a:ext cx="466060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235AEE4-6208-9AD4-3824-F0E6D5D3F393}"/>
                  </a:ext>
                </a:extLst>
              </p:cNvPr>
              <p:cNvSpPr txBox="1"/>
              <p:nvPr/>
            </p:nvSpPr>
            <p:spPr>
              <a:xfrm>
                <a:off x="261256" y="3601762"/>
                <a:ext cx="59054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Lowest point on the graph is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+4)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/>
                  <a:t> is equal to zero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235AEE4-6208-9AD4-3824-F0E6D5D3F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6" y="3601762"/>
                <a:ext cx="5905499" cy="1200329"/>
              </a:xfrm>
              <a:prstGeom prst="rect">
                <a:avLst/>
              </a:prstGeom>
              <a:blipFill>
                <a:blip r:embed="rId7"/>
                <a:stretch>
                  <a:fillRect l="-3199" t="-8122" r="-2580" b="-187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EB2216-A3BB-F4C9-10EF-F67067A6F200}"/>
                  </a:ext>
                </a:extLst>
              </p:cNvPr>
              <p:cNvSpPr txBox="1"/>
              <p:nvPr/>
            </p:nvSpPr>
            <p:spPr>
              <a:xfrm>
                <a:off x="357584" y="4953000"/>
                <a:ext cx="222612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=−4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EB2216-A3BB-F4C9-10EF-F67067A6F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84" y="4953000"/>
                <a:ext cx="2226128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553498-559F-4307-0A2A-4F0A718C83FA}"/>
                  </a:ext>
                </a:extLst>
              </p:cNvPr>
              <p:cNvSpPr txBox="1"/>
              <p:nvPr/>
            </p:nvSpPr>
            <p:spPr>
              <a:xfrm>
                <a:off x="357584" y="5821326"/>
                <a:ext cx="242371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=−13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553498-559F-4307-0A2A-4F0A718C8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84" y="5821326"/>
                <a:ext cx="2423716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99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6" grpId="0"/>
      <p:bldP spid="17" grpId="0"/>
      <p:bldP spid="18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258476" y="5033194"/>
                <a:ext cx="23155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(</a:t>
                </a:r>
                <a14:m>
                  <m:oMath xmlns:m="http://schemas.openxmlformats.org/officeDocument/2006/math">
                    <m:r>
                      <a:rPr lang="en-GB" sz="4000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0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GB" sz="4000" dirty="0"/>
                  <a:t>)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476" y="5033194"/>
                <a:ext cx="231550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6CDDC3-2F37-CC5C-E4FA-CD86BCE929FA}"/>
                  </a:ext>
                </a:extLst>
              </p:cNvPr>
              <p:cNvSpPr txBox="1"/>
              <p:nvPr/>
            </p:nvSpPr>
            <p:spPr>
              <a:xfrm>
                <a:off x="186899" y="405175"/>
                <a:ext cx="439782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6CDDC3-2F37-CC5C-E4FA-CD86BCE92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99" y="405175"/>
                <a:ext cx="439782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6096000" y="1102285"/>
            <a:ext cx="5034643" cy="4718989"/>
            <a:chOff x="3913996" y="2708819"/>
            <a:chExt cx="4235143" cy="3306638"/>
          </a:xfrm>
        </p:grpSpPr>
        <p:cxnSp>
          <p:nvCxnSpPr>
            <p:cNvPr id="12" name="Straight Arrow Connector 11"/>
            <p:cNvCxnSpPr>
              <a:cxnSpLocks/>
            </p:cNvCxnSpPr>
            <p:nvPr/>
          </p:nvCxnSpPr>
          <p:spPr>
            <a:xfrm flipV="1">
              <a:off x="5081900" y="2708819"/>
              <a:ext cx="43860" cy="330663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>
              <a:off x="3913996" y="4201550"/>
              <a:ext cx="4235143" cy="1411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t="23680"/>
          <a:stretch/>
        </p:blipFill>
        <p:spPr>
          <a:xfrm>
            <a:off x="7008175" y="1700382"/>
            <a:ext cx="4592196" cy="32526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2F1E29-DF37-D61E-5B14-0CADA63FBC36}"/>
              </a:ext>
            </a:extLst>
          </p:cNvPr>
          <p:cNvSpPr txBox="1"/>
          <p:nvPr/>
        </p:nvSpPr>
        <p:spPr>
          <a:xfrm>
            <a:off x="10999742" y="2940213"/>
            <a:ext cx="600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7C9B74-7525-8DF0-91A9-92A041577851}"/>
              </a:ext>
            </a:extLst>
          </p:cNvPr>
          <p:cNvSpPr txBox="1"/>
          <p:nvPr/>
        </p:nvSpPr>
        <p:spPr>
          <a:xfrm>
            <a:off x="7079976" y="727152"/>
            <a:ext cx="600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8AC153-C2B4-0F92-6642-9FF46598C7F2}"/>
                  </a:ext>
                </a:extLst>
              </p:cNvPr>
              <p:cNvSpPr txBox="1"/>
              <p:nvPr/>
            </p:nvSpPr>
            <p:spPr>
              <a:xfrm>
                <a:off x="177632" y="1402871"/>
                <a:ext cx="564588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−9+3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8AC153-C2B4-0F92-6642-9FF46598C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32" y="1402871"/>
                <a:ext cx="564588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66A403-7730-3086-1948-1CA09F705CC2}"/>
                  </a:ext>
                </a:extLst>
              </p:cNvPr>
              <p:cNvSpPr txBox="1"/>
              <p:nvPr/>
            </p:nvSpPr>
            <p:spPr>
              <a:xfrm>
                <a:off x="161764" y="2493098"/>
                <a:ext cx="46606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66A403-7730-3086-1948-1CA09F705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2493098"/>
                <a:ext cx="466060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235AEE4-6208-9AD4-3824-F0E6D5D3F393}"/>
                  </a:ext>
                </a:extLst>
              </p:cNvPr>
              <p:cNvSpPr txBox="1"/>
              <p:nvPr/>
            </p:nvSpPr>
            <p:spPr>
              <a:xfrm>
                <a:off x="261256" y="3601762"/>
                <a:ext cx="59054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Lowest point on the graph is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/>
                  <a:t> is equal to zero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235AEE4-6208-9AD4-3824-F0E6D5D3F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6" y="3601762"/>
                <a:ext cx="5905499" cy="1200329"/>
              </a:xfrm>
              <a:prstGeom prst="rect">
                <a:avLst/>
              </a:prstGeom>
              <a:blipFill>
                <a:blip r:embed="rId7"/>
                <a:stretch>
                  <a:fillRect l="-3199" t="-8122" r="-2580" b="-187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EB2216-A3BB-F4C9-10EF-F67067A6F200}"/>
                  </a:ext>
                </a:extLst>
              </p:cNvPr>
              <p:cNvSpPr txBox="1"/>
              <p:nvPr/>
            </p:nvSpPr>
            <p:spPr>
              <a:xfrm>
                <a:off x="357584" y="4953000"/>
                <a:ext cx="222612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EB2216-A3BB-F4C9-10EF-F67067A6F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84" y="4953000"/>
                <a:ext cx="2226128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553498-559F-4307-0A2A-4F0A718C83FA}"/>
                  </a:ext>
                </a:extLst>
              </p:cNvPr>
              <p:cNvSpPr txBox="1"/>
              <p:nvPr/>
            </p:nvSpPr>
            <p:spPr>
              <a:xfrm>
                <a:off x="357584" y="5821326"/>
                <a:ext cx="249991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=−6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553498-559F-4307-0A2A-4F0A718C8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84" y="5821326"/>
                <a:ext cx="2499916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06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6" grpId="0"/>
      <p:bldP spid="17" grpId="0"/>
      <p:bldP spid="18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4C87A6-F1EB-5EF2-47E1-8AD4B0D50447}"/>
              </a:ext>
            </a:extLst>
          </p:cNvPr>
          <p:cNvSpPr txBox="1"/>
          <p:nvPr/>
        </p:nvSpPr>
        <p:spPr>
          <a:xfrm>
            <a:off x="427263" y="272064"/>
            <a:ext cx="1116329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Find the turning point of </a:t>
            </a:r>
          </a:p>
          <a:p>
            <a:pPr algn="ctr"/>
            <a:r>
              <a:rPr lang="en-GB" sz="11500" b="1" dirty="0"/>
              <a:t>y = (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/>
              <a:t> + 5)</a:t>
            </a:r>
            <a:r>
              <a:rPr lang="en-GB" sz="11500" b="1" baseline="30000" dirty="0"/>
              <a:t>2</a:t>
            </a:r>
            <a:r>
              <a:rPr lang="en-GB" sz="11500" b="1" dirty="0"/>
              <a:t> – 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703F7-DDD4-1067-4C4D-2242B72B2932}"/>
              </a:ext>
            </a:extLst>
          </p:cNvPr>
          <p:cNvSpPr txBox="1"/>
          <p:nvPr/>
        </p:nvSpPr>
        <p:spPr>
          <a:xfrm>
            <a:off x="3004455" y="3755881"/>
            <a:ext cx="60960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(-5, -15)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33167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4C87A6-F1EB-5EF2-47E1-8AD4B0D50447}"/>
              </a:ext>
            </a:extLst>
          </p:cNvPr>
          <p:cNvSpPr txBox="1"/>
          <p:nvPr/>
        </p:nvSpPr>
        <p:spPr>
          <a:xfrm>
            <a:off x="427263" y="272064"/>
            <a:ext cx="1116329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Find the turning point of </a:t>
            </a:r>
          </a:p>
          <a:p>
            <a:pPr algn="ctr"/>
            <a:r>
              <a:rPr lang="en-GB" sz="11500" b="1" dirty="0"/>
              <a:t>y = (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/>
              <a:t> – 4)</a:t>
            </a:r>
            <a:r>
              <a:rPr lang="en-GB" sz="11500" b="1" baseline="30000" dirty="0"/>
              <a:t>2</a:t>
            </a:r>
            <a:r>
              <a:rPr lang="en-GB" sz="11500" b="1" dirty="0"/>
              <a:t> – 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703F7-DDD4-1067-4C4D-2242B72B2932}"/>
              </a:ext>
            </a:extLst>
          </p:cNvPr>
          <p:cNvSpPr txBox="1"/>
          <p:nvPr/>
        </p:nvSpPr>
        <p:spPr>
          <a:xfrm>
            <a:off x="2253343" y="3755881"/>
            <a:ext cx="718456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(4, </a:t>
            </a:r>
            <a:r>
              <a:rPr lang="en-GB" sz="13800" dirty="0"/>
              <a:t>–</a:t>
            </a:r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11)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46189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Words>280</Words>
  <Application>Microsoft Office PowerPoint</Application>
  <PresentationFormat>Widescreen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23</cp:revision>
  <dcterms:created xsi:type="dcterms:W3CDTF">2016-01-22T16:41:23Z</dcterms:created>
  <dcterms:modified xsi:type="dcterms:W3CDTF">2023-11-01T09:24:02Z</dcterms:modified>
</cp:coreProperties>
</file>