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569" r:id="rId2"/>
    <p:sldId id="559" r:id="rId3"/>
    <p:sldId id="594" r:id="rId4"/>
    <p:sldId id="576" r:id="rId5"/>
    <p:sldId id="592" r:id="rId6"/>
    <p:sldId id="593" r:id="rId7"/>
    <p:sldId id="570" r:id="rId8"/>
    <p:sldId id="572" r:id="rId9"/>
    <p:sldId id="573" r:id="rId10"/>
    <p:sldId id="578" r:id="rId11"/>
    <p:sldId id="583" r:id="rId12"/>
    <p:sldId id="587" r:id="rId13"/>
    <p:sldId id="588" r:id="rId14"/>
    <p:sldId id="589" r:id="rId15"/>
    <p:sldId id="579" r:id="rId16"/>
    <p:sldId id="58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986D92-5B2E-4565-8E07-DC58EB5B5003}" v="1097" dt="2024-07-19T11:50:40.4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73" autoAdjust="0"/>
    <p:restoredTop sz="95481" autoAdjust="0"/>
  </p:normalViewPr>
  <p:slideViewPr>
    <p:cSldViewPr>
      <p:cViewPr varScale="1">
        <p:scale>
          <a:sx n="70" d="100"/>
          <a:sy n="70" d="100"/>
        </p:scale>
        <p:origin x="63" y="40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66FE407-6423-405D-9BCF-DA687423E0D3}"/>
    <pc:docChg chg="undo custSel addSld modSld sldOrd">
      <pc:chgData name="Stewart Gale" userId="3647ddd2-6040-41ae-a96d-232c23482af8" providerId="ADAL" clId="{266FE407-6423-405D-9BCF-DA687423E0D3}" dt="2023-02-03T05:48:41.591" v="943" actId="1076"/>
      <pc:docMkLst>
        <pc:docMk/>
      </pc:docMkLst>
      <pc:sldChg chg="modSp mod">
        <pc:chgData name="Stewart Gale" userId="3647ddd2-6040-41ae-a96d-232c23482af8" providerId="ADAL" clId="{266FE407-6423-405D-9BCF-DA687423E0D3}" dt="2023-01-11T06:35:26.063" v="10" actId="20577"/>
        <pc:sldMkLst>
          <pc:docMk/>
          <pc:sldMk cId="662241678" sldId="559"/>
        </pc:sldMkLst>
        <pc:spChg chg="mod">
          <ac:chgData name="Stewart Gale" userId="3647ddd2-6040-41ae-a96d-232c23482af8" providerId="ADAL" clId="{266FE407-6423-405D-9BCF-DA687423E0D3}" dt="2023-01-11T06:35:26.063" v="10" actId="20577"/>
          <ac:spMkLst>
            <pc:docMk/>
            <pc:sldMk cId="662241678" sldId="559"/>
            <ac:spMk id="5" creationId="{D07C61EF-D39D-4346-B313-E30EF61FD889}"/>
          </ac:spMkLst>
        </pc:spChg>
      </pc:sldChg>
      <pc:sldChg chg="modSp mod">
        <pc:chgData name="Stewart Gale" userId="3647ddd2-6040-41ae-a96d-232c23482af8" providerId="ADAL" clId="{266FE407-6423-405D-9BCF-DA687423E0D3}" dt="2023-01-11T06:36:14.992" v="11" actId="1076"/>
        <pc:sldMkLst>
          <pc:docMk/>
          <pc:sldMk cId="1373160165" sldId="580"/>
        </pc:sldMkLst>
        <pc:spChg chg="mod">
          <ac:chgData name="Stewart Gale" userId="3647ddd2-6040-41ae-a96d-232c23482af8" providerId="ADAL" clId="{266FE407-6423-405D-9BCF-DA687423E0D3}" dt="2023-01-11T06:36:14.992" v="11" actId="1076"/>
          <ac:spMkLst>
            <pc:docMk/>
            <pc:sldMk cId="1373160165" sldId="580"/>
            <ac:spMk id="21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266FE407-6423-405D-9BCF-DA687423E0D3}" dt="2023-01-11T06:46:03.760" v="258"/>
        <pc:sldMkLst>
          <pc:docMk/>
          <pc:sldMk cId="3808978668" sldId="581"/>
        </pc:sldMkLst>
        <pc:spChg chg="add del mod">
          <ac:chgData name="Stewart Gale" userId="3647ddd2-6040-41ae-a96d-232c23482af8" providerId="ADAL" clId="{266FE407-6423-405D-9BCF-DA687423E0D3}" dt="2023-01-11T06:44:08.390" v="209" actId="478"/>
          <ac:spMkLst>
            <pc:docMk/>
            <pc:sldMk cId="3808978668" sldId="581"/>
            <ac:spMk id="6" creationId="{22550F9D-6263-E698-2CE7-EBA16617E80C}"/>
          </ac:spMkLst>
        </pc:spChg>
        <pc:spChg chg="mod">
          <ac:chgData name="Stewart Gale" userId="3647ddd2-6040-41ae-a96d-232c23482af8" providerId="ADAL" clId="{266FE407-6423-405D-9BCF-DA687423E0D3}" dt="2023-01-11T06:45:38.368" v="250" actId="1076"/>
          <ac:spMkLst>
            <pc:docMk/>
            <pc:sldMk cId="3808978668" sldId="581"/>
            <ac:spMk id="7" creationId="{00000000-0000-0000-0000-000000000000}"/>
          </ac:spMkLst>
        </pc:spChg>
        <pc:spChg chg="mod">
          <ac:chgData name="Stewart Gale" userId="3647ddd2-6040-41ae-a96d-232c23482af8" providerId="ADAL" clId="{266FE407-6423-405D-9BCF-DA687423E0D3}" dt="2023-01-11T06:45:28.308" v="246" actId="14100"/>
          <ac:spMkLst>
            <pc:docMk/>
            <pc:sldMk cId="3808978668" sldId="581"/>
            <ac:spMk id="8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4:01.309" v="207" actId="478"/>
          <ac:spMkLst>
            <pc:docMk/>
            <pc:sldMk cId="3808978668" sldId="581"/>
            <ac:spMk id="11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4:01.309" v="207" actId="478"/>
          <ac:spMkLst>
            <pc:docMk/>
            <pc:sldMk cId="3808978668" sldId="581"/>
            <ac:spMk id="12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4:01.309" v="207" actId="478"/>
          <ac:spMkLst>
            <pc:docMk/>
            <pc:sldMk cId="3808978668" sldId="581"/>
            <ac:spMk id="13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4:01.309" v="207" actId="478"/>
          <ac:spMkLst>
            <pc:docMk/>
            <pc:sldMk cId="3808978668" sldId="581"/>
            <ac:spMk id="15" creationId="{00000000-0000-0000-0000-000000000000}"/>
          </ac:spMkLst>
        </pc:spChg>
        <pc:spChg chg="add del mod">
          <ac:chgData name="Stewart Gale" userId="3647ddd2-6040-41ae-a96d-232c23482af8" providerId="ADAL" clId="{266FE407-6423-405D-9BCF-DA687423E0D3}" dt="2023-01-11T06:44:23.349" v="213" actId="478"/>
          <ac:spMkLst>
            <pc:docMk/>
            <pc:sldMk cId="3808978668" sldId="581"/>
            <ac:spMk id="16" creationId="{3CD5D57F-4D22-32FD-8AF9-B4D9EE951731}"/>
          </ac:spMkLst>
        </pc:spChg>
        <pc:spChg chg="add del mod">
          <ac:chgData name="Stewart Gale" userId="3647ddd2-6040-41ae-a96d-232c23482af8" providerId="ADAL" clId="{266FE407-6423-405D-9BCF-DA687423E0D3}" dt="2023-01-11T06:44:23.349" v="213" actId="478"/>
          <ac:spMkLst>
            <pc:docMk/>
            <pc:sldMk cId="3808978668" sldId="581"/>
            <ac:spMk id="19" creationId="{A739EAC9-31AC-75EE-F7F1-629E7EA2C0E8}"/>
          </ac:spMkLst>
        </pc:spChg>
        <pc:spChg chg="add del mod">
          <ac:chgData name="Stewart Gale" userId="3647ddd2-6040-41ae-a96d-232c23482af8" providerId="ADAL" clId="{266FE407-6423-405D-9BCF-DA687423E0D3}" dt="2023-01-11T06:44:17.273" v="212" actId="478"/>
          <ac:spMkLst>
            <pc:docMk/>
            <pc:sldMk cId="3808978668" sldId="581"/>
            <ac:spMk id="21" creationId="{E89FBAD7-E768-A496-DC26-CD696C487D96}"/>
          </ac:spMkLst>
        </pc:spChg>
        <pc:spChg chg="add del mod">
          <ac:chgData name="Stewart Gale" userId="3647ddd2-6040-41ae-a96d-232c23482af8" providerId="ADAL" clId="{266FE407-6423-405D-9BCF-DA687423E0D3}" dt="2023-01-11T06:44:23.349" v="213" actId="478"/>
          <ac:spMkLst>
            <pc:docMk/>
            <pc:sldMk cId="3808978668" sldId="581"/>
            <ac:spMk id="24" creationId="{80DA6239-9D3B-8F98-6EE8-F6318282D2FF}"/>
          </ac:spMkLst>
        </pc:spChg>
        <pc:spChg chg="add mod">
          <ac:chgData name="Stewart Gale" userId="3647ddd2-6040-41ae-a96d-232c23482af8" providerId="ADAL" clId="{266FE407-6423-405D-9BCF-DA687423E0D3}" dt="2023-01-11T06:45:28.308" v="246" actId="14100"/>
          <ac:spMkLst>
            <pc:docMk/>
            <pc:sldMk cId="3808978668" sldId="581"/>
            <ac:spMk id="31" creationId="{A6DC9748-47DA-B5DC-0F76-722FBEBB344E}"/>
          </ac:spMkLst>
        </pc:spChg>
        <pc:spChg chg="add mod">
          <ac:chgData name="Stewart Gale" userId="3647ddd2-6040-41ae-a96d-232c23482af8" providerId="ADAL" clId="{266FE407-6423-405D-9BCF-DA687423E0D3}" dt="2023-01-11T06:45:28.308" v="246" actId="14100"/>
          <ac:spMkLst>
            <pc:docMk/>
            <pc:sldMk cId="3808978668" sldId="581"/>
            <ac:spMk id="33" creationId="{C382D87A-4FC9-0737-C28C-28E41A8643B4}"/>
          </ac:spMkLst>
        </pc:spChg>
        <pc:picChg chg="mod">
          <ac:chgData name="Stewart Gale" userId="3647ddd2-6040-41ae-a96d-232c23482af8" providerId="ADAL" clId="{266FE407-6423-405D-9BCF-DA687423E0D3}" dt="2023-01-11T06:44:59.990" v="233" actId="1076"/>
          <ac:picMkLst>
            <pc:docMk/>
            <pc:sldMk cId="3808978668" sldId="581"/>
            <ac:picMk id="5" creationId="{00000000-0000-0000-0000-000000000000}"/>
          </ac:picMkLst>
        </pc:picChg>
        <pc:cxnChg chg="add del mod">
          <ac:chgData name="Stewart Gale" userId="3647ddd2-6040-41ae-a96d-232c23482af8" providerId="ADAL" clId="{266FE407-6423-405D-9BCF-DA687423E0D3}" dt="2023-01-11T06:44:06.385" v="208" actId="478"/>
          <ac:cxnSpMkLst>
            <pc:docMk/>
            <pc:sldMk cId="3808978668" sldId="581"/>
            <ac:cxnSpMk id="9" creationId="{412AF55E-C000-7D0D-20FB-38C234C8D8FD}"/>
          </ac:cxnSpMkLst>
        </pc:cxnChg>
        <pc:cxnChg chg="add mod">
          <ac:chgData name="Stewart Gale" userId="3647ddd2-6040-41ae-a96d-232c23482af8" providerId="ADAL" clId="{266FE407-6423-405D-9BCF-DA687423E0D3}" dt="2023-01-11T06:45:49.212" v="255" actId="1037"/>
          <ac:cxnSpMkLst>
            <pc:docMk/>
            <pc:sldMk cId="3808978668" sldId="581"/>
            <ac:cxnSpMk id="14" creationId="{92CB6749-1F4B-3849-355A-1C2F0F69E855}"/>
          </ac:cxnSpMkLst>
        </pc:cxnChg>
        <pc:cxnChg chg="add mod">
          <ac:chgData name="Stewart Gale" userId="3647ddd2-6040-41ae-a96d-232c23482af8" providerId="ADAL" clId="{266FE407-6423-405D-9BCF-DA687423E0D3}" dt="2023-01-11T06:45:44.365" v="252" actId="1076"/>
          <ac:cxnSpMkLst>
            <pc:docMk/>
            <pc:sldMk cId="3808978668" sldId="581"/>
            <ac:cxnSpMk id="18" creationId="{32BFF88B-344B-A11B-AFA8-B077278DAE15}"/>
          </ac:cxnSpMkLst>
        </pc:cxnChg>
        <pc:cxnChg chg="add mod">
          <ac:chgData name="Stewart Gale" userId="3647ddd2-6040-41ae-a96d-232c23482af8" providerId="ADAL" clId="{266FE407-6423-405D-9BCF-DA687423E0D3}" dt="2023-01-11T06:45:42.549" v="251" actId="1076"/>
          <ac:cxnSpMkLst>
            <pc:docMk/>
            <pc:sldMk cId="3808978668" sldId="581"/>
            <ac:cxnSpMk id="20" creationId="{47B75A4F-2AF9-BE88-392D-BE637000EE4F}"/>
          </ac:cxnSpMkLst>
        </pc:cxnChg>
        <pc:cxnChg chg="add del mod">
          <ac:chgData name="Stewart Gale" userId="3647ddd2-6040-41ae-a96d-232c23482af8" providerId="ADAL" clId="{266FE407-6423-405D-9BCF-DA687423E0D3}" dt="2023-01-11T06:44:38.299" v="221" actId="478"/>
          <ac:cxnSpMkLst>
            <pc:docMk/>
            <pc:sldMk cId="3808978668" sldId="581"/>
            <ac:cxnSpMk id="23" creationId="{FDCC8BF2-A461-A344-3A26-2264D3357AB5}"/>
          </ac:cxnSpMkLst>
        </pc:cxnChg>
      </pc:sldChg>
      <pc:sldChg chg="addSp delSp modSp add mod delAnim modAnim">
        <pc:chgData name="Stewart Gale" userId="3647ddd2-6040-41ae-a96d-232c23482af8" providerId="ADAL" clId="{266FE407-6423-405D-9BCF-DA687423E0D3}" dt="2023-01-11T07:48:25.578" v="375"/>
        <pc:sldMkLst>
          <pc:docMk/>
          <pc:sldMk cId="3540140771" sldId="582"/>
        </pc:sldMkLst>
        <pc:spChg chg="del">
          <ac:chgData name="Stewart Gale" userId="3647ddd2-6040-41ae-a96d-232c23482af8" providerId="ADAL" clId="{266FE407-6423-405D-9BCF-DA687423E0D3}" dt="2023-01-11T06:49:11.880" v="323" actId="478"/>
          <ac:spMkLst>
            <pc:docMk/>
            <pc:sldMk cId="3540140771" sldId="582"/>
            <ac:spMk id="7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9:11.880" v="323" actId="478"/>
          <ac:spMkLst>
            <pc:docMk/>
            <pc:sldMk cId="3540140771" sldId="582"/>
            <ac:spMk id="8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9:11.880" v="323" actId="478"/>
          <ac:spMkLst>
            <pc:docMk/>
            <pc:sldMk cId="3540140771" sldId="582"/>
            <ac:spMk id="11" creationId="{00000000-0000-0000-0000-000000000000}"/>
          </ac:spMkLst>
        </pc:spChg>
        <pc:spChg chg="mod">
          <ac:chgData name="Stewart Gale" userId="3647ddd2-6040-41ae-a96d-232c23482af8" providerId="ADAL" clId="{266FE407-6423-405D-9BCF-DA687423E0D3}" dt="2023-01-11T06:50:17.397" v="345" actId="21"/>
          <ac:spMkLst>
            <pc:docMk/>
            <pc:sldMk cId="3540140771" sldId="582"/>
            <ac:spMk id="12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9:11.880" v="323" actId="478"/>
          <ac:spMkLst>
            <pc:docMk/>
            <pc:sldMk cId="3540140771" sldId="582"/>
            <ac:spMk id="13" creationId="{00000000-0000-0000-0000-000000000000}"/>
          </ac:spMkLst>
        </pc:spChg>
        <pc:spChg chg="mod">
          <ac:chgData name="Stewart Gale" userId="3647ddd2-6040-41ae-a96d-232c23482af8" providerId="ADAL" clId="{266FE407-6423-405D-9BCF-DA687423E0D3}" dt="2023-01-11T06:49:29.005" v="328" actId="1076"/>
          <ac:spMkLst>
            <pc:docMk/>
            <pc:sldMk cId="3540140771" sldId="582"/>
            <ac:spMk id="15" creationId="{00000000-0000-0000-0000-000000000000}"/>
          </ac:spMkLst>
        </pc:spChg>
        <pc:spChg chg="add mod">
          <ac:chgData name="Stewart Gale" userId="3647ddd2-6040-41ae-a96d-232c23482af8" providerId="ADAL" clId="{266FE407-6423-405D-9BCF-DA687423E0D3}" dt="2023-01-11T06:52:34.135" v="374" actId="404"/>
          <ac:spMkLst>
            <pc:docMk/>
            <pc:sldMk cId="3540140771" sldId="582"/>
            <ac:spMk id="17" creationId="{B903E6EF-A553-B58C-43E9-10E24E10ED0D}"/>
          </ac:spMkLst>
        </pc:spChg>
      </pc:sldChg>
      <pc:sldChg chg="addSp delSp modSp add mod delAnim modAnim">
        <pc:chgData name="Stewart Gale" userId="3647ddd2-6040-41ae-a96d-232c23482af8" providerId="ADAL" clId="{266FE407-6423-405D-9BCF-DA687423E0D3}" dt="2023-01-11T06:43:29.188" v="205"/>
        <pc:sldMkLst>
          <pc:docMk/>
          <pc:sldMk cId="556930972" sldId="583"/>
        </pc:sldMkLst>
        <pc:spChg chg="mod">
          <ac:chgData name="Stewart Gale" userId="3647ddd2-6040-41ae-a96d-232c23482af8" providerId="ADAL" clId="{266FE407-6423-405D-9BCF-DA687423E0D3}" dt="2023-01-11T06:40:29.684" v="70" actId="1076"/>
          <ac:spMkLst>
            <pc:docMk/>
            <pc:sldMk cId="556930972" sldId="583"/>
            <ac:spMk id="6" creationId="{76ECF9D6-0E10-4DB6-BE83-99DC6321DD61}"/>
          </ac:spMkLst>
        </pc:spChg>
        <pc:spChg chg="add mod">
          <ac:chgData name="Stewart Gale" userId="3647ddd2-6040-41ae-a96d-232c23482af8" providerId="ADAL" clId="{266FE407-6423-405D-9BCF-DA687423E0D3}" dt="2023-01-11T06:43:15.783" v="203" actId="1038"/>
          <ac:spMkLst>
            <pc:docMk/>
            <pc:sldMk cId="556930972" sldId="583"/>
            <ac:spMk id="7" creationId="{DCEDA6E9-DF68-0E6E-78DA-C76A76821FEE}"/>
          </ac:spMkLst>
        </pc:spChg>
        <pc:spChg chg="add mod">
          <ac:chgData name="Stewart Gale" userId="3647ddd2-6040-41ae-a96d-232c23482af8" providerId="ADAL" clId="{266FE407-6423-405D-9BCF-DA687423E0D3}" dt="2023-01-11T06:43:15.783" v="203" actId="1038"/>
          <ac:spMkLst>
            <pc:docMk/>
            <pc:sldMk cId="556930972" sldId="583"/>
            <ac:spMk id="8" creationId="{B686B074-0C09-8EBF-F1EC-1DA9A2493FC1}"/>
          </ac:spMkLst>
        </pc:spChg>
        <pc:spChg chg="add mod">
          <ac:chgData name="Stewart Gale" userId="3647ddd2-6040-41ae-a96d-232c23482af8" providerId="ADAL" clId="{266FE407-6423-405D-9BCF-DA687423E0D3}" dt="2023-01-11T06:43:15.783" v="203" actId="1038"/>
          <ac:spMkLst>
            <pc:docMk/>
            <pc:sldMk cId="556930972" sldId="583"/>
            <ac:spMk id="9" creationId="{62F77444-7B06-6918-3880-16AA73A52FD1}"/>
          </ac:spMkLst>
        </pc:spChg>
        <pc:spChg chg="del">
          <ac:chgData name="Stewart Gale" userId="3647ddd2-6040-41ae-a96d-232c23482af8" providerId="ADAL" clId="{266FE407-6423-405D-9BCF-DA687423E0D3}" dt="2023-01-11T06:40:14.224" v="65" actId="478"/>
          <ac:spMkLst>
            <pc:docMk/>
            <pc:sldMk cId="556930972" sldId="583"/>
            <ac:spMk id="10" creationId="{00000000-0000-0000-0000-000000000000}"/>
          </ac:spMkLst>
        </pc:spChg>
        <pc:spChg chg="add mod">
          <ac:chgData name="Stewart Gale" userId="3647ddd2-6040-41ae-a96d-232c23482af8" providerId="ADAL" clId="{266FE407-6423-405D-9BCF-DA687423E0D3}" dt="2023-01-11T06:43:15.783" v="203" actId="1038"/>
          <ac:spMkLst>
            <pc:docMk/>
            <pc:sldMk cId="556930972" sldId="583"/>
            <ac:spMk id="11" creationId="{98615062-C773-2AD5-395F-D99F1FBD65E9}"/>
          </ac:spMkLst>
        </pc:spChg>
        <pc:spChg chg="del">
          <ac:chgData name="Stewart Gale" userId="3647ddd2-6040-41ae-a96d-232c23482af8" providerId="ADAL" clId="{266FE407-6423-405D-9BCF-DA687423E0D3}" dt="2023-01-11T06:40:14.224" v="65" actId="478"/>
          <ac:spMkLst>
            <pc:docMk/>
            <pc:sldMk cId="556930972" sldId="583"/>
            <ac:spMk id="12" creationId="{00000000-0000-0000-0000-000000000000}"/>
          </ac:spMkLst>
        </pc:spChg>
        <pc:spChg chg="add mod">
          <ac:chgData name="Stewart Gale" userId="3647ddd2-6040-41ae-a96d-232c23482af8" providerId="ADAL" clId="{266FE407-6423-405D-9BCF-DA687423E0D3}" dt="2023-01-11T06:43:15.783" v="203" actId="1038"/>
          <ac:spMkLst>
            <pc:docMk/>
            <pc:sldMk cId="556930972" sldId="583"/>
            <ac:spMk id="13" creationId="{F04E6B1E-3C8A-D33D-A0A4-5C89C13A6C30}"/>
          </ac:spMkLst>
        </pc:spChg>
        <pc:spChg chg="add mod">
          <ac:chgData name="Stewart Gale" userId="3647ddd2-6040-41ae-a96d-232c23482af8" providerId="ADAL" clId="{266FE407-6423-405D-9BCF-DA687423E0D3}" dt="2023-01-11T06:43:09.034" v="191" actId="20577"/>
          <ac:spMkLst>
            <pc:docMk/>
            <pc:sldMk cId="556930972" sldId="583"/>
            <ac:spMk id="14" creationId="{8C0CC48D-8023-4BE2-5ECD-1E4B16C195FD}"/>
          </ac:spMkLst>
        </pc:spChg>
        <pc:spChg chg="del">
          <ac:chgData name="Stewart Gale" userId="3647ddd2-6040-41ae-a96d-232c23482af8" providerId="ADAL" clId="{266FE407-6423-405D-9BCF-DA687423E0D3}" dt="2023-01-11T06:40:14.224" v="65" actId="478"/>
          <ac:spMkLst>
            <pc:docMk/>
            <pc:sldMk cId="556930972" sldId="583"/>
            <ac:spMk id="58" creationId="{33B13A1F-75E0-420D-8B19-B7F60522D18C}"/>
          </ac:spMkLst>
        </pc:spChg>
        <pc:picChg chg="mod">
          <ac:chgData name="Stewart Gale" userId="3647ddd2-6040-41ae-a96d-232c23482af8" providerId="ADAL" clId="{266FE407-6423-405D-9BCF-DA687423E0D3}" dt="2023-01-11T06:43:15.783" v="203" actId="1038"/>
          <ac:picMkLst>
            <pc:docMk/>
            <pc:sldMk cId="556930972" sldId="583"/>
            <ac:picMk id="5" creationId="{00000000-0000-0000-0000-000000000000}"/>
          </ac:picMkLst>
        </pc:picChg>
      </pc:sldChg>
      <pc:sldChg chg="addSp delSp modSp add mod addAnim delAnim modAnim">
        <pc:chgData name="Stewart Gale" userId="3647ddd2-6040-41ae-a96d-232c23482af8" providerId="ADAL" clId="{266FE407-6423-405D-9BCF-DA687423E0D3}" dt="2023-01-11T06:49:03.299" v="322"/>
        <pc:sldMkLst>
          <pc:docMk/>
          <pc:sldMk cId="3924157299" sldId="584"/>
        </pc:sldMkLst>
        <pc:spChg chg="add del">
          <ac:chgData name="Stewart Gale" userId="3647ddd2-6040-41ae-a96d-232c23482af8" providerId="ADAL" clId="{266FE407-6423-405D-9BCF-DA687423E0D3}" dt="2023-01-11T06:46:38.555" v="265" actId="478"/>
          <ac:spMkLst>
            <pc:docMk/>
            <pc:sldMk cId="3924157299" sldId="584"/>
            <ac:spMk id="6" creationId="{22550F9D-6263-E698-2CE7-EBA16617E80C}"/>
          </ac:spMkLst>
        </pc:spChg>
        <pc:spChg chg="del">
          <ac:chgData name="Stewart Gale" userId="3647ddd2-6040-41ae-a96d-232c23482af8" providerId="ADAL" clId="{266FE407-6423-405D-9BCF-DA687423E0D3}" dt="2023-01-11T06:46:17.243" v="259" actId="478"/>
          <ac:spMkLst>
            <pc:docMk/>
            <pc:sldMk cId="3924157299" sldId="584"/>
            <ac:spMk id="7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6:17.243" v="259" actId="478"/>
          <ac:spMkLst>
            <pc:docMk/>
            <pc:sldMk cId="3924157299" sldId="584"/>
            <ac:spMk id="8" creationId="{00000000-0000-0000-0000-000000000000}"/>
          </ac:spMkLst>
        </pc:spChg>
        <pc:spChg chg="mod">
          <ac:chgData name="Stewart Gale" userId="3647ddd2-6040-41ae-a96d-232c23482af8" providerId="ADAL" clId="{266FE407-6423-405D-9BCF-DA687423E0D3}" dt="2023-01-11T06:48:24.883" v="312" actId="1076"/>
          <ac:spMkLst>
            <pc:docMk/>
            <pc:sldMk cId="3924157299" sldId="584"/>
            <ac:spMk id="11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6:59.192" v="271" actId="478"/>
          <ac:spMkLst>
            <pc:docMk/>
            <pc:sldMk cId="3924157299" sldId="584"/>
            <ac:spMk id="12" creationId="{00000000-0000-0000-0000-000000000000}"/>
          </ac:spMkLst>
        </pc:spChg>
        <pc:spChg chg="mod">
          <ac:chgData name="Stewart Gale" userId="3647ddd2-6040-41ae-a96d-232c23482af8" providerId="ADAL" clId="{266FE407-6423-405D-9BCF-DA687423E0D3}" dt="2023-01-11T06:48:31.649" v="315" actId="1076"/>
          <ac:spMkLst>
            <pc:docMk/>
            <pc:sldMk cId="3924157299" sldId="584"/>
            <ac:spMk id="13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6:59.192" v="271" actId="478"/>
          <ac:spMkLst>
            <pc:docMk/>
            <pc:sldMk cId="3924157299" sldId="584"/>
            <ac:spMk id="15" creationId="{00000000-0000-0000-0000-000000000000}"/>
          </ac:spMkLst>
        </pc:spChg>
        <pc:spChg chg="del">
          <ac:chgData name="Stewart Gale" userId="3647ddd2-6040-41ae-a96d-232c23482af8" providerId="ADAL" clId="{266FE407-6423-405D-9BCF-DA687423E0D3}" dt="2023-01-11T06:46:38.555" v="265" actId="478"/>
          <ac:spMkLst>
            <pc:docMk/>
            <pc:sldMk cId="3924157299" sldId="584"/>
            <ac:spMk id="16" creationId="{3CD5D57F-4D22-32FD-8AF9-B4D9EE951731}"/>
          </ac:spMkLst>
        </pc:spChg>
        <pc:spChg chg="del">
          <ac:chgData name="Stewart Gale" userId="3647ddd2-6040-41ae-a96d-232c23482af8" providerId="ADAL" clId="{266FE407-6423-405D-9BCF-DA687423E0D3}" dt="2023-01-11T06:46:38.555" v="265" actId="478"/>
          <ac:spMkLst>
            <pc:docMk/>
            <pc:sldMk cId="3924157299" sldId="584"/>
            <ac:spMk id="19" creationId="{A739EAC9-31AC-75EE-F7F1-629E7EA2C0E8}"/>
          </ac:spMkLst>
        </pc:spChg>
        <pc:spChg chg="del">
          <ac:chgData name="Stewart Gale" userId="3647ddd2-6040-41ae-a96d-232c23482af8" providerId="ADAL" clId="{266FE407-6423-405D-9BCF-DA687423E0D3}" dt="2023-01-11T06:46:38.555" v="265" actId="478"/>
          <ac:spMkLst>
            <pc:docMk/>
            <pc:sldMk cId="3924157299" sldId="584"/>
            <ac:spMk id="24" creationId="{80DA6239-9D3B-8F98-6EE8-F6318282D2FF}"/>
          </ac:spMkLst>
        </pc:spChg>
        <pc:spChg chg="add mod">
          <ac:chgData name="Stewart Gale" userId="3647ddd2-6040-41ae-a96d-232c23482af8" providerId="ADAL" clId="{266FE407-6423-405D-9BCF-DA687423E0D3}" dt="2023-01-11T06:48:22.140" v="311" actId="1076"/>
          <ac:spMkLst>
            <pc:docMk/>
            <pc:sldMk cId="3924157299" sldId="584"/>
            <ac:spMk id="25" creationId="{C2CB0316-5D32-7AA7-8360-329E0C526928}"/>
          </ac:spMkLst>
        </pc:spChg>
        <pc:spChg chg="add mod">
          <ac:chgData name="Stewart Gale" userId="3647ddd2-6040-41ae-a96d-232c23482af8" providerId="ADAL" clId="{266FE407-6423-405D-9BCF-DA687423E0D3}" dt="2023-01-11T06:48:38.059" v="316" actId="14100"/>
          <ac:spMkLst>
            <pc:docMk/>
            <pc:sldMk cId="3924157299" sldId="584"/>
            <ac:spMk id="27" creationId="{5AF307CB-2BD2-2789-F4C1-D552408A3A23}"/>
          </ac:spMkLst>
        </pc:spChg>
        <pc:spChg chg="add mod">
          <ac:chgData name="Stewart Gale" userId="3647ddd2-6040-41ae-a96d-232c23482af8" providerId="ADAL" clId="{266FE407-6423-405D-9BCF-DA687423E0D3}" dt="2023-01-11T06:48:50.437" v="319" actId="20577"/>
          <ac:spMkLst>
            <pc:docMk/>
            <pc:sldMk cId="3924157299" sldId="584"/>
            <ac:spMk id="28" creationId="{00A422EC-B880-1DED-7694-1A7E57E8A463}"/>
          </ac:spMkLst>
        </pc:spChg>
        <pc:picChg chg="mod">
          <ac:chgData name="Stewart Gale" userId="3647ddd2-6040-41ae-a96d-232c23482af8" providerId="ADAL" clId="{266FE407-6423-405D-9BCF-DA687423E0D3}" dt="2023-01-11T06:47:01.830" v="272" actId="1076"/>
          <ac:picMkLst>
            <pc:docMk/>
            <pc:sldMk cId="3924157299" sldId="584"/>
            <ac:picMk id="5" creationId="{00000000-0000-0000-0000-000000000000}"/>
          </ac:picMkLst>
        </pc:picChg>
        <pc:cxnChg chg="add del mod">
          <ac:chgData name="Stewart Gale" userId="3647ddd2-6040-41ae-a96d-232c23482af8" providerId="ADAL" clId="{266FE407-6423-405D-9BCF-DA687423E0D3}" dt="2023-01-11T06:46:42.802" v="266" actId="14100"/>
          <ac:cxnSpMkLst>
            <pc:docMk/>
            <pc:sldMk cId="3924157299" sldId="584"/>
            <ac:cxnSpMk id="9" creationId="{412AF55E-C000-7D0D-20FB-38C234C8D8FD}"/>
          </ac:cxnSpMkLst>
        </pc:cxnChg>
        <pc:cxnChg chg="del">
          <ac:chgData name="Stewart Gale" userId="3647ddd2-6040-41ae-a96d-232c23482af8" providerId="ADAL" clId="{266FE407-6423-405D-9BCF-DA687423E0D3}" dt="2023-01-11T06:46:49.613" v="268" actId="478"/>
          <ac:cxnSpMkLst>
            <pc:docMk/>
            <pc:sldMk cId="3924157299" sldId="584"/>
            <ac:cxnSpMk id="14" creationId="{92CB6749-1F4B-3849-355A-1C2F0F69E855}"/>
          </ac:cxnSpMkLst>
        </pc:cxnChg>
        <pc:cxnChg chg="del">
          <ac:chgData name="Stewart Gale" userId="3647ddd2-6040-41ae-a96d-232c23482af8" providerId="ADAL" clId="{266FE407-6423-405D-9BCF-DA687423E0D3}" dt="2023-01-11T06:46:49.613" v="268" actId="478"/>
          <ac:cxnSpMkLst>
            <pc:docMk/>
            <pc:sldMk cId="3924157299" sldId="584"/>
            <ac:cxnSpMk id="18" creationId="{32BFF88B-344B-A11B-AFA8-B077278DAE15}"/>
          </ac:cxnSpMkLst>
        </pc:cxnChg>
        <pc:cxnChg chg="del mod">
          <ac:chgData name="Stewart Gale" userId="3647ddd2-6040-41ae-a96d-232c23482af8" providerId="ADAL" clId="{266FE407-6423-405D-9BCF-DA687423E0D3}" dt="2023-01-11T06:46:49.613" v="268" actId="478"/>
          <ac:cxnSpMkLst>
            <pc:docMk/>
            <pc:sldMk cId="3924157299" sldId="584"/>
            <ac:cxnSpMk id="20" creationId="{47B75A4F-2AF9-BE88-392D-BE637000EE4F}"/>
          </ac:cxnSpMkLst>
        </pc:cxnChg>
        <pc:cxnChg chg="mod">
          <ac:chgData name="Stewart Gale" userId="3647ddd2-6040-41ae-a96d-232c23482af8" providerId="ADAL" clId="{266FE407-6423-405D-9BCF-DA687423E0D3}" dt="2023-01-11T06:46:46.972" v="267" actId="14100"/>
          <ac:cxnSpMkLst>
            <pc:docMk/>
            <pc:sldMk cId="3924157299" sldId="584"/>
            <ac:cxnSpMk id="23" creationId="{FDCC8BF2-A461-A344-3A26-2264D3357AB5}"/>
          </ac:cxnSpMkLst>
        </pc:cxnChg>
      </pc:sldChg>
      <pc:sldChg chg="add">
        <pc:chgData name="Stewart Gale" userId="3647ddd2-6040-41ae-a96d-232c23482af8" providerId="ADAL" clId="{266FE407-6423-405D-9BCF-DA687423E0D3}" dt="2023-02-03T05:26:49.870" v="376"/>
        <pc:sldMkLst>
          <pc:docMk/>
          <pc:sldMk cId="2406481987" sldId="585"/>
        </pc:sldMkLst>
      </pc:sldChg>
      <pc:sldChg chg="addSp delSp modSp new mod modAnim">
        <pc:chgData name="Stewart Gale" userId="3647ddd2-6040-41ae-a96d-232c23482af8" providerId="ADAL" clId="{266FE407-6423-405D-9BCF-DA687423E0D3}" dt="2023-02-03T05:32:28.735" v="483" actId="1076"/>
        <pc:sldMkLst>
          <pc:docMk/>
          <pc:sldMk cId="2929911065" sldId="586"/>
        </pc:sldMkLst>
        <pc:spChg chg="mod">
          <ac:chgData name="Stewart Gale" userId="3647ddd2-6040-41ae-a96d-232c23482af8" providerId="ADAL" clId="{266FE407-6423-405D-9BCF-DA687423E0D3}" dt="2023-02-03T05:28:15.530" v="420" actId="20577"/>
          <ac:spMkLst>
            <pc:docMk/>
            <pc:sldMk cId="2929911065" sldId="586"/>
            <ac:spMk id="5" creationId="{C3FC09A7-4274-8FA6-BF21-CC93B418D03D}"/>
          </ac:spMkLst>
        </pc:spChg>
        <pc:spChg chg="add del mod">
          <ac:chgData name="Stewart Gale" userId="3647ddd2-6040-41ae-a96d-232c23482af8" providerId="ADAL" clId="{266FE407-6423-405D-9BCF-DA687423E0D3}" dt="2023-02-03T05:29:28.408" v="433" actId="478"/>
          <ac:spMkLst>
            <pc:docMk/>
            <pc:sldMk cId="2929911065" sldId="586"/>
            <ac:spMk id="9" creationId="{72571F88-FE0B-5B2B-9CED-735A63875C14}"/>
          </ac:spMkLst>
        </pc:spChg>
        <pc:grpChg chg="add mod">
          <ac:chgData name="Stewart Gale" userId="3647ddd2-6040-41ae-a96d-232c23482af8" providerId="ADAL" clId="{266FE407-6423-405D-9BCF-DA687423E0D3}" dt="2023-02-03T05:27:58.376" v="383"/>
          <ac:grpSpMkLst>
            <pc:docMk/>
            <pc:sldMk cId="2929911065" sldId="586"/>
            <ac:grpSpMk id="4" creationId="{7945B252-8406-D342-606E-75282D20D3D0}"/>
          </ac:grpSpMkLst>
        </pc:grpChg>
        <pc:picChg chg="add mod modCrop">
          <ac:chgData name="Stewart Gale" userId="3647ddd2-6040-41ae-a96d-232c23482af8" providerId="ADAL" clId="{266FE407-6423-405D-9BCF-DA687423E0D3}" dt="2023-02-03T05:32:28.735" v="483" actId="1076"/>
          <ac:picMkLst>
            <pc:docMk/>
            <pc:sldMk cId="2929911065" sldId="586"/>
            <ac:picMk id="3" creationId="{C2830565-CB72-8C1F-90EB-2DCAB123F809}"/>
          </ac:picMkLst>
        </pc:picChg>
        <pc:picChg chg="add del mod modCrop">
          <ac:chgData name="Stewart Gale" userId="3647ddd2-6040-41ae-a96d-232c23482af8" providerId="ADAL" clId="{266FE407-6423-405D-9BCF-DA687423E0D3}" dt="2023-02-03T05:29:28.408" v="433" actId="478"/>
          <ac:picMkLst>
            <pc:docMk/>
            <pc:sldMk cId="2929911065" sldId="586"/>
            <ac:picMk id="8" creationId="{DCF5C6CE-C738-200F-57CF-0F55A2FFE249}"/>
          </ac:picMkLst>
        </pc:picChg>
        <pc:picChg chg="add mod modCrop">
          <ac:chgData name="Stewart Gale" userId="3647ddd2-6040-41ae-a96d-232c23482af8" providerId="ADAL" clId="{266FE407-6423-405D-9BCF-DA687423E0D3}" dt="2023-02-03T05:30:04.992" v="443" actId="1076"/>
          <ac:picMkLst>
            <pc:docMk/>
            <pc:sldMk cId="2929911065" sldId="586"/>
            <ac:picMk id="10" creationId="{86A95531-8462-B49B-0DF0-27C583FC131C}"/>
          </ac:picMkLst>
        </pc:picChg>
        <pc:picChg chg="add mod modCrop">
          <ac:chgData name="Stewart Gale" userId="3647ddd2-6040-41ae-a96d-232c23482af8" providerId="ADAL" clId="{266FE407-6423-405D-9BCF-DA687423E0D3}" dt="2023-02-03T05:30:37.562" v="451" actId="1076"/>
          <ac:picMkLst>
            <pc:docMk/>
            <pc:sldMk cId="2929911065" sldId="586"/>
            <ac:picMk id="12" creationId="{31D2D49E-44F2-FC84-477E-A6523D2FA984}"/>
          </ac:picMkLst>
        </pc:picChg>
        <pc:cxnChg chg="mod">
          <ac:chgData name="Stewart Gale" userId="3647ddd2-6040-41ae-a96d-232c23482af8" providerId="ADAL" clId="{266FE407-6423-405D-9BCF-DA687423E0D3}" dt="2023-02-03T05:27:58.376" v="383"/>
          <ac:cxnSpMkLst>
            <pc:docMk/>
            <pc:sldMk cId="2929911065" sldId="586"/>
            <ac:cxnSpMk id="6" creationId="{E7194EAA-7DE0-C84E-851A-AA9B98C3AE4D}"/>
          </ac:cxnSpMkLst>
        </pc:cxnChg>
      </pc:sldChg>
      <pc:sldChg chg="addSp delSp modSp add mod delAnim modAnim">
        <pc:chgData name="Stewart Gale" userId="3647ddd2-6040-41ae-a96d-232c23482af8" providerId="ADAL" clId="{266FE407-6423-405D-9BCF-DA687423E0D3}" dt="2023-02-03T05:32:42.925" v="486"/>
        <pc:sldMkLst>
          <pc:docMk/>
          <pc:sldMk cId="654679431" sldId="587"/>
        </pc:sldMkLst>
        <pc:spChg chg="add del mod">
          <ac:chgData name="Stewart Gale" userId="3647ddd2-6040-41ae-a96d-232c23482af8" providerId="ADAL" clId="{266FE407-6423-405D-9BCF-DA687423E0D3}" dt="2023-02-03T05:32:02.888" v="472" actId="478"/>
          <ac:spMkLst>
            <pc:docMk/>
            <pc:sldMk cId="654679431" sldId="587"/>
            <ac:spMk id="8" creationId="{DFE4D1ED-17E2-6BBD-5CBF-062CDFC7CF63}"/>
          </ac:spMkLst>
        </pc:spChg>
        <pc:spChg chg="add del mod">
          <ac:chgData name="Stewart Gale" userId="3647ddd2-6040-41ae-a96d-232c23482af8" providerId="ADAL" clId="{266FE407-6423-405D-9BCF-DA687423E0D3}" dt="2023-02-03T05:32:02.888" v="472" actId="478"/>
          <ac:spMkLst>
            <pc:docMk/>
            <pc:sldMk cId="654679431" sldId="587"/>
            <ac:spMk id="9" creationId="{D8AEE58D-6DF7-B722-8A7C-EC8BF743D06D}"/>
          </ac:spMkLst>
        </pc:spChg>
        <pc:picChg chg="mod">
          <ac:chgData name="Stewart Gale" userId="3647ddd2-6040-41ae-a96d-232c23482af8" providerId="ADAL" clId="{266FE407-6423-405D-9BCF-DA687423E0D3}" dt="2023-02-03T05:32:23.611" v="480" actId="1076"/>
          <ac:picMkLst>
            <pc:docMk/>
            <pc:sldMk cId="654679431" sldId="587"/>
            <ac:picMk id="3" creationId="{C2830565-CB72-8C1F-90EB-2DCAB123F809}"/>
          </ac:picMkLst>
        </pc:picChg>
        <pc:picChg chg="add del mod modCrop">
          <ac:chgData name="Stewart Gale" userId="3647ddd2-6040-41ae-a96d-232c23482af8" providerId="ADAL" clId="{266FE407-6423-405D-9BCF-DA687423E0D3}" dt="2023-02-03T05:32:02.888" v="472" actId="478"/>
          <ac:picMkLst>
            <pc:docMk/>
            <pc:sldMk cId="654679431" sldId="587"/>
            <ac:picMk id="7" creationId="{57909ECF-583D-0E01-D28E-419830B72DAC}"/>
          </ac:picMkLst>
        </pc:picChg>
        <pc:picChg chg="mod">
          <ac:chgData name="Stewart Gale" userId="3647ddd2-6040-41ae-a96d-232c23482af8" providerId="ADAL" clId="{266FE407-6423-405D-9BCF-DA687423E0D3}" dt="2023-02-03T05:32:34.978" v="484" actId="1076"/>
          <ac:picMkLst>
            <pc:docMk/>
            <pc:sldMk cId="654679431" sldId="587"/>
            <ac:picMk id="10" creationId="{86A95531-8462-B49B-0DF0-27C583FC131C}"/>
          </ac:picMkLst>
        </pc:picChg>
        <pc:picChg chg="add mod modCrop">
          <ac:chgData name="Stewart Gale" userId="3647ddd2-6040-41ae-a96d-232c23482af8" providerId="ADAL" clId="{266FE407-6423-405D-9BCF-DA687423E0D3}" dt="2023-02-03T05:32:19.521" v="478" actId="1076"/>
          <ac:picMkLst>
            <pc:docMk/>
            <pc:sldMk cId="654679431" sldId="587"/>
            <ac:picMk id="11" creationId="{9FBEE961-40E4-7996-18C1-B9CC01FD61A9}"/>
          </ac:picMkLst>
        </pc:picChg>
        <pc:picChg chg="del">
          <ac:chgData name="Stewart Gale" userId="3647ddd2-6040-41ae-a96d-232c23482af8" providerId="ADAL" clId="{266FE407-6423-405D-9BCF-DA687423E0D3}" dt="2023-02-03T05:30:59.886" v="455" actId="478"/>
          <ac:picMkLst>
            <pc:docMk/>
            <pc:sldMk cId="654679431" sldId="587"/>
            <ac:picMk id="12" creationId="{31D2D49E-44F2-FC84-477E-A6523D2FA984}"/>
          </ac:picMkLst>
        </pc:picChg>
      </pc:sldChg>
      <pc:sldChg chg="addSp delSp modSp add mod ord delAnim">
        <pc:chgData name="Stewart Gale" userId="3647ddd2-6040-41ae-a96d-232c23482af8" providerId="ADAL" clId="{266FE407-6423-405D-9BCF-DA687423E0D3}" dt="2023-02-03T05:48:41.591" v="943" actId="1076"/>
        <pc:sldMkLst>
          <pc:docMk/>
          <pc:sldMk cId="2278742972" sldId="588"/>
        </pc:sldMkLst>
        <pc:spChg chg="add mod">
          <ac:chgData name="Stewart Gale" userId="3647ddd2-6040-41ae-a96d-232c23482af8" providerId="ADAL" clId="{266FE407-6423-405D-9BCF-DA687423E0D3}" dt="2023-02-03T05:47:45.369" v="919" actId="1076"/>
          <ac:spMkLst>
            <pc:docMk/>
            <pc:sldMk cId="2278742972" sldId="588"/>
            <ac:spMk id="16" creationId="{FF26F73A-D7AA-9F6E-F946-33C8F6A39B6B}"/>
          </ac:spMkLst>
        </pc:spChg>
        <pc:spChg chg="add mod">
          <ac:chgData name="Stewart Gale" userId="3647ddd2-6040-41ae-a96d-232c23482af8" providerId="ADAL" clId="{266FE407-6423-405D-9BCF-DA687423E0D3}" dt="2023-02-03T05:48:31.926" v="939" actId="1076"/>
          <ac:spMkLst>
            <pc:docMk/>
            <pc:sldMk cId="2278742972" sldId="588"/>
            <ac:spMk id="22" creationId="{1868186C-912B-43D8-B918-AEC4CEC4D413}"/>
          </ac:spMkLst>
        </pc:spChg>
        <pc:spChg chg="add mod">
          <ac:chgData name="Stewart Gale" userId="3647ddd2-6040-41ae-a96d-232c23482af8" providerId="ADAL" clId="{266FE407-6423-405D-9BCF-DA687423E0D3}" dt="2023-02-03T05:48:41.591" v="943" actId="1076"/>
          <ac:spMkLst>
            <pc:docMk/>
            <pc:sldMk cId="2278742972" sldId="588"/>
            <ac:spMk id="23" creationId="{70FDCBA4-D76D-D011-AE63-3DA0D5794B9D}"/>
          </ac:spMkLst>
        </pc:spChg>
        <pc:picChg chg="add del">
          <ac:chgData name="Stewart Gale" userId="3647ddd2-6040-41ae-a96d-232c23482af8" providerId="ADAL" clId="{266FE407-6423-405D-9BCF-DA687423E0D3}" dt="2023-02-03T05:37:21.233" v="498" actId="478"/>
          <ac:picMkLst>
            <pc:docMk/>
            <pc:sldMk cId="2278742972" sldId="588"/>
            <ac:picMk id="2" creationId="{D99E1A15-EBC8-7688-34C2-00587FF3F2D4}"/>
          </ac:picMkLst>
        </pc:picChg>
        <pc:picChg chg="del">
          <ac:chgData name="Stewart Gale" userId="3647ddd2-6040-41ae-a96d-232c23482af8" providerId="ADAL" clId="{266FE407-6423-405D-9BCF-DA687423E0D3}" dt="2023-02-03T05:32:53.499" v="488" actId="478"/>
          <ac:picMkLst>
            <pc:docMk/>
            <pc:sldMk cId="2278742972" sldId="588"/>
            <ac:picMk id="3" creationId="{C2830565-CB72-8C1F-90EB-2DCAB123F809}"/>
          </ac:picMkLst>
        </pc:picChg>
        <pc:picChg chg="add del mod modCrop">
          <ac:chgData name="Stewart Gale" userId="3647ddd2-6040-41ae-a96d-232c23482af8" providerId="ADAL" clId="{266FE407-6423-405D-9BCF-DA687423E0D3}" dt="2023-02-03T05:46:15.352" v="748" actId="478"/>
          <ac:picMkLst>
            <pc:docMk/>
            <pc:sldMk cId="2278742972" sldId="588"/>
            <ac:picMk id="8" creationId="{917735EE-884D-62A7-6A9E-0DFF2C8FDA49}"/>
          </ac:picMkLst>
        </pc:picChg>
        <pc:picChg chg="del mod">
          <ac:chgData name="Stewart Gale" userId="3647ddd2-6040-41ae-a96d-232c23482af8" providerId="ADAL" clId="{266FE407-6423-405D-9BCF-DA687423E0D3}" dt="2023-02-03T05:46:24.166" v="752" actId="478"/>
          <ac:picMkLst>
            <pc:docMk/>
            <pc:sldMk cId="2278742972" sldId="588"/>
            <ac:picMk id="10" creationId="{86A95531-8462-B49B-0DF0-27C583FC131C}"/>
          </ac:picMkLst>
        </pc:picChg>
        <pc:picChg chg="add del mod modCrop">
          <ac:chgData name="Stewart Gale" userId="3647ddd2-6040-41ae-a96d-232c23482af8" providerId="ADAL" clId="{266FE407-6423-405D-9BCF-DA687423E0D3}" dt="2023-02-03T05:38:59.048" v="516" actId="478"/>
          <ac:picMkLst>
            <pc:docMk/>
            <pc:sldMk cId="2278742972" sldId="588"/>
            <ac:picMk id="11" creationId="{F793FC28-321B-55B5-A7F3-0EAD71FD78F1}"/>
          </ac:picMkLst>
        </pc:picChg>
        <pc:picChg chg="del mod">
          <ac:chgData name="Stewart Gale" userId="3647ddd2-6040-41ae-a96d-232c23482af8" providerId="ADAL" clId="{266FE407-6423-405D-9BCF-DA687423E0D3}" dt="2023-02-03T05:32:54.610" v="490" actId="478"/>
          <ac:picMkLst>
            <pc:docMk/>
            <pc:sldMk cId="2278742972" sldId="588"/>
            <ac:picMk id="12" creationId="{31D2D49E-44F2-FC84-477E-A6523D2FA984}"/>
          </ac:picMkLst>
        </pc:picChg>
        <pc:picChg chg="add del mod modCrop">
          <ac:chgData name="Stewart Gale" userId="3647ddd2-6040-41ae-a96d-232c23482af8" providerId="ADAL" clId="{266FE407-6423-405D-9BCF-DA687423E0D3}" dt="2023-02-03T05:47:31.413" v="912" actId="478"/>
          <ac:picMkLst>
            <pc:docMk/>
            <pc:sldMk cId="2278742972" sldId="588"/>
            <ac:picMk id="14" creationId="{79AD1906-307F-9888-996C-659E391B8D08}"/>
          </ac:picMkLst>
        </pc:picChg>
        <pc:picChg chg="add mod">
          <ac:chgData name="Stewart Gale" userId="3647ddd2-6040-41ae-a96d-232c23482af8" providerId="ADAL" clId="{266FE407-6423-405D-9BCF-DA687423E0D3}" dt="2023-02-03T05:47:47.838" v="920" actId="1076"/>
          <ac:picMkLst>
            <pc:docMk/>
            <pc:sldMk cId="2278742972" sldId="588"/>
            <ac:picMk id="15" creationId="{583299EB-10C8-CFD6-E64B-AB06861A6A64}"/>
          </ac:picMkLst>
        </pc:picChg>
        <pc:cxnChg chg="add mod">
          <ac:chgData name="Stewart Gale" userId="3647ddd2-6040-41ae-a96d-232c23482af8" providerId="ADAL" clId="{266FE407-6423-405D-9BCF-DA687423E0D3}" dt="2023-02-03T05:48:11.945" v="927" actId="1076"/>
          <ac:cxnSpMkLst>
            <pc:docMk/>
            <pc:sldMk cId="2278742972" sldId="588"/>
            <ac:cxnSpMk id="18" creationId="{7A9E7266-389E-903A-F274-82FC7E007A81}"/>
          </ac:cxnSpMkLst>
        </pc:cxnChg>
        <pc:cxnChg chg="add mod">
          <ac:chgData name="Stewart Gale" userId="3647ddd2-6040-41ae-a96d-232c23482af8" providerId="ADAL" clId="{266FE407-6423-405D-9BCF-DA687423E0D3}" dt="2023-02-03T05:48:19.882" v="930" actId="1076"/>
          <ac:cxnSpMkLst>
            <pc:docMk/>
            <pc:sldMk cId="2278742972" sldId="588"/>
            <ac:cxnSpMk id="20" creationId="{C0F24C00-B94E-8B50-650C-8FC71E721ED5}"/>
          </ac:cxnSpMkLst>
        </pc:cxnChg>
      </pc:sldChg>
      <pc:sldChg chg="addSp delSp modSp add mod ord delAnim">
        <pc:chgData name="Stewart Gale" userId="3647ddd2-6040-41ae-a96d-232c23482af8" providerId="ADAL" clId="{266FE407-6423-405D-9BCF-DA687423E0D3}" dt="2023-02-03T05:46:06.031" v="747" actId="1076"/>
        <pc:sldMkLst>
          <pc:docMk/>
          <pc:sldMk cId="2823865360" sldId="589"/>
        </pc:sldMkLst>
        <pc:spChg chg="add mod">
          <ac:chgData name="Stewart Gale" userId="3647ddd2-6040-41ae-a96d-232c23482af8" providerId="ADAL" clId="{266FE407-6423-405D-9BCF-DA687423E0D3}" dt="2023-02-03T05:43:58.019" v="605" actId="1076"/>
          <ac:spMkLst>
            <pc:docMk/>
            <pc:sldMk cId="2823865360" sldId="589"/>
            <ac:spMk id="2" creationId="{A3017847-AFB9-CCD5-2914-0535906CF4BE}"/>
          </ac:spMkLst>
        </pc:spChg>
        <pc:spChg chg="add del mod">
          <ac:chgData name="Stewart Gale" userId="3647ddd2-6040-41ae-a96d-232c23482af8" providerId="ADAL" clId="{266FE407-6423-405D-9BCF-DA687423E0D3}" dt="2023-02-03T05:43:33.382" v="594" actId="478"/>
          <ac:spMkLst>
            <pc:docMk/>
            <pc:sldMk cId="2823865360" sldId="589"/>
            <ac:spMk id="12" creationId="{78C8702E-5FE5-C52C-13FC-BE2F4AD931F8}"/>
          </ac:spMkLst>
        </pc:spChg>
        <pc:spChg chg="add del mod">
          <ac:chgData name="Stewart Gale" userId="3647ddd2-6040-41ae-a96d-232c23482af8" providerId="ADAL" clId="{266FE407-6423-405D-9BCF-DA687423E0D3}" dt="2023-02-03T05:43:33.382" v="594" actId="478"/>
          <ac:spMkLst>
            <pc:docMk/>
            <pc:sldMk cId="2823865360" sldId="589"/>
            <ac:spMk id="13" creationId="{48BBE799-F246-A2EE-D070-13991D1348AF}"/>
          </ac:spMkLst>
        </pc:spChg>
        <pc:spChg chg="add mod">
          <ac:chgData name="Stewart Gale" userId="3647ddd2-6040-41ae-a96d-232c23482af8" providerId="ADAL" clId="{266FE407-6423-405D-9BCF-DA687423E0D3}" dt="2023-02-03T05:45:31.880" v="740" actId="1076"/>
          <ac:spMkLst>
            <pc:docMk/>
            <pc:sldMk cId="2823865360" sldId="589"/>
            <ac:spMk id="17" creationId="{43359F88-5492-9D02-3995-7FF63DF65E63}"/>
          </ac:spMkLst>
        </pc:spChg>
        <pc:picChg chg="add del mod modCrop">
          <ac:chgData name="Stewart Gale" userId="3647ddd2-6040-41ae-a96d-232c23482af8" providerId="ADAL" clId="{266FE407-6423-405D-9BCF-DA687423E0D3}" dt="2023-02-03T05:44:04.123" v="608" actId="21"/>
          <ac:picMkLst>
            <pc:docMk/>
            <pc:sldMk cId="2823865360" sldId="589"/>
            <ac:picMk id="7" creationId="{7D398B0D-E636-1961-5A98-E5CB0FC02340}"/>
          </ac:picMkLst>
        </pc:picChg>
        <pc:picChg chg="del">
          <ac:chgData name="Stewart Gale" userId="3647ddd2-6040-41ae-a96d-232c23482af8" providerId="ADAL" clId="{266FE407-6423-405D-9BCF-DA687423E0D3}" dt="2023-02-03T05:39:39.981" v="530" actId="478"/>
          <ac:picMkLst>
            <pc:docMk/>
            <pc:sldMk cId="2823865360" sldId="589"/>
            <ac:picMk id="8" creationId="{917735EE-884D-62A7-6A9E-0DFF2C8FDA49}"/>
          </ac:picMkLst>
        </pc:picChg>
        <pc:picChg chg="del">
          <ac:chgData name="Stewart Gale" userId="3647ddd2-6040-41ae-a96d-232c23482af8" providerId="ADAL" clId="{266FE407-6423-405D-9BCF-DA687423E0D3}" dt="2023-02-03T05:39:38.681" v="529" actId="478"/>
          <ac:picMkLst>
            <pc:docMk/>
            <pc:sldMk cId="2823865360" sldId="589"/>
            <ac:picMk id="10" creationId="{86A95531-8462-B49B-0DF0-27C583FC131C}"/>
          </ac:picMkLst>
        </pc:picChg>
        <pc:picChg chg="add del mod modCrop">
          <ac:chgData name="Stewart Gale" userId="3647ddd2-6040-41ae-a96d-232c23482af8" providerId="ADAL" clId="{266FE407-6423-405D-9BCF-DA687423E0D3}" dt="2023-02-03T05:43:33.382" v="594" actId="478"/>
          <ac:picMkLst>
            <pc:docMk/>
            <pc:sldMk cId="2823865360" sldId="589"/>
            <ac:picMk id="11" creationId="{CBB347F2-5823-128A-B252-F8C70558E4DB}"/>
          </ac:picMkLst>
        </pc:picChg>
        <pc:picChg chg="del">
          <ac:chgData name="Stewart Gale" userId="3647ddd2-6040-41ae-a96d-232c23482af8" providerId="ADAL" clId="{266FE407-6423-405D-9BCF-DA687423E0D3}" dt="2023-02-03T05:39:38.681" v="529" actId="478"/>
          <ac:picMkLst>
            <pc:docMk/>
            <pc:sldMk cId="2823865360" sldId="589"/>
            <ac:picMk id="14" creationId="{79AD1906-307F-9888-996C-659E391B8D08}"/>
          </ac:picMkLst>
        </pc:picChg>
        <pc:picChg chg="add del mod modCrop">
          <ac:chgData name="Stewart Gale" userId="3647ddd2-6040-41ae-a96d-232c23482af8" providerId="ADAL" clId="{266FE407-6423-405D-9BCF-DA687423E0D3}" dt="2023-02-03T05:45:13.607" v="729" actId="478"/>
          <ac:picMkLst>
            <pc:docMk/>
            <pc:sldMk cId="2823865360" sldId="589"/>
            <ac:picMk id="15" creationId="{2B95D4BA-6C90-1747-2C32-3B57025FEFA1}"/>
          </ac:picMkLst>
        </pc:picChg>
        <pc:picChg chg="add mod">
          <ac:chgData name="Stewart Gale" userId="3647ddd2-6040-41ae-a96d-232c23482af8" providerId="ADAL" clId="{266FE407-6423-405D-9BCF-DA687423E0D3}" dt="2023-02-03T05:44:15.183" v="614" actId="1076"/>
          <ac:picMkLst>
            <pc:docMk/>
            <pc:sldMk cId="2823865360" sldId="589"/>
            <ac:picMk id="16" creationId="{B595AC93-42D9-543D-6CBD-552D293B104B}"/>
          </ac:picMkLst>
        </pc:picChg>
        <pc:picChg chg="add mod modCrop">
          <ac:chgData name="Stewart Gale" userId="3647ddd2-6040-41ae-a96d-232c23482af8" providerId="ADAL" clId="{266FE407-6423-405D-9BCF-DA687423E0D3}" dt="2023-02-03T05:46:06.031" v="747" actId="1076"/>
          <ac:picMkLst>
            <pc:docMk/>
            <pc:sldMk cId="2823865360" sldId="589"/>
            <ac:picMk id="18" creationId="{D144BC73-B4D3-8C9B-AC88-A30260D13B3D}"/>
          </ac:picMkLst>
        </pc:picChg>
      </pc:sldChg>
    </pc:docChg>
  </pc:docChgLst>
  <pc:docChgLst>
    <pc:chgData name="Stewart Gale" userId="3647ddd2-6040-41ae-a96d-232c23482af8" providerId="ADAL" clId="{8A986D92-5B2E-4565-8E07-DC58EB5B5003}"/>
    <pc:docChg chg="undo custSel addSld delSld modSld sldOrd modMainMaster modNotesMaster">
      <pc:chgData name="Stewart Gale" userId="3647ddd2-6040-41ae-a96d-232c23482af8" providerId="ADAL" clId="{8A986D92-5B2E-4565-8E07-DC58EB5B5003}" dt="2024-07-19T11:54:53.569" v="2281" actId="47"/>
      <pc:docMkLst>
        <pc:docMk/>
      </pc:docMkLst>
      <pc:sldChg chg="delSp modSp mod ord">
        <pc:chgData name="Stewart Gale" userId="3647ddd2-6040-41ae-a96d-232c23482af8" providerId="ADAL" clId="{8A986D92-5B2E-4565-8E07-DC58EB5B5003}" dt="2024-06-28T03:16:12.388" v="1803"/>
        <pc:sldMkLst>
          <pc:docMk/>
          <pc:sldMk cId="662241678" sldId="559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662241678" sldId="559"/>
            <ac:spMk id="3" creationId="{2B6E6D86-E001-49E7-B3C1-4EFDD8EC159E}"/>
          </ac:spMkLst>
        </pc:spChg>
        <pc:spChg chg="mod">
          <ac:chgData name="Stewart Gale" userId="3647ddd2-6040-41ae-a96d-232c23482af8" providerId="ADAL" clId="{8A986D92-5B2E-4565-8E07-DC58EB5B5003}" dt="2024-06-27T09:55:32.382" v="177" actId="1076"/>
          <ac:spMkLst>
            <pc:docMk/>
            <pc:sldMk cId="662241678" sldId="559"/>
            <ac:spMk id="5" creationId="{D07C61EF-D39D-4346-B313-E30EF61FD889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6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10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1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17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19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20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21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2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23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5:55.581" v="181" actId="1035"/>
          <ac:spMkLst>
            <pc:docMk/>
            <pc:sldMk cId="662241678" sldId="559"/>
            <ac:spMk id="24" creationId="{00000000-0000-0000-0000-000000000000}"/>
          </ac:spMkLst>
        </pc:spChg>
        <pc:grpChg chg="del mod">
          <ac:chgData name="Stewart Gale" userId="3647ddd2-6040-41ae-a96d-232c23482af8" providerId="ADAL" clId="{8A986D92-5B2E-4565-8E07-DC58EB5B5003}" dt="2024-06-27T09:55:01.529" v="161" actId="478"/>
          <ac:grpSpMkLst>
            <pc:docMk/>
            <pc:sldMk cId="662241678" sldId="559"/>
            <ac:grpSpMk id="2" creationId="{79D6F261-3A75-4483-914B-4109E4E7C16B}"/>
          </ac:grpSpMkLst>
        </pc:grp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662241678" sldId="559"/>
            <ac:cxnSpMk id="4" creationId="{8F79FCCF-8B54-4040-9E62-205B720061CB}"/>
          </ac:cxnSpMkLst>
        </pc:cxnChg>
        <pc:cxnChg chg="mod">
          <ac:chgData name="Stewart Gale" userId="3647ddd2-6040-41ae-a96d-232c23482af8" providerId="ADAL" clId="{8A986D92-5B2E-4565-8E07-DC58EB5B5003}" dt="2024-06-27T09:55:55.581" v="181" actId="1035"/>
          <ac:cxnSpMkLst>
            <pc:docMk/>
            <pc:sldMk cId="662241678" sldId="559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5:55.581" v="181" actId="1035"/>
          <ac:cxnSpMkLst>
            <pc:docMk/>
            <pc:sldMk cId="662241678" sldId="559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5:55.581" v="181" actId="1035"/>
          <ac:cxnSpMkLst>
            <pc:docMk/>
            <pc:sldMk cId="662241678" sldId="559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5:55.581" v="181" actId="1035"/>
          <ac:cxnSpMkLst>
            <pc:docMk/>
            <pc:sldMk cId="662241678" sldId="559"/>
            <ac:cxnSpMk id="18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8A986D92-5B2E-4565-8E07-DC58EB5B5003}" dt="2024-06-27T11:26:21.587" v="1095" actId="47"/>
        <pc:sldMkLst>
          <pc:docMk/>
          <pc:sldMk cId="936476616" sldId="566"/>
        </pc:sldMkLst>
        <pc:spChg chg="del mod topLvl">
          <ac:chgData name="Stewart Gale" userId="3647ddd2-6040-41ae-a96d-232c23482af8" providerId="ADAL" clId="{8A986D92-5B2E-4565-8E07-DC58EB5B5003}" dt="2024-06-27T11:26:14.207" v="1093" actId="478"/>
          <ac:spMkLst>
            <pc:docMk/>
            <pc:sldMk cId="936476616" sldId="566"/>
            <ac:spMk id="3" creationId="{F7A00D80-90F7-4158-A749-4B4EF4C71B84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936476616" sldId="566"/>
            <ac:spMk id="6" creationId="{76ECF9D6-0E10-4DB6-BE83-99DC6321DD61}"/>
          </ac:spMkLst>
        </pc:spChg>
        <pc:spChg chg="del mod">
          <ac:chgData name="Stewart Gale" userId="3647ddd2-6040-41ae-a96d-232c23482af8" providerId="ADAL" clId="{8A986D92-5B2E-4565-8E07-DC58EB5B5003}" dt="2024-06-27T11:21:27.421" v="1001" actId="21"/>
          <ac:spMkLst>
            <pc:docMk/>
            <pc:sldMk cId="936476616" sldId="566"/>
            <ac:spMk id="10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936476616" sldId="566"/>
            <ac:spMk id="1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936476616" sldId="566"/>
            <ac:spMk id="58" creationId="{33B13A1F-75E0-420D-8B19-B7F60522D18C}"/>
          </ac:spMkLst>
        </pc:spChg>
        <pc:grpChg chg="del mod">
          <ac:chgData name="Stewart Gale" userId="3647ddd2-6040-41ae-a96d-232c23482af8" providerId="ADAL" clId="{8A986D92-5B2E-4565-8E07-DC58EB5B5003}" dt="2024-06-27T11:26:14.207" v="1093" actId="478"/>
          <ac:grpSpMkLst>
            <pc:docMk/>
            <pc:sldMk cId="936476616" sldId="566"/>
            <ac:grpSpMk id="2" creationId="{EEE14256-7D61-442C-BB6E-714A1B5A6552}"/>
          </ac:grpSpMkLst>
        </pc:grpChg>
        <pc:picChg chg="mod">
          <ac:chgData name="Stewart Gale" userId="3647ddd2-6040-41ae-a96d-232c23482af8" providerId="ADAL" clId="{8A986D92-5B2E-4565-8E07-DC58EB5B5003}" dt="2024-06-27T09:47:02.858" v="15"/>
          <ac:picMkLst>
            <pc:docMk/>
            <pc:sldMk cId="936476616" sldId="566"/>
            <ac:picMk id="5" creationId="{00000000-0000-0000-0000-000000000000}"/>
          </ac:picMkLst>
        </pc:picChg>
        <pc:cxnChg chg="del mod topLvl">
          <ac:chgData name="Stewart Gale" userId="3647ddd2-6040-41ae-a96d-232c23482af8" providerId="ADAL" clId="{8A986D92-5B2E-4565-8E07-DC58EB5B5003}" dt="2024-06-27T11:26:16.109" v="1094" actId="478"/>
          <ac:cxnSpMkLst>
            <pc:docMk/>
            <pc:sldMk cId="936476616" sldId="566"/>
            <ac:cxnSpMk id="4" creationId="{36379AAA-C1BE-42C2-89E8-149AA9BB2624}"/>
          </ac:cxnSpMkLst>
        </pc:cxnChg>
      </pc:sldChg>
      <pc:sldChg chg="delSp modSp mod">
        <pc:chgData name="Stewart Gale" userId="3647ddd2-6040-41ae-a96d-232c23482af8" providerId="ADAL" clId="{8A986D92-5B2E-4565-8E07-DC58EB5B5003}" dt="2024-06-27T09:47:22.796" v="22" actId="14100"/>
        <pc:sldMkLst>
          <pc:docMk/>
          <pc:sldMk cId="4189876600" sldId="569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4189876600" sldId="569"/>
            <ac:spMk id="3" creationId="{1DCD659B-9B0F-4736-B272-47379BEFFD3A}"/>
          </ac:spMkLst>
        </pc:spChg>
        <pc:spChg chg="mod">
          <ac:chgData name="Stewart Gale" userId="3647ddd2-6040-41ae-a96d-232c23482af8" providerId="ADAL" clId="{8A986D92-5B2E-4565-8E07-DC58EB5B5003}" dt="2024-06-27T09:47:22.796" v="22" actId="14100"/>
          <ac:spMkLst>
            <pc:docMk/>
            <pc:sldMk cId="4189876600" sldId="569"/>
            <ac:spMk id="5" creationId="{00000000-0000-0000-0000-000000000000}"/>
          </ac:spMkLst>
        </pc:spChg>
        <pc:grpChg chg="del mod">
          <ac:chgData name="Stewart Gale" userId="3647ddd2-6040-41ae-a96d-232c23482af8" providerId="ADAL" clId="{8A986D92-5B2E-4565-8E07-DC58EB5B5003}" dt="2024-06-27T09:47:04.554" v="16" actId="478"/>
          <ac:grpSpMkLst>
            <pc:docMk/>
            <pc:sldMk cId="4189876600" sldId="56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4189876600" sldId="569"/>
            <ac:cxnSpMk id="4" creationId="{694170A7-F542-433D-AE47-C7A950C348C9}"/>
          </ac:cxnSpMkLst>
        </pc:cxnChg>
      </pc:sldChg>
      <pc:sldChg chg="addSp delSp modSp mod ord addAnim delAnim modAnim">
        <pc:chgData name="Stewart Gale" userId="3647ddd2-6040-41ae-a96d-232c23482af8" providerId="ADAL" clId="{8A986D92-5B2E-4565-8E07-DC58EB5B5003}" dt="2024-06-28T03:28:29.741" v="1974"/>
        <pc:sldMkLst>
          <pc:docMk/>
          <pc:sldMk cId="2463099880" sldId="570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463099880" sldId="570"/>
            <ac:spMk id="3" creationId="{2B6E6D86-E001-49E7-B3C1-4EFDD8EC159E}"/>
          </ac:spMkLst>
        </pc:spChg>
        <pc:spChg chg="mod">
          <ac:chgData name="Stewart Gale" userId="3647ddd2-6040-41ae-a96d-232c23482af8" providerId="ADAL" clId="{8A986D92-5B2E-4565-8E07-DC58EB5B5003}" dt="2024-06-27T11:46:42.225" v="1448" actId="404"/>
          <ac:spMkLst>
            <pc:docMk/>
            <pc:sldMk cId="2463099880" sldId="570"/>
            <ac:spMk id="7" creationId="{362FC352-81AF-40AB-AB4B-F5E9DCECB6F7}"/>
          </ac:spMkLst>
        </pc:spChg>
        <pc:spChg chg="add mod">
          <ac:chgData name="Stewart Gale" userId="3647ddd2-6040-41ae-a96d-232c23482af8" providerId="ADAL" clId="{8A986D92-5B2E-4565-8E07-DC58EB5B5003}" dt="2024-06-27T11:53:11.331" v="1536" actId="14100"/>
          <ac:spMkLst>
            <pc:docMk/>
            <pc:sldMk cId="2463099880" sldId="570"/>
            <ac:spMk id="8" creationId="{57ACEA98-7207-1971-DE92-8CC94839EB9D}"/>
          </ac:spMkLst>
        </pc:spChg>
        <pc:spChg chg="add mod">
          <ac:chgData name="Stewart Gale" userId="3647ddd2-6040-41ae-a96d-232c23482af8" providerId="ADAL" clId="{8A986D92-5B2E-4565-8E07-DC58EB5B5003}" dt="2024-06-27T11:49:39.861" v="1488" actId="1076"/>
          <ac:spMkLst>
            <pc:docMk/>
            <pc:sldMk cId="2463099880" sldId="570"/>
            <ac:spMk id="10" creationId="{20EF16E5-D0EF-28B5-9055-D231FDF171A0}"/>
          </ac:spMkLst>
        </pc:spChg>
        <pc:spChg chg="add del mod">
          <ac:chgData name="Stewart Gale" userId="3647ddd2-6040-41ae-a96d-232c23482af8" providerId="ADAL" clId="{8A986D92-5B2E-4565-8E07-DC58EB5B5003}" dt="2024-06-27T11:46:14.340" v="1433" actId="478"/>
          <ac:spMkLst>
            <pc:docMk/>
            <pc:sldMk cId="2463099880" sldId="570"/>
            <ac:spMk id="15" creationId="{5EC5264A-9D60-7E60-29A7-66FFA6D8ECB0}"/>
          </ac:spMkLst>
        </pc:spChg>
        <pc:spChg chg="add mod">
          <ac:chgData name="Stewart Gale" userId="3647ddd2-6040-41ae-a96d-232c23482af8" providerId="ADAL" clId="{8A986D92-5B2E-4565-8E07-DC58EB5B5003}" dt="2024-06-27T11:51:07.236" v="1527" actId="1035"/>
          <ac:spMkLst>
            <pc:docMk/>
            <pc:sldMk cId="2463099880" sldId="570"/>
            <ac:spMk id="16" creationId="{D71694FD-E31E-8246-6582-E2C6D4A67B01}"/>
          </ac:spMkLst>
        </pc:spChg>
        <pc:spChg chg="add del mod">
          <ac:chgData name="Stewart Gale" userId="3647ddd2-6040-41ae-a96d-232c23482af8" providerId="ADAL" clId="{8A986D92-5B2E-4565-8E07-DC58EB5B5003}" dt="2024-06-27T11:46:00.154" v="1431" actId="478"/>
          <ac:spMkLst>
            <pc:docMk/>
            <pc:sldMk cId="2463099880" sldId="570"/>
            <ac:spMk id="17" creationId="{D9C8B632-79A5-41AB-E69A-CD5AC0C87CD7}"/>
          </ac:spMkLst>
        </pc:spChg>
        <pc:spChg chg="add del mod">
          <ac:chgData name="Stewart Gale" userId="3647ddd2-6040-41ae-a96d-232c23482af8" providerId="ADAL" clId="{8A986D92-5B2E-4565-8E07-DC58EB5B5003}" dt="2024-06-27T11:46:16.514" v="1434" actId="478"/>
          <ac:spMkLst>
            <pc:docMk/>
            <pc:sldMk cId="2463099880" sldId="570"/>
            <ac:spMk id="18" creationId="{0277DCAF-D2D1-2039-5C20-586A0A718613}"/>
          </ac:spMkLst>
        </pc:spChg>
        <pc:spChg chg="add mod">
          <ac:chgData name="Stewart Gale" userId="3647ddd2-6040-41ae-a96d-232c23482af8" providerId="ADAL" clId="{8A986D92-5B2E-4565-8E07-DC58EB5B5003}" dt="2024-06-28T03:28:06.587" v="1969" actId="14100"/>
          <ac:spMkLst>
            <pc:docMk/>
            <pc:sldMk cId="2463099880" sldId="570"/>
            <ac:spMk id="23" creationId="{A8D0386E-533A-3061-624A-9C46476BD0FA}"/>
          </ac:spMkLst>
        </pc:spChg>
        <pc:spChg chg="add mod">
          <ac:chgData name="Stewart Gale" userId="3647ddd2-6040-41ae-a96d-232c23482af8" providerId="ADAL" clId="{8A986D92-5B2E-4565-8E07-DC58EB5B5003}" dt="2024-06-27T11:51:15.277" v="1529" actId="1076"/>
          <ac:spMkLst>
            <pc:docMk/>
            <pc:sldMk cId="2463099880" sldId="570"/>
            <ac:spMk id="25" creationId="{4BF83A7E-7D7A-0AC4-52BA-F2488B5CDB90}"/>
          </ac:spMkLst>
        </pc:spChg>
        <pc:spChg chg="add mod">
          <ac:chgData name="Stewart Gale" userId="3647ddd2-6040-41ae-a96d-232c23482af8" providerId="ADAL" clId="{8A986D92-5B2E-4565-8E07-DC58EB5B5003}" dt="2024-06-27T11:51:42.330" v="1532" actId="208"/>
          <ac:spMkLst>
            <pc:docMk/>
            <pc:sldMk cId="2463099880" sldId="570"/>
            <ac:spMk id="26" creationId="{1BE88980-8058-64EB-40EC-28A3A37AE929}"/>
          </ac:spMkLst>
        </pc:spChg>
        <pc:spChg chg="add mod">
          <ac:chgData name="Stewart Gale" userId="3647ddd2-6040-41ae-a96d-232c23482af8" providerId="ADAL" clId="{8A986D92-5B2E-4565-8E07-DC58EB5B5003}" dt="2024-06-27T11:54:27.187" v="1550" actId="1076"/>
          <ac:spMkLst>
            <pc:docMk/>
            <pc:sldMk cId="2463099880" sldId="570"/>
            <ac:spMk id="28" creationId="{B539668D-BECD-78C7-5592-90ADFA09F9E4}"/>
          </ac:spMkLst>
        </pc:spChg>
        <pc:spChg chg="add mod">
          <ac:chgData name="Stewart Gale" userId="3647ddd2-6040-41ae-a96d-232c23482af8" providerId="ADAL" clId="{8A986D92-5B2E-4565-8E07-DC58EB5B5003}" dt="2024-06-27T11:54:55.680" v="1581" actId="1076"/>
          <ac:spMkLst>
            <pc:docMk/>
            <pc:sldMk cId="2463099880" sldId="570"/>
            <ac:spMk id="29" creationId="{D4830F24-C866-DEAA-8D5A-8D4019C767F2}"/>
          </ac:spMkLst>
        </pc:spChg>
        <pc:spChg chg="del mod">
          <ac:chgData name="Stewart Gale" userId="3647ddd2-6040-41ae-a96d-232c23482af8" providerId="ADAL" clId="{8A986D92-5B2E-4565-8E07-DC58EB5B5003}" dt="2024-06-27T11:43:43.813" v="1377" actId="478"/>
          <ac:spMkLst>
            <pc:docMk/>
            <pc:sldMk cId="2463099880" sldId="570"/>
            <ac:spMk id="37" creationId="{8B5B6C50-C2E6-49C4-802A-1757C4D7C785}"/>
          </ac:spMkLst>
        </pc:spChg>
        <pc:spChg chg="del mod">
          <ac:chgData name="Stewart Gale" userId="3647ddd2-6040-41ae-a96d-232c23482af8" providerId="ADAL" clId="{8A986D92-5B2E-4565-8E07-DC58EB5B5003}" dt="2024-06-27T11:50:45.856" v="1522" actId="478"/>
          <ac:spMkLst>
            <pc:docMk/>
            <pc:sldMk cId="2463099880" sldId="570"/>
            <ac:spMk id="44" creationId="{82570976-0393-4CD2-9428-B7D992BCF6C9}"/>
          </ac:spMkLst>
        </pc:spChg>
        <pc:grpChg chg="del mod">
          <ac:chgData name="Stewart Gale" userId="3647ddd2-6040-41ae-a96d-232c23482af8" providerId="ADAL" clId="{8A986D92-5B2E-4565-8E07-DC58EB5B5003}" dt="2024-06-27T11:26:24.397" v="1096" actId="478"/>
          <ac:grpSpMkLst>
            <pc:docMk/>
            <pc:sldMk cId="2463099880" sldId="570"/>
            <ac:grpSpMk id="2" creationId="{79D6F261-3A75-4483-914B-4109E4E7C16B}"/>
          </ac:grpSpMkLst>
        </pc:grpChg>
        <pc:picChg chg="mod modCrop">
          <ac:chgData name="Stewart Gale" userId="3647ddd2-6040-41ae-a96d-232c23482af8" providerId="ADAL" clId="{8A986D92-5B2E-4565-8E07-DC58EB5B5003}" dt="2024-06-28T03:27:38.244" v="1965" actId="732"/>
          <ac:picMkLst>
            <pc:docMk/>
            <pc:sldMk cId="2463099880" sldId="570"/>
            <ac:picMk id="6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463099880" sldId="570"/>
            <ac:cxnSpMk id="4" creationId="{8F79FCCF-8B54-4040-9E62-205B720061CB}"/>
          </ac:cxnSpMkLst>
        </pc:cxnChg>
        <pc:cxnChg chg="add mod">
          <ac:chgData name="Stewart Gale" userId="3647ddd2-6040-41ae-a96d-232c23482af8" providerId="ADAL" clId="{8A986D92-5B2E-4565-8E07-DC58EB5B5003}" dt="2024-06-27T11:51:07.236" v="1527" actId="1035"/>
          <ac:cxnSpMkLst>
            <pc:docMk/>
            <pc:sldMk cId="2463099880" sldId="570"/>
            <ac:cxnSpMk id="11" creationId="{5100040F-ABDE-2AB7-FB7C-B89EC7B5C284}"/>
          </ac:cxnSpMkLst>
        </pc:cxnChg>
        <pc:cxnChg chg="add mod">
          <ac:chgData name="Stewart Gale" userId="3647ddd2-6040-41ae-a96d-232c23482af8" providerId="ADAL" clId="{8A986D92-5B2E-4565-8E07-DC58EB5B5003}" dt="2024-06-27T11:51:07.236" v="1527" actId="1035"/>
          <ac:cxnSpMkLst>
            <pc:docMk/>
            <pc:sldMk cId="2463099880" sldId="570"/>
            <ac:cxnSpMk id="12" creationId="{1D68FF66-E580-1382-1264-FEC0DE19E934}"/>
          </ac:cxnSpMkLst>
        </pc:cxnChg>
        <pc:cxnChg chg="add del mod">
          <ac:chgData name="Stewart Gale" userId="3647ddd2-6040-41ae-a96d-232c23482af8" providerId="ADAL" clId="{8A986D92-5B2E-4565-8E07-DC58EB5B5003}" dt="2024-06-28T03:27:33.649" v="1964" actId="21"/>
          <ac:cxnSpMkLst>
            <pc:docMk/>
            <pc:sldMk cId="2463099880" sldId="570"/>
            <ac:cxnSpMk id="13" creationId="{3E265B6D-9302-170C-F774-0DC3E2240499}"/>
          </ac:cxnSpMkLst>
        </pc:cxnChg>
        <pc:cxnChg chg="add del mod">
          <ac:chgData name="Stewart Gale" userId="3647ddd2-6040-41ae-a96d-232c23482af8" providerId="ADAL" clId="{8A986D92-5B2E-4565-8E07-DC58EB5B5003}" dt="2024-06-27T11:51:45.659" v="1533" actId="21"/>
          <ac:cxnSpMkLst>
            <pc:docMk/>
            <pc:sldMk cId="2463099880" sldId="570"/>
            <ac:cxnSpMk id="14" creationId="{3BFA7E31-FE6B-B19D-4370-ADAF6B3863F4}"/>
          </ac:cxnSpMkLst>
        </pc:cxnChg>
        <pc:cxnChg chg="add mod">
          <ac:chgData name="Stewart Gale" userId="3647ddd2-6040-41ae-a96d-232c23482af8" providerId="ADAL" clId="{8A986D92-5B2E-4565-8E07-DC58EB5B5003}" dt="2024-06-27T11:51:46.926" v="1534"/>
          <ac:cxnSpMkLst>
            <pc:docMk/>
            <pc:sldMk cId="2463099880" sldId="570"/>
            <ac:cxnSpMk id="27" creationId="{3BFA7E31-FE6B-B19D-4370-ADAF6B3863F4}"/>
          </ac:cxnSpMkLst>
        </pc:cxnChg>
      </pc:sldChg>
      <pc:sldChg chg="addSp delSp modSp mod ord delAnim modAnim">
        <pc:chgData name="Stewart Gale" userId="3647ddd2-6040-41ae-a96d-232c23482af8" providerId="ADAL" clId="{8A986D92-5B2E-4565-8E07-DC58EB5B5003}" dt="2024-06-28T03:29:31.590" v="1985" actId="1038"/>
        <pc:sldMkLst>
          <pc:docMk/>
          <pc:sldMk cId="3311676908" sldId="572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311676908" sldId="572"/>
            <ac:spMk id="3" creationId="{2B6E6D86-E001-49E7-B3C1-4EFDD8EC159E}"/>
          </ac:spMkLst>
        </pc:spChg>
        <pc:spChg chg="mod">
          <ac:chgData name="Stewart Gale" userId="3647ddd2-6040-41ae-a96d-232c23482af8" providerId="ADAL" clId="{8A986D92-5B2E-4565-8E07-DC58EB5B5003}" dt="2024-06-28T03:29:03.173" v="1977" actId="1037"/>
          <ac:spMkLst>
            <pc:docMk/>
            <pc:sldMk cId="3311676908" sldId="572"/>
            <ac:spMk id="5" creationId="{00000000-0000-0000-0000-000000000000}"/>
          </ac:spMkLst>
        </pc:spChg>
        <pc:spChg chg="del mod">
          <ac:chgData name="Stewart Gale" userId="3647ddd2-6040-41ae-a96d-232c23482af8" providerId="ADAL" clId="{8A986D92-5B2E-4565-8E07-DC58EB5B5003}" dt="2024-06-27T11:55:57.107" v="1585" actId="478"/>
          <ac:spMkLst>
            <pc:docMk/>
            <pc:sldMk cId="3311676908" sldId="572"/>
            <ac:spMk id="7" creationId="{362FC352-81AF-40AB-AB4B-F5E9DCECB6F7}"/>
          </ac:spMkLst>
        </pc:spChg>
        <pc:spChg chg="del mod">
          <ac:chgData name="Stewart Gale" userId="3647ddd2-6040-41ae-a96d-232c23482af8" providerId="ADAL" clId="{8A986D92-5B2E-4565-8E07-DC58EB5B5003}" dt="2024-06-27T12:00:02.215" v="1661" actId="478"/>
          <ac:spMkLst>
            <pc:docMk/>
            <pc:sldMk cId="3311676908" sldId="572"/>
            <ac:spMk id="8" creationId="{00000000-0000-0000-0000-000000000000}"/>
          </ac:spMkLst>
        </pc:spChg>
        <pc:spChg chg="del mod">
          <ac:chgData name="Stewart Gale" userId="3647ddd2-6040-41ae-a96d-232c23482af8" providerId="ADAL" clId="{8A986D92-5B2E-4565-8E07-DC58EB5B5003}" dt="2024-06-27T11:56:07.987" v="1587" actId="478"/>
          <ac:spMkLst>
            <pc:docMk/>
            <pc:sldMk cId="3311676908" sldId="572"/>
            <ac:spMk id="9" creationId="{9FE3F403-5DB1-44DC-8116-10283C64D59C}"/>
          </ac:spMkLst>
        </pc:spChg>
        <pc:spChg chg="add mod">
          <ac:chgData name="Stewart Gale" userId="3647ddd2-6040-41ae-a96d-232c23482af8" providerId="ADAL" clId="{8A986D92-5B2E-4565-8E07-DC58EB5B5003}" dt="2024-06-27T12:06:53.825" v="1766" actId="404"/>
          <ac:spMkLst>
            <pc:docMk/>
            <pc:sldMk cId="3311676908" sldId="572"/>
            <ac:spMk id="10" creationId="{D558D126-0235-BDE1-0D8E-F30247BDC1C8}"/>
          </ac:spMkLst>
        </pc:spChg>
        <pc:spChg chg="add mod">
          <ac:chgData name="Stewart Gale" userId="3647ddd2-6040-41ae-a96d-232c23482af8" providerId="ADAL" clId="{8A986D92-5B2E-4565-8E07-DC58EB5B5003}" dt="2024-06-27T12:06:58.899" v="1767" actId="1076"/>
          <ac:spMkLst>
            <pc:docMk/>
            <pc:sldMk cId="3311676908" sldId="572"/>
            <ac:spMk id="11" creationId="{3F7CACF7-5F43-C59E-DF30-6EC0C42EE573}"/>
          </ac:spMkLst>
        </pc:spChg>
        <pc:spChg chg="add mod">
          <ac:chgData name="Stewart Gale" userId="3647ddd2-6040-41ae-a96d-232c23482af8" providerId="ADAL" clId="{8A986D92-5B2E-4565-8E07-DC58EB5B5003}" dt="2024-06-27T12:06:58.899" v="1767" actId="1076"/>
          <ac:spMkLst>
            <pc:docMk/>
            <pc:sldMk cId="3311676908" sldId="572"/>
            <ac:spMk id="12" creationId="{7F80061F-908E-D4A2-A11E-51C8DCB146DB}"/>
          </ac:spMkLst>
        </pc:spChg>
        <pc:spChg chg="add mod">
          <ac:chgData name="Stewart Gale" userId="3647ddd2-6040-41ae-a96d-232c23482af8" providerId="ADAL" clId="{8A986D92-5B2E-4565-8E07-DC58EB5B5003}" dt="2024-06-27T12:06:58.899" v="1767" actId="1076"/>
          <ac:spMkLst>
            <pc:docMk/>
            <pc:sldMk cId="3311676908" sldId="572"/>
            <ac:spMk id="13" creationId="{BBB42B1F-8630-A76C-CDA1-4239C862715C}"/>
          </ac:spMkLst>
        </pc:spChg>
        <pc:spChg chg="add mod">
          <ac:chgData name="Stewart Gale" userId="3647ddd2-6040-41ae-a96d-232c23482af8" providerId="ADAL" clId="{8A986D92-5B2E-4565-8E07-DC58EB5B5003}" dt="2024-06-27T12:06:58.899" v="1767" actId="1076"/>
          <ac:spMkLst>
            <pc:docMk/>
            <pc:sldMk cId="3311676908" sldId="572"/>
            <ac:spMk id="14" creationId="{CC26B005-4571-E3AD-6F50-BB3631AC7736}"/>
          </ac:spMkLst>
        </pc:spChg>
        <pc:spChg chg="add mod">
          <ac:chgData name="Stewart Gale" userId="3647ddd2-6040-41ae-a96d-232c23482af8" providerId="ADAL" clId="{8A986D92-5B2E-4565-8E07-DC58EB5B5003}" dt="2024-06-27T12:06:58.899" v="1767" actId="1076"/>
          <ac:spMkLst>
            <pc:docMk/>
            <pc:sldMk cId="3311676908" sldId="572"/>
            <ac:spMk id="15" creationId="{C8FA570D-C8D7-45FF-9CD4-92FC768093E4}"/>
          </ac:spMkLst>
        </pc:spChg>
        <pc:spChg chg="add mod">
          <ac:chgData name="Stewart Gale" userId="3647ddd2-6040-41ae-a96d-232c23482af8" providerId="ADAL" clId="{8A986D92-5B2E-4565-8E07-DC58EB5B5003}" dt="2024-06-27T12:06:58.899" v="1767" actId="1076"/>
          <ac:spMkLst>
            <pc:docMk/>
            <pc:sldMk cId="3311676908" sldId="572"/>
            <ac:spMk id="16" creationId="{7623A2D6-12F7-7059-D895-CDAFD833B462}"/>
          </ac:spMkLst>
        </pc:spChg>
        <pc:spChg chg="add mod">
          <ac:chgData name="Stewart Gale" userId="3647ddd2-6040-41ae-a96d-232c23482af8" providerId="ADAL" clId="{8A986D92-5B2E-4565-8E07-DC58EB5B5003}" dt="2024-06-27T12:06:58.899" v="1767" actId="1076"/>
          <ac:spMkLst>
            <pc:docMk/>
            <pc:sldMk cId="3311676908" sldId="572"/>
            <ac:spMk id="17" creationId="{59CA3E83-90FA-0ED5-DF33-694AAEB6F66E}"/>
          </ac:spMkLst>
        </pc:spChg>
        <pc:spChg chg="add mod">
          <ac:chgData name="Stewart Gale" userId="3647ddd2-6040-41ae-a96d-232c23482af8" providerId="ADAL" clId="{8A986D92-5B2E-4565-8E07-DC58EB5B5003}" dt="2024-06-28T03:29:31.590" v="1985" actId="1038"/>
          <ac:spMkLst>
            <pc:docMk/>
            <pc:sldMk cId="3311676908" sldId="572"/>
            <ac:spMk id="18" creationId="{D32483BC-7824-7063-9FBE-4BE7C516E8B5}"/>
          </ac:spMkLst>
        </pc:spChg>
        <pc:spChg chg="add mod">
          <ac:chgData name="Stewart Gale" userId="3647ddd2-6040-41ae-a96d-232c23482af8" providerId="ADAL" clId="{8A986D92-5B2E-4565-8E07-DC58EB5B5003}" dt="2024-06-28T03:28:59.630" v="1976" actId="1076"/>
          <ac:spMkLst>
            <pc:docMk/>
            <pc:sldMk cId="3311676908" sldId="572"/>
            <ac:spMk id="20" creationId="{74CB70E4-C82E-5B26-2D6E-2B1959186C8F}"/>
          </ac:spMkLst>
        </pc:spChg>
        <pc:spChg chg="add mod">
          <ac:chgData name="Stewart Gale" userId="3647ddd2-6040-41ae-a96d-232c23482af8" providerId="ADAL" clId="{8A986D92-5B2E-4565-8E07-DC58EB5B5003}" dt="2024-06-28T03:29:18.053" v="1980" actId="1076"/>
          <ac:spMkLst>
            <pc:docMk/>
            <pc:sldMk cId="3311676908" sldId="572"/>
            <ac:spMk id="22" creationId="{7D122229-A02C-3690-1644-134F26C36BED}"/>
          </ac:spMkLst>
        </pc:spChg>
        <pc:spChg chg="add mod">
          <ac:chgData name="Stewart Gale" userId="3647ddd2-6040-41ae-a96d-232c23482af8" providerId="ADAL" clId="{8A986D92-5B2E-4565-8E07-DC58EB5B5003}" dt="2024-06-28T03:29:08.310" v="1978" actId="1076"/>
          <ac:spMkLst>
            <pc:docMk/>
            <pc:sldMk cId="3311676908" sldId="572"/>
            <ac:spMk id="24" creationId="{AA448926-39A7-44AB-8360-FB019A96ADD5}"/>
          </ac:spMkLst>
        </pc:spChg>
        <pc:spChg chg="add mod">
          <ac:chgData name="Stewart Gale" userId="3647ddd2-6040-41ae-a96d-232c23482af8" providerId="ADAL" clId="{8A986D92-5B2E-4565-8E07-DC58EB5B5003}" dt="2024-06-28T03:29:12.542" v="1979" actId="1076"/>
          <ac:spMkLst>
            <pc:docMk/>
            <pc:sldMk cId="3311676908" sldId="572"/>
            <ac:spMk id="25" creationId="{960D06AF-6F2D-9ECE-78DA-4A5E383537CA}"/>
          </ac:spMkLst>
        </pc:spChg>
        <pc:grpChg chg="del mod">
          <ac:chgData name="Stewart Gale" userId="3647ddd2-6040-41ae-a96d-232c23482af8" providerId="ADAL" clId="{8A986D92-5B2E-4565-8E07-DC58EB5B5003}" dt="2024-06-27T11:55:51.874" v="1583" actId="478"/>
          <ac:grpSpMkLst>
            <pc:docMk/>
            <pc:sldMk cId="3311676908" sldId="572"/>
            <ac:grpSpMk id="2" creationId="{79D6F261-3A75-4483-914B-4109E4E7C16B}"/>
          </ac:grpSpMkLst>
        </pc:grpChg>
        <pc:picChg chg="del mod">
          <ac:chgData name="Stewart Gale" userId="3647ddd2-6040-41ae-a96d-232c23482af8" providerId="ADAL" clId="{8A986D92-5B2E-4565-8E07-DC58EB5B5003}" dt="2024-06-27T11:55:54.068" v="1584" actId="478"/>
          <ac:picMkLst>
            <pc:docMk/>
            <pc:sldMk cId="3311676908" sldId="572"/>
            <ac:picMk id="6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311676908" sldId="572"/>
            <ac:cxnSpMk id="4" creationId="{8F79FCCF-8B54-4040-9E62-205B720061CB}"/>
          </ac:cxnSpMkLst>
        </pc:cxnChg>
      </pc:sldChg>
      <pc:sldChg chg="addSp delSp modSp mod ord modAnim">
        <pc:chgData name="Stewart Gale" userId="3647ddd2-6040-41ae-a96d-232c23482af8" providerId="ADAL" clId="{8A986D92-5B2E-4565-8E07-DC58EB5B5003}" dt="2024-06-28T03:30:06.350" v="1988"/>
        <pc:sldMkLst>
          <pc:docMk/>
          <pc:sldMk cId="3271131247" sldId="573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271131247" sldId="573"/>
            <ac:spMk id="3" creationId="{2B6E6D86-E001-49E7-B3C1-4EFDD8EC159E}"/>
          </ac:spMkLst>
        </pc:spChg>
        <pc:spChg chg="add mod">
          <ac:chgData name="Stewart Gale" userId="3647ddd2-6040-41ae-a96d-232c23482af8" providerId="ADAL" clId="{8A986D92-5B2E-4565-8E07-DC58EB5B5003}" dt="2024-06-27T09:52:49.468" v="117" actId="1076"/>
          <ac:spMkLst>
            <pc:docMk/>
            <pc:sldMk cId="3271131247" sldId="573"/>
            <ac:spMk id="5" creationId="{A3397839-1E81-0508-92A9-360F73560648}"/>
          </ac:spMkLst>
        </pc:spChg>
        <pc:spChg chg="mod">
          <ac:chgData name="Stewart Gale" userId="3647ddd2-6040-41ae-a96d-232c23482af8" providerId="ADAL" clId="{8A986D92-5B2E-4565-8E07-DC58EB5B5003}" dt="2024-06-27T09:51:33.916" v="110" actId="113"/>
          <ac:spMkLst>
            <pc:docMk/>
            <pc:sldMk cId="3271131247" sldId="573"/>
            <ac:spMk id="16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1:33.916" v="110" actId="113"/>
          <ac:spMkLst>
            <pc:docMk/>
            <pc:sldMk cId="3271131247" sldId="573"/>
            <ac:spMk id="17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271131247" sldId="573"/>
            <ac:spMk id="35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271131247" sldId="573"/>
            <ac:spMk id="36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271131247" sldId="573"/>
            <ac:spMk id="37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271131247" sldId="573"/>
            <ac:spMk id="38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271131247" sldId="573"/>
            <ac:spMk id="39" creationId="{00000000-0000-0000-0000-000000000000}"/>
          </ac:spMkLst>
        </pc:spChg>
        <pc:spChg chg="del mod">
          <ac:chgData name="Stewart Gale" userId="3647ddd2-6040-41ae-a96d-232c23482af8" providerId="ADAL" clId="{8A986D92-5B2E-4565-8E07-DC58EB5B5003}" dt="2024-06-27T09:51:05.761" v="92" actId="478"/>
          <ac:spMkLst>
            <pc:docMk/>
            <pc:sldMk cId="3271131247" sldId="573"/>
            <ac:spMk id="41" creationId="{00000000-0000-0000-0000-000000000000}"/>
          </ac:spMkLst>
        </pc:spChg>
        <pc:grpChg chg="del mod">
          <ac:chgData name="Stewart Gale" userId="3647ddd2-6040-41ae-a96d-232c23482af8" providerId="ADAL" clId="{8A986D92-5B2E-4565-8E07-DC58EB5B5003}" dt="2024-06-27T09:51:21.370" v="107" actId="478"/>
          <ac:grpSpMkLst>
            <pc:docMk/>
            <pc:sldMk cId="3271131247" sldId="573"/>
            <ac:grpSpMk id="2" creationId="{79D6F261-3A75-4483-914B-4109E4E7C16B}"/>
          </ac:grpSpMkLst>
        </pc:grpChg>
        <pc:picChg chg="mod">
          <ac:chgData name="Stewart Gale" userId="3647ddd2-6040-41ae-a96d-232c23482af8" providerId="ADAL" clId="{8A986D92-5B2E-4565-8E07-DC58EB5B5003}" dt="2024-06-27T09:47:02.858" v="15"/>
          <ac:picMkLst>
            <pc:docMk/>
            <pc:sldMk cId="3271131247" sldId="573"/>
            <ac:picMk id="30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271131247" sldId="573"/>
            <ac:cxnSpMk id="4" creationId="{8F79FCCF-8B54-4040-9E62-205B720061CB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271131247" sldId="573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271131247" sldId="573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271131247" sldId="573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271131247" sldId="573"/>
            <ac:cxnSpMk id="34" creationId="{00000000-0000-0000-0000-000000000000}"/>
          </ac:cxnSpMkLst>
        </pc:cxnChg>
      </pc:sldChg>
      <pc:sldChg chg="addSp delSp modSp del mod delAnim">
        <pc:chgData name="Stewart Gale" userId="3647ddd2-6040-41ae-a96d-232c23482af8" providerId="ADAL" clId="{8A986D92-5B2E-4565-8E07-DC58EB5B5003}" dt="2024-06-27T09:49:37.507" v="71" actId="47"/>
        <pc:sldMkLst>
          <pc:docMk/>
          <pc:sldMk cId="3273761684" sldId="574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273761684" sldId="574"/>
            <ac:spMk id="3" creationId="{2B6E6D86-E001-49E7-B3C1-4EFDD8EC159E}"/>
          </ac:spMkLst>
        </pc:spChg>
        <pc:spChg chg="del mod">
          <ac:chgData name="Stewart Gale" userId="3647ddd2-6040-41ae-a96d-232c23482af8" providerId="ADAL" clId="{8A986D92-5B2E-4565-8E07-DC58EB5B5003}" dt="2024-06-27T09:48:58.001" v="53" actId="21"/>
          <ac:spMkLst>
            <pc:docMk/>
            <pc:sldMk cId="3273761684" sldId="574"/>
            <ac:spMk id="6" creationId="{00000000-0000-0000-0000-000000000000}"/>
          </ac:spMkLst>
        </pc:spChg>
        <pc:spChg chg="del mod">
          <ac:chgData name="Stewart Gale" userId="3647ddd2-6040-41ae-a96d-232c23482af8" providerId="ADAL" clId="{8A986D92-5B2E-4565-8E07-DC58EB5B5003}" dt="2024-06-27T09:48:58.001" v="53" actId="21"/>
          <ac:spMkLst>
            <pc:docMk/>
            <pc:sldMk cId="3273761684" sldId="574"/>
            <ac:spMk id="22" creationId="{00000000-0000-0000-0000-000000000000}"/>
          </ac:spMkLst>
        </pc:spChg>
        <pc:spChg chg="del mod">
          <ac:chgData name="Stewart Gale" userId="3647ddd2-6040-41ae-a96d-232c23482af8" providerId="ADAL" clId="{8A986D92-5B2E-4565-8E07-DC58EB5B5003}" dt="2024-06-27T09:48:58.001" v="53" actId="21"/>
          <ac:spMkLst>
            <pc:docMk/>
            <pc:sldMk cId="3273761684" sldId="574"/>
            <ac:spMk id="23" creationId="{00000000-0000-0000-0000-000000000000}"/>
          </ac:spMkLst>
        </pc:spChg>
        <pc:spChg chg="del mod">
          <ac:chgData name="Stewart Gale" userId="3647ddd2-6040-41ae-a96d-232c23482af8" providerId="ADAL" clId="{8A986D92-5B2E-4565-8E07-DC58EB5B5003}" dt="2024-06-27T09:48:58.001" v="53" actId="21"/>
          <ac:spMkLst>
            <pc:docMk/>
            <pc:sldMk cId="3273761684" sldId="574"/>
            <ac:spMk id="24" creationId="{00000000-0000-0000-0000-000000000000}"/>
          </ac:spMkLst>
        </pc:spChg>
        <pc:spChg chg="del mod">
          <ac:chgData name="Stewart Gale" userId="3647ddd2-6040-41ae-a96d-232c23482af8" providerId="ADAL" clId="{8A986D92-5B2E-4565-8E07-DC58EB5B5003}" dt="2024-06-27T09:48:58.001" v="53" actId="21"/>
          <ac:spMkLst>
            <pc:docMk/>
            <pc:sldMk cId="3273761684" sldId="574"/>
            <ac:spMk id="25" creationId="{00000000-0000-0000-0000-000000000000}"/>
          </ac:spMkLst>
        </pc:spChg>
        <pc:spChg chg="add del mod">
          <ac:chgData name="Stewart Gale" userId="3647ddd2-6040-41ae-a96d-232c23482af8" providerId="ADAL" clId="{8A986D92-5B2E-4565-8E07-DC58EB5B5003}" dt="2024-06-27T09:48:12.860" v="32" actId="21"/>
          <ac:spMkLst>
            <pc:docMk/>
            <pc:sldMk cId="3273761684" sldId="574"/>
            <ac:spMk id="26" creationId="{00000000-0000-0000-0000-000000000000}"/>
          </ac:spMkLst>
        </pc:spChg>
        <pc:spChg chg="del mod">
          <ac:chgData name="Stewart Gale" userId="3647ddd2-6040-41ae-a96d-232c23482af8" providerId="ADAL" clId="{8A986D92-5B2E-4565-8E07-DC58EB5B5003}" dt="2024-06-27T09:48:58.001" v="53" actId="21"/>
          <ac:spMkLst>
            <pc:docMk/>
            <pc:sldMk cId="3273761684" sldId="574"/>
            <ac:spMk id="27" creationId="{00000000-0000-0000-0000-000000000000}"/>
          </ac:spMkLst>
        </pc:spChg>
        <pc:grpChg chg="mod">
          <ac:chgData name="Stewart Gale" userId="3647ddd2-6040-41ae-a96d-232c23482af8" providerId="ADAL" clId="{8A986D92-5B2E-4565-8E07-DC58EB5B5003}" dt="2024-06-27T09:47:02.858" v="15"/>
          <ac:grpSpMkLst>
            <pc:docMk/>
            <pc:sldMk cId="3273761684" sldId="574"/>
            <ac:grpSpMk id="2" creationId="{79D6F261-3A75-4483-914B-4109E4E7C16B}"/>
          </ac:grpSpMkLst>
        </pc:grpChg>
        <pc:picChg chg="del mod">
          <ac:chgData name="Stewart Gale" userId="3647ddd2-6040-41ae-a96d-232c23482af8" providerId="ADAL" clId="{8A986D92-5B2E-4565-8E07-DC58EB5B5003}" dt="2024-06-27T09:48:58.001" v="53" actId="21"/>
          <ac:picMkLst>
            <pc:docMk/>
            <pc:sldMk cId="3273761684" sldId="574"/>
            <ac:picMk id="5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273761684" sldId="574"/>
            <ac:cxnSpMk id="4" creationId="{8F79FCCF-8B54-4040-9E62-205B720061CB}"/>
          </ac:cxnSpMkLst>
        </pc:cxnChg>
        <pc:cxnChg chg="del mod">
          <ac:chgData name="Stewart Gale" userId="3647ddd2-6040-41ae-a96d-232c23482af8" providerId="ADAL" clId="{8A986D92-5B2E-4565-8E07-DC58EB5B5003}" dt="2024-06-27T09:48:58.001" v="53" actId="21"/>
          <ac:cxnSpMkLst>
            <pc:docMk/>
            <pc:sldMk cId="3273761684" sldId="574"/>
            <ac:cxnSpMk id="7" creationId="{00000000-0000-0000-0000-000000000000}"/>
          </ac:cxnSpMkLst>
        </pc:cxnChg>
        <pc:cxnChg chg="del mod">
          <ac:chgData name="Stewart Gale" userId="3647ddd2-6040-41ae-a96d-232c23482af8" providerId="ADAL" clId="{8A986D92-5B2E-4565-8E07-DC58EB5B5003}" dt="2024-06-27T09:48:58.001" v="53" actId="21"/>
          <ac:cxnSpMkLst>
            <pc:docMk/>
            <pc:sldMk cId="3273761684" sldId="574"/>
            <ac:cxnSpMk id="11" creationId="{00000000-0000-0000-0000-000000000000}"/>
          </ac:cxnSpMkLst>
        </pc:cxnChg>
        <pc:cxnChg chg="del mod">
          <ac:chgData name="Stewart Gale" userId="3647ddd2-6040-41ae-a96d-232c23482af8" providerId="ADAL" clId="{8A986D92-5B2E-4565-8E07-DC58EB5B5003}" dt="2024-06-27T09:48:58.001" v="53" actId="21"/>
          <ac:cxnSpMkLst>
            <pc:docMk/>
            <pc:sldMk cId="3273761684" sldId="574"/>
            <ac:cxnSpMk id="15" creationId="{00000000-0000-0000-0000-000000000000}"/>
          </ac:cxnSpMkLst>
        </pc:cxnChg>
        <pc:cxnChg chg="del mod">
          <ac:chgData name="Stewart Gale" userId="3647ddd2-6040-41ae-a96d-232c23482af8" providerId="ADAL" clId="{8A986D92-5B2E-4565-8E07-DC58EB5B5003}" dt="2024-06-27T09:48:58.001" v="53" actId="21"/>
          <ac:cxnSpMkLst>
            <pc:docMk/>
            <pc:sldMk cId="3273761684" sldId="574"/>
            <ac:cxnSpMk id="17" creationId="{00000000-0000-0000-0000-000000000000}"/>
          </ac:cxnSpMkLst>
        </pc:cxnChg>
      </pc:sldChg>
      <pc:sldChg chg="delSp modSp mod ord modAnim">
        <pc:chgData name="Stewart Gale" userId="3647ddd2-6040-41ae-a96d-232c23482af8" providerId="ADAL" clId="{8A986D92-5B2E-4565-8E07-DC58EB5B5003}" dt="2024-06-28T03:49:13.187" v="1993"/>
        <pc:sldMkLst>
          <pc:docMk/>
          <pc:sldMk cId="340324429" sldId="576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40324429" sldId="576"/>
            <ac:spMk id="3" creationId="{2B6E6D86-E001-49E7-B3C1-4EFDD8EC159E}"/>
          </ac:spMkLst>
        </pc:spChg>
        <pc:spChg chg="mod">
          <ac:chgData name="Stewart Gale" userId="3647ddd2-6040-41ae-a96d-232c23482af8" providerId="ADAL" clId="{8A986D92-5B2E-4565-8E07-DC58EB5B5003}" dt="2024-06-28T03:19:01.637" v="1840" actId="1076"/>
          <ac:spMkLst>
            <pc:docMk/>
            <pc:sldMk cId="340324429" sldId="576"/>
            <ac:spMk id="13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1:40.089" v="111" actId="113"/>
          <ac:spMkLst>
            <pc:docMk/>
            <pc:sldMk cId="340324429" sldId="576"/>
            <ac:spMk id="16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0:40.352" v="90" actId="1035"/>
          <ac:spMkLst>
            <pc:docMk/>
            <pc:sldMk cId="340324429" sldId="576"/>
            <ac:spMk id="21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0:40.352" v="90" actId="1035"/>
          <ac:spMkLst>
            <pc:docMk/>
            <pc:sldMk cId="340324429" sldId="576"/>
            <ac:spMk id="2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0:40.352" v="90" actId="1035"/>
          <ac:spMkLst>
            <pc:docMk/>
            <pc:sldMk cId="340324429" sldId="576"/>
            <ac:spMk id="23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0:40.352" v="90" actId="1035"/>
          <ac:spMkLst>
            <pc:docMk/>
            <pc:sldMk cId="340324429" sldId="576"/>
            <ac:spMk id="24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0:40.352" v="90" actId="1035"/>
          <ac:spMkLst>
            <pc:docMk/>
            <pc:sldMk cId="340324429" sldId="576"/>
            <ac:spMk id="25" creationId="{00000000-0000-0000-0000-000000000000}"/>
          </ac:spMkLst>
        </pc:spChg>
        <pc:grpChg chg="del mod">
          <ac:chgData name="Stewart Gale" userId="3647ddd2-6040-41ae-a96d-232c23482af8" providerId="ADAL" clId="{8A986D92-5B2E-4565-8E07-DC58EB5B5003}" dt="2024-06-27T09:49:43.098" v="72" actId="478"/>
          <ac:grpSpMkLst>
            <pc:docMk/>
            <pc:sldMk cId="340324429" sldId="576"/>
            <ac:grpSpMk id="2" creationId="{79D6F261-3A75-4483-914B-4109E4E7C16B}"/>
          </ac:grpSpMkLst>
        </pc:grpChg>
        <pc:picChg chg="mod">
          <ac:chgData name="Stewart Gale" userId="3647ddd2-6040-41ae-a96d-232c23482af8" providerId="ADAL" clId="{8A986D92-5B2E-4565-8E07-DC58EB5B5003}" dt="2024-06-27T09:50:40.352" v="90" actId="1035"/>
          <ac:picMkLst>
            <pc:docMk/>
            <pc:sldMk cId="340324429" sldId="576"/>
            <ac:picMk id="5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40324429" sldId="576"/>
            <ac:cxnSpMk id="4" creationId="{8F79FCCF-8B54-4040-9E62-205B720061CB}"/>
          </ac:cxnSpMkLst>
        </pc:cxnChg>
        <pc:cxnChg chg="mod">
          <ac:chgData name="Stewart Gale" userId="3647ddd2-6040-41ae-a96d-232c23482af8" providerId="ADAL" clId="{8A986D92-5B2E-4565-8E07-DC58EB5B5003}" dt="2024-06-27T09:50:40.352" v="90" actId="1035"/>
          <ac:cxnSpMkLst>
            <pc:docMk/>
            <pc:sldMk cId="340324429" sldId="57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0:40.352" v="90" actId="1035"/>
          <ac:cxnSpMkLst>
            <pc:docMk/>
            <pc:sldMk cId="340324429" sldId="576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0:40.352" v="90" actId="1035"/>
          <ac:cxnSpMkLst>
            <pc:docMk/>
            <pc:sldMk cId="340324429" sldId="576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0:40.352" v="90" actId="1035"/>
          <ac:cxnSpMkLst>
            <pc:docMk/>
            <pc:sldMk cId="340324429" sldId="576"/>
            <ac:cxnSpMk id="17" creationId="{00000000-0000-0000-0000-000000000000}"/>
          </ac:cxnSpMkLst>
        </pc:cxnChg>
      </pc:sldChg>
      <pc:sldChg chg="delSp modSp mod ord modAnim">
        <pc:chgData name="Stewart Gale" userId="3647ddd2-6040-41ae-a96d-232c23482af8" providerId="ADAL" clId="{8A986D92-5B2E-4565-8E07-DC58EB5B5003}" dt="2024-06-28T03:24:24.544" v="1925" actId="14100"/>
        <pc:sldMkLst>
          <pc:docMk/>
          <pc:sldMk cId="2085480651" sldId="578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085480651" sldId="578"/>
            <ac:spMk id="3" creationId="{2B6E6D86-E001-49E7-B3C1-4EFDD8EC159E}"/>
          </ac:spMkLst>
        </pc:spChg>
        <pc:spChg chg="mod">
          <ac:chgData name="Stewart Gale" userId="3647ddd2-6040-41ae-a96d-232c23482af8" providerId="ADAL" clId="{8A986D92-5B2E-4565-8E07-DC58EB5B5003}" dt="2024-06-27T09:53:25.512" v="124" actId="113"/>
          <ac:spMkLst>
            <pc:docMk/>
            <pc:sldMk cId="2085480651" sldId="578"/>
            <ac:spMk id="16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3:25.512" v="124" actId="113"/>
          <ac:spMkLst>
            <pc:docMk/>
            <pc:sldMk cId="2085480651" sldId="578"/>
            <ac:spMk id="17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085480651" sldId="578"/>
            <ac:spMk id="19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085480651" sldId="578"/>
            <ac:spMk id="20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085480651" sldId="578"/>
            <ac:spMk id="21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8T03:24:24.544" v="1925" actId="14100"/>
          <ac:spMkLst>
            <pc:docMk/>
            <pc:sldMk cId="2085480651" sldId="578"/>
            <ac:spMk id="2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8T03:23:59.209" v="1923" actId="113"/>
          <ac:spMkLst>
            <pc:docMk/>
            <pc:sldMk cId="2085480651" sldId="578"/>
            <ac:spMk id="23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085480651" sldId="578"/>
            <ac:spMk id="39" creationId="{00000000-0000-0000-0000-000000000000}"/>
          </ac:spMkLst>
        </pc:spChg>
        <pc:grpChg chg="del mod">
          <ac:chgData name="Stewart Gale" userId="3647ddd2-6040-41ae-a96d-232c23482af8" providerId="ADAL" clId="{8A986D92-5B2E-4565-8E07-DC58EB5B5003}" dt="2024-06-27T09:52:58.880" v="118" actId="478"/>
          <ac:grpSpMkLst>
            <pc:docMk/>
            <pc:sldMk cId="2085480651" sldId="578"/>
            <ac:grpSpMk id="2" creationId="{79D6F261-3A75-4483-914B-4109E4E7C16B}"/>
          </ac:grpSpMkLst>
        </pc:grpChg>
        <pc:picChg chg="mod">
          <ac:chgData name="Stewart Gale" userId="3647ddd2-6040-41ae-a96d-232c23482af8" providerId="ADAL" clId="{8A986D92-5B2E-4565-8E07-DC58EB5B5003}" dt="2024-06-27T09:47:02.858" v="15"/>
          <ac:picMkLst>
            <pc:docMk/>
            <pc:sldMk cId="2085480651" sldId="578"/>
            <ac:picMk id="30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085480651" sldId="578"/>
            <ac:cxnSpMk id="4" creationId="{8F79FCCF-8B54-4040-9E62-205B720061CB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085480651" sldId="578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085480651" sldId="578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085480651" sldId="578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085480651" sldId="578"/>
            <ac:cxnSpMk id="3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8A986D92-5B2E-4565-8E07-DC58EB5B5003}" dt="2024-06-28T03:52:45.348" v="2015"/>
        <pc:sldMkLst>
          <pc:docMk/>
          <pc:sldMk cId="1917231527" sldId="579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1917231527" sldId="579"/>
            <ac:spMk id="3" creationId="{2B6E6D86-E001-49E7-B3C1-4EFDD8EC159E}"/>
          </ac:spMkLst>
        </pc:spChg>
        <pc:spChg chg="add mod">
          <ac:chgData name="Stewart Gale" userId="3647ddd2-6040-41ae-a96d-232c23482af8" providerId="ADAL" clId="{8A986D92-5B2E-4565-8E07-DC58EB5B5003}" dt="2024-06-27T09:54:23.021" v="150" actId="20577"/>
          <ac:spMkLst>
            <pc:docMk/>
            <pc:sldMk cId="1917231527" sldId="579"/>
            <ac:spMk id="5" creationId="{7AB66DF1-62BB-77F2-EE0C-7B95A02732D1}"/>
          </ac:spMkLst>
        </pc:spChg>
        <pc:spChg chg="del mod">
          <ac:chgData name="Stewart Gale" userId="3647ddd2-6040-41ae-a96d-232c23482af8" providerId="ADAL" clId="{8A986D92-5B2E-4565-8E07-DC58EB5B5003}" dt="2024-06-27T09:53:43.110" v="128" actId="478"/>
          <ac:spMkLst>
            <pc:docMk/>
            <pc:sldMk cId="1917231527" sldId="579"/>
            <ac:spMk id="15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10.779" v="137" actId="1037"/>
          <ac:spMkLst>
            <pc:docMk/>
            <pc:sldMk cId="1917231527" sldId="579"/>
            <ac:spMk id="18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10.779" v="137" actId="1037"/>
          <ac:spMkLst>
            <pc:docMk/>
            <pc:sldMk cId="1917231527" sldId="579"/>
            <ac:spMk id="19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10.779" v="137" actId="1037"/>
          <ac:spMkLst>
            <pc:docMk/>
            <pc:sldMk cId="1917231527" sldId="579"/>
            <ac:spMk id="20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10.779" v="137" actId="1037"/>
          <ac:spMkLst>
            <pc:docMk/>
            <pc:sldMk cId="1917231527" sldId="579"/>
            <ac:spMk id="35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10.779" v="137" actId="1037"/>
          <ac:spMkLst>
            <pc:docMk/>
            <pc:sldMk cId="1917231527" sldId="579"/>
            <ac:spMk id="36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10.779" v="137" actId="1037"/>
          <ac:spMkLst>
            <pc:docMk/>
            <pc:sldMk cId="1917231527" sldId="579"/>
            <ac:spMk id="37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10.779" v="137" actId="1037"/>
          <ac:spMkLst>
            <pc:docMk/>
            <pc:sldMk cId="1917231527" sldId="579"/>
            <ac:spMk id="38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10.779" v="137" actId="1037"/>
          <ac:spMkLst>
            <pc:docMk/>
            <pc:sldMk cId="1917231527" sldId="579"/>
            <ac:spMk id="39" creationId="{00000000-0000-0000-0000-000000000000}"/>
          </ac:spMkLst>
        </pc:spChg>
        <pc:grpChg chg="del mod">
          <ac:chgData name="Stewart Gale" userId="3647ddd2-6040-41ae-a96d-232c23482af8" providerId="ADAL" clId="{8A986D92-5B2E-4565-8E07-DC58EB5B5003}" dt="2024-06-27T09:53:43.110" v="128" actId="478"/>
          <ac:grpSpMkLst>
            <pc:docMk/>
            <pc:sldMk cId="1917231527" sldId="579"/>
            <ac:grpSpMk id="2" creationId="{79D6F261-3A75-4483-914B-4109E4E7C16B}"/>
          </ac:grpSpMkLst>
        </pc:grpChg>
        <pc:picChg chg="mod">
          <ac:chgData name="Stewart Gale" userId="3647ddd2-6040-41ae-a96d-232c23482af8" providerId="ADAL" clId="{8A986D92-5B2E-4565-8E07-DC58EB5B5003}" dt="2024-06-27T09:54:10.779" v="137" actId="1037"/>
          <ac:picMkLst>
            <pc:docMk/>
            <pc:sldMk cId="1917231527" sldId="579"/>
            <ac:picMk id="30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1917231527" sldId="579"/>
            <ac:cxnSpMk id="4" creationId="{8F79FCCF-8B54-4040-9E62-205B720061CB}"/>
          </ac:cxnSpMkLst>
        </pc:cxnChg>
        <pc:cxnChg chg="mod">
          <ac:chgData name="Stewart Gale" userId="3647ddd2-6040-41ae-a96d-232c23482af8" providerId="ADAL" clId="{8A986D92-5B2E-4565-8E07-DC58EB5B5003}" dt="2024-06-27T09:54:10.779" v="137" actId="1037"/>
          <ac:cxnSpMkLst>
            <pc:docMk/>
            <pc:sldMk cId="1917231527" sldId="579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8T03:48:20.590" v="1989" actId="1035"/>
          <ac:cxnSpMkLst>
            <pc:docMk/>
            <pc:sldMk cId="1917231527" sldId="579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4:10.779" v="137" actId="1037"/>
          <ac:cxnSpMkLst>
            <pc:docMk/>
            <pc:sldMk cId="1917231527" sldId="579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4:10.779" v="137" actId="1037"/>
          <ac:cxnSpMkLst>
            <pc:docMk/>
            <pc:sldMk cId="1917231527" sldId="579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10:28:44.251" v="328" actId="1076"/>
          <ac:cxnSpMkLst>
            <pc:docMk/>
            <pc:sldMk cId="1917231527" sldId="579"/>
            <ac:cxnSpMk id="34" creationId="{00000000-0000-0000-0000-000000000000}"/>
          </ac:cxnSpMkLst>
        </pc:cxnChg>
      </pc:sldChg>
      <pc:sldChg chg="delSp modSp mod ord modAnim">
        <pc:chgData name="Stewart Gale" userId="3647ddd2-6040-41ae-a96d-232c23482af8" providerId="ADAL" clId="{8A986D92-5B2E-4565-8E07-DC58EB5B5003}" dt="2024-06-28T03:52:45.348" v="2015"/>
        <pc:sldMkLst>
          <pc:docMk/>
          <pc:sldMk cId="1373160165" sldId="580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1373160165" sldId="580"/>
            <ac:spMk id="3" creationId="{2B6E6D86-E001-49E7-B3C1-4EFDD8EC159E}"/>
          </ac:spMkLst>
        </pc:spChg>
        <pc:spChg chg="mod">
          <ac:chgData name="Stewart Gale" userId="3647ddd2-6040-41ae-a96d-232c23482af8" providerId="ADAL" clId="{8A986D92-5B2E-4565-8E07-DC58EB5B5003}" dt="2024-06-27T09:54:40.432" v="158" actId="1038"/>
          <ac:spMkLst>
            <pc:docMk/>
            <pc:sldMk cId="1373160165" sldId="580"/>
            <ac:spMk id="16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35.323" v="154" actId="113"/>
          <ac:spMkLst>
            <pc:docMk/>
            <pc:sldMk cId="1373160165" sldId="580"/>
            <ac:spMk id="17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45.742" v="160" actId="404"/>
          <ac:spMkLst>
            <pc:docMk/>
            <pc:sldMk cId="1373160165" sldId="580"/>
            <ac:spMk id="18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40.432" v="158" actId="1038"/>
          <ac:spMkLst>
            <pc:docMk/>
            <pc:sldMk cId="1373160165" sldId="580"/>
            <ac:spMk id="19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40.432" v="158" actId="1038"/>
          <ac:spMkLst>
            <pc:docMk/>
            <pc:sldMk cId="1373160165" sldId="580"/>
            <ac:spMk id="20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40.432" v="158" actId="1038"/>
          <ac:spMkLst>
            <pc:docMk/>
            <pc:sldMk cId="1373160165" sldId="580"/>
            <ac:spMk id="21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1373160165" sldId="580"/>
            <ac:spMk id="2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45.742" v="160" actId="404"/>
          <ac:spMkLst>
            <pc:docMk/>
            <pc:sldMk cId="1373160165" sldId="580"/>
            <ac:spMk id="23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54:40.432" v="158" actId="1038"/>
          <ac:spMkLst>
            <pc:docMk/>
            <pc:sldMk cId="1373160165" sldId="580"/>
            <ac:spMk id="39" creationId="{00000000-0000-0000-0000-000000000000}"/>
          </ac:spMkLst>
        </pc:spChg>
        <pc:grpChg chg="del mod">
          <ac:chgData name="Stewart Gale" userId="3647ddd2-6040-41ae-a96d-232c23482af8" providerId="ADAL" clId="{8A986D92-5B2E-4565-8E07-DC58EB5B5003}" dt="2024-06-27T09:54:17.850" v="139" actId="478"/>
          <ac:grpSpMkLst>
            <pc:docMk/>
            <pc:sldMk cId="1373160165" sldId="580"/>
            <ac:grpSpMk id="2" creationId="{79D6F261-3A75-4483-914B-4109E4E7C16B}"/>
          </ac:grpSpMkLst>
        </pc:grpChg>
        <pc:picChg chg="mod">
          <ac:chgData name="Stewart Gale" userId="3647ddd2-6040-41ae-a96d-232c23482af8" providerId="ADAL" clId="{8A986D92-5B2E-4565-8E07-DC58EB5B5003}" dt="2024-06-27T09:54:40.432" v="158" actId="1038"/>
          <ac:picMkLst>
            <pc:docMk/>
            <pc:sldMk cId="1373160165" sldId="580"/>
            <ac:picMk id="30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1373160165" sldId="580"/>
            <ac:cxnSpMk id="4" creationId="{8F79FCCF-8B54-4040-9E62-205B720061CB}"/>
          </ac:cxnSpMkLst>
        </pc:cxnChg>
        <pc:cxnChg chg="mod">
          <ac:chgData name="Stewart Gale" userId="3647ddd2-6040-41ae-a96d-232c23482af8" providerId="ADAL" clId="{8A986D92-5B2E-4565-8E07-DC58EB5B5003}" dt="2024-06-27T09:54:40.432" v="158" actId="1038"/>
          <ac:cxnSpMkLst>
            <pc:docMk/>
            <pc:sldMk cId="1373160165" sldId="580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4:40.432" v="158" actId="1038"/>
          <ac:cxnSpMkLst>
            <pc:docMk/>
            <pc:sldMk cId="1373160165" sldId="580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4:40.432" v="158" actId="1038"/>
          <ac:cxnSpMkLst>
            <pc:docMk/>
            <pc:sldMk cId="1373160165" sldId="580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4:40.432" v="158" actId="1038"/>
          <ac:cxnSpMkLst>
            <pc:docMk/>
            <pc:sldMk cId="1373160165" sldId="580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54:40.432" v="158" actId="1038"/>
          <ac:cxnSpMkLst>
            <pc:docMk/>
            <pc:sldMk cId="1373160165" sldId="580"/>
            <ac:cxnSpMk id="34" creationId="{00000000-0000-0000-0000-000000000000}"/>
          </ac:cxnSpMkLst>
        </pc:cxnChg>
      </pc:sldChg>
      <pc:sldChg chg="delSp modSp del mod">
        <pc:chgData name="Stewart Gale" userId="3647ddd2-6040-41ae-a96d-232c23482af8" providerId="ADAL" clId="{8A986D92-5B2E-4565-8E07-DC58EB5B5003}" dt="2024-06-27T10:31:11.107" v="358" actId="47"/>
        <pc:sldMkLst>
          <pc:docMk/>
          <pc:sldMk cId="3808978668" sldId="581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808978668" sldId="581"/>
            <ac:spMk id="3" creationId="{F7A00D80-90F7-4158-A749-4B4EF4C71B84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808978668" sldId="581"/>
            <ac:spMk id="7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808978668" sldId="581"/>
            <ac:spMk id="8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808978668" sldId="581"/>
            <ac:spMk id="31" creationId="{A6DC9748-47DA-B5DC-0F76-722FBEBB344E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808978668" sldId="581"/>
            <ac:spMk id="33" creationId="{C382D87A-4FC9-0737-C28C-28E41A8643B4}"/>
          </ac:spMkLst>
        </pc:spChg>
        <pc:grpChg chg="del mod">
          <ac:chgData name="Stewart Gale" userId="3647ddd2-6040-41ae-a96d-232c23482af8" providerId="ADAL" clId="{8A986D92-5B2E-4565-8E07-DC58EB5B5003}" dt="2024-06-27T10:28:08.115" v="322" actId="478"/>
          <ac:grpSpMkLst>
            <pc:docMk/>
            <pc:sldMk cId="3808978668" sldId="581"/>
            <ac:grpSpMk id="2" creationId="{EEE14256-7D61-442C-BB6E-714A1B5A6552}"/>
          </ac:grpSpMkLst>
        </pc:grpChg>
        <pc:picChg chg="mod">
          <ac:chgData name="Stewart Gale" userId="3647ddd2-6040-41ae-a96d-232c23482af8" providerId="ADAL" clId="{8A986D92-5B2E-4565-8E07-DC58EB5B5003}" dt="2024-06-27T09:47:02.858" v="15"/>
          <ac:picMkLst>
            <pc:docMk/>
            <pc:sldMk cId="3808978668" sldId="581"/>
            <ac:picMk id="5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808978668" sldId="581"/>
            <ac:cxnSpMk id="4" creationId="{36379AAA-C1BE-42C2-89E8-149AA9BB2624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808978668" sldId="581"/>
            <ac:cxnSpMk id="14" creationId="{92CB6749-1F4B-3849-355A-1C2F0F69E855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808978668" sldId="581"/>
            <ac:cxnSpMk id="18" creationId="{32BFF88B-344B-A11B-AFA8-B077278DAE15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808978668" sldId="581"/>
            <ac:cxnSpMk id="20" creationId="{47B75A4F-2AF9-BE88-392D-BE637000EE4F}"/>
          </ac:cxnSpMkLst>
        </pc:cxnChg>
      </pc:sldChg>
      <pc:sldChg chg="modSp del">
        <pc:chgData name="Stewart Gale" userId="3647ddd2-6040-41ae-a96d-232c23482af8" providerId="ADAL" clId="{8A986D92-5B2E-4565-8E07-DC58EB5B5003}" dt="2024-06-27T10:43:41.085" v="624" actId="47"/>
        <pc:sldMkLst>
          <pc:docMk/>
          <pc:sldMk cId="3540140771" sldId="582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540140771" sldId="582"/>
            <ac:spMk id="3" creationId="{F7A00D80-90F7-4158-A749-4B4EF4C71B84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540140771" sldId="582"/>
            <ac:spMk id="6" creationId="{22550F9D-6263-E698-2CE7-EBA16617E80C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540140771" sldId="582"/>
            <ac:spMk id="1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540140771" sldId="582"/>
            <ac:spMk id="15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540140771" sldId="582"/>
            <ac:spMk id="16" creationId="{3CD5D57F-4D22-32FD-8AF9-B4D9EE951731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540140771" sldId="582"/>
            <ac:spMk id="17" creationId="{B903E6EF-A553-B58C-43E9-10E24E10ED0D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540140771" sldId="582"/>
            <ac:spMk id="19" creationId="{A739EAC9-31AC-75EE-F7F1-629E7EA2C0E8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540140771" sldId="582"/>
            <ac:spMk id="21" creationId="{E89FBAD7-E768-A496-DC26-CD696C487D96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540140771" sldId="582"/>
            <ac:spMk id="24" creationId="{80DA6239-9D3B-8F98-6EE8-F6318282D2FF}"/>
          </ac:spMkLst>
        </pc:spChg>
        <pc:grpChg chg="mod">
          <ac:chgData name="Stewart Gale" userId="3647ddd2-6040-41ae-a96d-232c23482af8" providerId="ADAL" clId="{8A986D92-5B2E-4565-8E07-DC58EB5B5003}" dt="2024-06-27T09:47:02.858" v="15"/>
          <ac:grpSpMkLst>
            <pc:docMk/>
            <pc:sldMk cId="3540140771" sldId="582"/>
            <ac:grpSpMk id="2" creationId="{EEE14256-7D61-442C-BB6E-714A1B5A6552}"/>
          </ac:grpSpMkLst>
        </pc:grpChg>
        <pc:picChg chg="mod">
          <ac:chgData name="Stewart Gale" userId="3647ddd2-6040-41ae-a96d-232c23482af8" providerId="ADAL" clId="{8A986D92-5B2E-4565-8E07-DC58EB5B5003}" dt="2024-06-27T09:47:02.858" v="15"/>
          <ac:picMkLst>
            <pc:docMk/>
            <pc:sldMk cId="3540140771" sldId="582"/>
            <ac:picMk id="5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540140771" sldId="582"/>
            <ac:cxnSpMk id="4" creationId="{36379AAA-C1BE-42C2-89E8-149AA9BB2624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540140771" sldId="582"/>
            <ac:cxnSpMk id="9" creationId="{412AF55E-C000-7D0D-20FB-38C234C8D8FD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540140771" sldId="582"/>
            <ac:cxnSpMk id="14" creationId="{92CB6749-1F4B-3849-355A-1C2F0F69E855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540140771" sldId="582"/>
            <ac:cxnSpMk id="18" creationId="{32BFF88B-344B-A11B-AFA8-B077278DAE15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540140771" sldId="582"/>
            <ac:cxnSpMk id="20" creationId="{47B75A4F-2AF9-BE88-392D-BE637000EE4F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540140771" sldId="582"/>
            <ac:cxnSpMk id="23" creationId="{FDCC8BF2-A461-A344-3A26-2264D3357AB5}"/>
          </ac:cxnSpMkLst>
        </pc:cxnChg>
      </pc:sldChg>
      <pc:sldChg chg="addSp delSp modSp mod delAnim modAnim">
        <pc:chgData name="Stewart Gale" userId="3647ddd2-6040-41ae-a96d-232c23482af8" providerId="ADAL" clId="{8A986D92-5B2E-4565-8E07-DC58EB5B5003}" dt="2024-06-28T03:53:25.855" v="2017"/>
        <pc:sldMkLst>
          <pc:docMk/>
          <pc:sldMk cId="556930972" sldId="583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556930972" sldId="583"/>
            <ac:spMk id="3" creationId="{F7A00D80-90F7-4158-A749-4B4EF4C71B84}"/>
          </ac:spMkLst>
        </pc:spChg>
        <pc:spChg chg="mod">
          <ac:chgData name="Stewart Gale" userId="3647ddd2-6040-41ae-a96d-232c23482af8" providerId="ADAL" clId="{8A986D92-5B2E-4565-8E07-DC58EB5B5003}" dt="2024-06-27T11:26:02.183" v="1090" actId="20577"/>
          <ac:spMkLst>
            <pc:docMk/>
            <pc:sldMk cId="556930972" sldId="583"/>
            <ac:spMk id="6" creationId="{76ECF9D6-0E10-4DB6-BE83-99DC6321DD61}"/>
          </ac:spMkLst>
        </pc:spChg>
        <pc:spChg chg="del mod">
          <ac:chgData name="Stewart Gale" userId="3647ddd2-6040-41ae-a96d-232c23482af8" providerId="ADAL" clId="{8A986D92-5B2E-4565-8E07-DC58EB5B5003}" dt="2024-06-27T09:56:41.470" v="195" actId="478"/>
          <ac:spMkLst>
            <pc:docMk/>
            <pc:sldMk cId="556930972" sldId="583"/>
            <ac:spMk id="7" creationId="{DCEDA6E9-DF68-0E6E-78DA-C76A76821FEE}"/>
          </ac:spMkLst>
        </pc:spChg>
        <pc:spChg chg="del mod">
          <ac:chgData name="Stewart Gale" userId="3647ddd2-6040-41ae-a96d-232c23482af8" providerId="ADAL" clId="{8A986D92-5B2E-4565-8E07-DC58EB5B5003}" dt="2024-06-27T09:56:40.749" v="194" actId="478"/>
          <ac:spMkLst>
            <pc:docMk/>
            <pc:sldMk cId="556930972" sldId="583"/>
            <ac:spMk id="8" creationId="{B686B074-0C09-8EBF-F1EC-1DA9A2493FC1}"/>
          </ac:spMkLst>
        </pc:spChg>
        <pc:spChg chg="del mod">
          <ac:chgData name="Stewart Gale" userId="3647ddd2-6040-41ae-a96d-232c23482af8" providerId="ADAL" clId="{8A986D92-5B2E-4565-8E07-DC58EB5B5003}" dt="2024-06-27T09:56:42.650" v="196" actId="478"/>
          <ac:spMkLst>
            <pc:docMk/>
            <pc:sldMk cId="556930972" sldId="583"/>
            <ac:spMk id="9" creationId="{62F77444-7B06-6918-3880-16AA73A52FD1}"/>
          </ac:spMkLst>
        </pc:spChg>
        <pc:spChg chg="add mod">
          <ac:chgData name="Stewart Gale" userId="3647ddd2-6040-41ae-a96d-232c23482af8" providerId="ADAL" clId="{8A986D92-5B2E-4565-8E07-DC58EB5B5003}" dt="2024-06-27T10:34:45.435" v="425" actId="113"/>
          <ac:spMkLst>
            <pc:docMk/>
            <pc:sldMk cId="556930972" sldId="583"/>
            <ac:spMk id="10" creationId="{B8610813-49CC-1A00-074F-14D028455930}"/>
          </ac:spMkLst>
        </pc:spChg>
        <pc:spChg chg="del mod">
          <ac:chgData name="Stewart Gale" userId="3647ddd2-6040-41ae-a96d-232c23482af8" providerId="ADAL" clId="{8A986D92-5B2E-4565-8E07-DC58EB5B5003}" dt="2024-06-27T09:56:39.189" v="192" actId="478"/>
          <ac:spMkLst>
            <pc:docMk/>
            <pc:sldMk cId="556930972" sldId="583"/>
            <ac:spMk id="11" creationId="{98615062-C773-2AD5-395F-D99F1FBD65E9}"/>
          </ac:spMkLst>
        </pc:spChg>
        <pc:spChg chg="del mod">
          <ac:chgData name="Stewart Gale" userId="3647ddd2-6040-41ae-a96d-232c23482af8" providerId="ADAL" clId="{8A986D92-5B2E-4565-8E07-DC58EB5B5003}" dt="2024-06-27T09:56:39.949" v="193" actId="478"/>
          <ac:spMkLst>
            <pc:docMk/>
            <pc:sldMk cId="556930972" sldId="583"/>
            <ac:spMk id="13" creationId="{F04E6B1E-3C8A-D33D-A0A4-5C89C13A6C30}"/>
          </ac:spMkLst>
        </pc:spChg>
        <pc:spChg chg="del mod">
          <ac:chgData name="Stewart Gale" userId="3647ddd2-6040-41ae-a96d-232c23482af8" providerId="ADAL" clId="{8A986D92-5B2E-4565-8E07-DC58EB5B5003}" dt="2024-06-27T09:56:36.047" v="191" actId="478"/>
          <ac:spMkLst>
            <pc:docMk/>
            <pc:sldMk cId="556930972" sldId="583"/>
            <ac:spMk id="14" creationId="{8C0CC48D-8023-4BE2-5ECD-1E4B16C195FD}"/>
          </ac:spMkLst>
        </pc:spChg>
        <pc:spChg chg="add mod">
          <ac:chgData name="Stewart Gale" userId="3647ddd2-6040-41ae-a96d-232c23482af8" providerId="ADAL" clId="{8A986D92-5B2E-4565-8E07-DC58EB5B5003}" dt="2024-06-27T10:31:01.592" v="356" actId="14100"/>
          <ac:spMkLst>
            <pc:docMk/>
            <pc:sldMk cId="556930972" sldId="583"/>
            <ac:spMk id="20" creationId="{FD3FE555-1441-88DC-8C25-FAFA670DCEDF}"/>
          </ac:spMkLst>
        </pc:spChg>
        <pc:spChg chg="add mod">
          <ac:chgData name="Stewart Gale" userId="3647ddd2-6040-41ae-a96d-232c23482af8" providerId="ADAL" clId="{8A986D92-5B2E-4565-8E07-DC58EB5B5003}" dt="2024-06-27T10:31:04.128" v="357" actId="14100"/>
          <ac:spMkLst>
            <pc:docMk/>
            <pc:sldMk cId="556930972" sldId="583"/>
            <ac:spMk id="21" creationId="{8C5195F5-98E1-7195-433B-769583C2DD39}"/>
          </ac:spMkLst>
        </pc:spChg>
        <pc:grpChg chg="del mod">
          <ac:chgData name="Stewart Gale" userId="3647ddd2-6040-41ae-a96d-232c23482af8" providerId="ADAL" clId="{8A986D92-5B2E-4565-8E07-DC58EB5B5003}" dt="2024-06-27T09:56:14.987" v="182" actId="478"/>
          <ac:grpSpMkLst>
            <pc:docMk/>
            <pc:sldMk cId="556930972" sldId="583"/>
            <ac:grpSpMk id="2" creationId="{EEE14256-7D61-442C-BB6E-714A1B5A6552}"/>
          </ac:grpSpMkLst>
        </pc:grpChg>
        <pc:picChg chg="mod modCrop">
          <ac:chgData name="Stewart Gale" userId="3647ddd2-6040-41ae-a96d-232c23482af8" providerId="ADAL" clId="{8A986D92-5B2E-4565-8E07-DC58EB5B5003}" dt="2024-06-27T09:57:15.994" v="207" actId="1076"/>
          <ac:picMkLst>
            <pc:docMk/>
            <pc:sldMk cId="556930972" sldId="583"/>
            <ac:picMk id="5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556930972" sldId="583"/>
            <ac:cxnSpMk id="4" creationId="{36379AAA-C1BE-42C2-89E8-149AA9BB2624}"/>
          </ac:cxnSpMkLst>
        </pc:cxnChg>
        <pc:cxnChg chg="add mod">
          <ac:chgData name="Stewart Gale" userId="3647ddd2-6040-41ae-a96d-232c23482af8" providerId="ADAL" clId="{8A986D92-5B2E-4565-8E07-DC58EB5B5003}" dt="2024-06-27T10:29:50.055" v="339" actId="208"/>
          <ac:cxnSpMkLst>
            <pc:docMk/>
            <pc:sldMk cId="556930972" sldId="583"/>
            <ac:cxnSpMk id="12" creationId="{A8F03822-9079-6EE9-B087-1790AE84AF05}"/>
          </ac:cxnSpMkLst>
        </pc:cxnChg>
        <pc:cxnChg chg="add mod">
          <ac:chgData name="Stewart Gale" userId="3647ddd2-6040-41ae-a96d-232c23482af8" providerId="ADAL" clId="{8A986D92-5B2E-4565-8E07-DC58EB5B5003}" dt="2024-06-27T10:29:11.873" v="334" actId="14100"/>
          <ac:cxnSpMkLst>
            <pc:docMk/>
            <pc:sldMk cId="556930972" sldId="583"/>
            <ac:cxnSpMk id="15" creationId="{44BA581A-AF7B-41E6-5555-8580F751EED3}"/>
          </ac:cxnSpMkLst>
        </pc:cxnChg>
        <pc:cxnChg chg="add mod">
          <ac:chgData name="Stewart Gale" userId="3647ddd2-6040-41ae-a96d-232c23482af8" providerId="ADAL" clId="{8A986D92-5B2E-4565-8E07-DC58EB5B5003}" dt="2024-06-27T10:29:27.291" v="337" actId="1076"/>
          <ac:cxnSpMkLst>
            <pc:docMk/>
            <pc:sldMk cId="556930972" sldId="583"/>
            <ac:cxnSpMk id="18" creationId="{3C84C4E0-BA2B-5280-8159-923F36720691}"/>
          </ac:cxnSpMkLst>
        </pc:cxnChg>
      </pc:sldChg>
      <pc:sldChg chg="modSp del">
        <pc:chgData name="Stewart Gale" userId="3647ddd2-6040-41ae-a96d-232c23482af8" providerId="ADAL" clId="{8A986D92-5B2E-4565-8E07-DC58EB5B5003}" dt="2024-06-27T10:33:25.447" v="395" actId="47"/>
        <pc:sldMkLst>
          <pc:docMk/>
          <pc:sldMk cId="3924157299" sldId="584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924157299" sldId="584"/>
            <ac:spMk id="3" creationId="{F7A00D80-90F7-4158-A749-4B4EF4C71B84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924157299" sldId="584"/>
            <ac:spMk id="11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924157299" sldId="584"/>
            <ac:spMk id="13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924157299" sldId="584"/>
            <ac:spMk id="21" creationId="{E89FBAD7-E768-A496-DC26-CD696C487D96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924157299" sldId="584"/>
            <ac:spMk id="25" creationId="{C2CB0316-5D32-7AA7-8360-329E0C526928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924157299" sldId="584"/>
            <ac:spMk id="27" creationId="{5AF307CB-2BD2-2789-F4C1-D552408A3A23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3924157299" sldId="584"/>
            <ac:spMk id="28" creationId="{00A422EC-B880-1DED-7694-1A7E57E8A463}"/>
          </ac:spMkLst>
        </pc:spChg>
        <pc:grpChg chg="mod">
          <ac:chgData name="Stewart Gale" userId="3647ddd2-6040-41ae-a96d-232c23482af8" providerId="ADAL" clId="{8A986D92-5B2E-4565-8E07-DC58EB5B5003}" dt="2024-06-27T09:47:02.858" v="15"/>
          <ac:grpSpMkLst>
            <pc:docMk/>
            <pc:sldMk cId="3924157299" sldId="584"/>
            <ac:grpSpMk id="2" creationId="{EEE14256-7D61-442C-BB6E-714A1B5A6552}"/>
          </ac:grpSpMkLst>
        </pc:grpChg>
        <pc:picChg chg="mod">
          <ac:chgData name="Stewart Gale" userId="3647ddd2-6040-41ae-a96d-232c23482af8" providerId="ADAL" clId="{8A986D92-5B2E-4565-8E07-DC58EB5B5003}" dt="2024-06-27T09:47:02.858" v="15"/>
          <ac:picMkLst>
            <pc:docMk/>
            <pc:sldMk cId="3924157299" sldId="584"/>
            <ac:picMk id="5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924157299" sldId="584"/>
            <ac:cxnSpMk id="4" creationId="{36379AAA-C1BE-42C2-89E8-149AA9BB2624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924157299" sldId="584"/>
            <ac:cxnSpMk id="9" creationId="{412AF55E-C000-7D0D-20FB-38C234C8D8FD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3924157299" sldId="584"/>
            <ac:cxnSpMk id="23" creationId="{FDCC8BF2-A461-A344-3A26-2264D3357AB5}"/>
          </ac:cxnSpMkLst>
        </pc:cxnChg>
      </pc:sldChg>
      <pc:sldChg chg="modSp del">
        <pc:chgData name="Stewart Gale" userId="3647ddd2-6040-41ae-a96d-232c23482af8" providerId="ADAL" clId="{8A986D92-5B2E-4565-8E07-DC58EB5B5003}" dt="2024-06-27T11:55:38.719" v="1582" actId="47"/>
        <pc:sldMkLst>
          <pc:docMk/>
          <pc:sldMk cId="2406481987" sldId="585"/>
        </pc:sld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406481987" sldId="585"/>
            <ac:spMk id="3" creationId="{2B6E6D86-E001-49E7-B3C1-4EFDD8EC159E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406481987" sldId="585"/>
            <ac:spMk id="6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406481987" sldId="585"/>
            <ac:spMk id="2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406481987" sldId="585"/>
            <ac:spMk id="23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406481987" sldId="585"/>
            <ac:spMk id="24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406481987" sldId="585"/>
            <ac:spMk id="25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406481987" sldId="585"/>
            <ac:spMk id="26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k cId="2406481987" sldId="585"/>
            <ac:spMk id="27" creationId="{00000000-0000-0000-0000-000000000000}"/>
          </ac:spMkLst>
        </pc:spChg>
        <pc:grpChg chg="mod">
          <ac:chgData name="Stewart Gale" userId="3647ddd2-6040-41ae-a96d-232c23482af8" providerId="ADAL" clId="{8A986D92-5B2E-4565-8E07-DC58EB5B5003}" dt="2024-06-27T09:47:02.858" v="15"/>
          <ac:grpSpMkLst>
            <pc:docMk/>
            <pc:sldMk cId="2406481987" sldId="585"/>
            <ac:grpSpMk id="2" creationId="{79D6F261-3A75-4483-914B-4109E4E7C16B}"/>
          </ac:grpSpMkLst>
        </pc:grpChg>
        <pc:picChg chg="mod">
          <ac:chgData name="Stewart Gale" userId="3647ddd2-6040-41ae-a96d-232c23482af8" providerId="ADAL" clId="{8A986D92-5B2E-4565-8E07-DC58EB5B5003}" dt="2024-06-27T09:47:02.858" v="15"/>
          <ac:picMkLst>
            <pc:docMk/>
            <pc:sldMk cId="2406481987" sldId="585"/>
            <ac:picMk id="5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406481987" sldId="585"/>
            <ac:cxnSpMk id="4" creationId="{8F79FCCF-8B54-4040-9E62-205B720061CB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406481987" sldId="58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406481987" sldId="585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406481987" sldId="58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6-27T09:47:02.858" v="15"/>
          <ac:cxnSpMkLst>
            <pc:docMk/>
            <pc:sldMk cId="2406481987" sldId="585"/>
            <ac:cxnSpMk id="17" creationId="{00000000-0000-0000-0000-000000000000}"/>
          </ac:cxnSpMkLst>
        </pc:cxnChg>
      </pc:sldChg>
      <pc:sldChg chg="addSp delSp modSp new del mod ord modAnim">
        <pc:chgData name="Stewart Gale" userId="3647ddd2-6040-41ae-a96d-232c23482af8" providerId="ADAL" clId="{8A986D92-5B2E-4565-8E07-DC58EB5B5003}" dt="2024-06-28T03:48:42.802" v="1990" actId="47"/>
        <pc:sldMkLst>
          <pc:docMk/>
          <pc:sldMk cId="691238851" sldId="586"/>
        </pc:sldMkLst>
        <pc:spChg chg="mod topLvl">
          <ac:chgData name="Stewart Gale" userId="3647ddd2-6040-41ae-a96d-232c23482af8" providerId="ADAL" clId="{8A986D92-5B2E-4565-8E07-DC58EB5B5003}" dt="2024-06-28T03:19:49.778" v="1845" actId="1076"/>
          <ac:spMkLst>
            <pc:docMk/>
            <pc:sldMk cId="691238851" sldId="586"/>
            <ac:spMk id="3" creationId="{14FFD566-0D8C-E0A3-098D-799625C6F7C6}"/>
          </ac:spMkLst>
        </pc:spChg>
        <pc:spChg chg="mod">
          <ac:chgData name="Stewart Gale" userId="3647ddd2-6040-41ae-a96d-232c23482af8" providerId="ADAL" clId="{8A986D92-5B2E-4565-8E07-DC58EB5B5003}" dt="2024-06-27T09:48:06.814" v="30"/>
          <ac:spMkLst>
            <pc:docMk/>
            <pc:sldMk cId="691238851" sldId="586"/>
            <ac:spMk id="6" creationId="{6D31A9CF-ED22-72B1-ECE2-B1A1554C2095}"/>
          </ac:spMkLst>
        </pc:spChg>
        <pc:spChg chg="add mod">
          <ac:chgData name="Stewart Gale" userId="3647ddd2-6040-41ae-a96d-232c23482af8" providerId="ADAL" clId="{8A986D92-5B2E-4565-8E07-DC58EB5B5003}" dt="2024-06-27T09:51:43.890" v="112" actId="113"/>
          <ac:spMkLst>
            <pc:docMk/>
            <pc:sldMk cId="691238851" sldId="586"/>
            <ac:spMk id="10" creationId="{00000000-0000-0000-0000-000000000000}"/>
          </ac:spMkLst>
        </pc:spChg>
        <pc:spChg chg="add del mod">
          <ac:chgData name="Stewart Gale" userId="3647ddd2-6040-41ae-a96d-232c23482af8" providerId="ADAL" clId="{8A986D92-5B2E-4565-8E07-DC58EB5B5003}" dt="2024-06-28T03:20:41.184" v="1884" actId="478"/>
          <ac:spMkLst>
            <pc:docMk/>
            <pc:sldMk cId="691238851" sldId="586"/>
            <ac:spMk id="12" creationId="{E264E04C-FB2C-0B04-9C9A-5DE1F20AA018}"/>
          </ac:spMkLst>
        </pc:spChg>
        <pc:spChg chg="add mod">
          <ac:chgData name="Stewart Gale" userId="3647ddd2-6040-41ae-a96d-232c23482af8" providerId="ADAL" clId="{8A986D92-5B2E-4565-8E07-DC58EB5B5003}" dt="2024-06-27T09:49:28.251" v="69" actId="1076"/>
          <ac:spMkLst>
            <pc:docMk/>
            <pc:sldMk cId="691238851" sldId="586"/>
            <ac:spMk id="22" creationId="{00000000-0000-0000-0000-000000000000}"/>
          </ac:spMkLst>
        </pc:spChg>
        <pc:spChg chg="add mod">
          <ac:chgData name="Stewart Gale" userId="3647ddd2-6040-41ae-a96d-232c23482af8" providerId="ADAL" clId="{8A986D92-5B2E-4565-8E07-DC58EB5B5003}" dt="2024-06-27T09:49:28.251" v="69" actId="1076"/>
          <ac:spMkLst>
            <pc:docMk/>
            <pc:sldMk cId="691238851" sldId="586"/>
            <ac:spMk id="23" creationId="{00000000-0000-0000-0000-000000000000}"/>
          </ac:spMkLst>
        </pc:spChg>
        <pc:spChg chg="add mod">
          <ac:chgData name="Stewart Gale" userId="3647ddd2-6040-41ae-a96d-232c23482af8" providerId="ADAL" clId="{8A986D92-5B2E-4565-8E07-DC58EB5B5003}" dt="2024-06-28T03:17:58.539" v="1819" actId="1076"/>
          <ac:spMkLst>
            <pc:docMk/>
            <pc:sldMk cId="691238851" sldId="586"/>
            <ac:spMk id="24" creationId="{00000000-0000-0000-0000-000000000000}"/>
          </ac:spMkLst>
        </pc:spChg>
        <pc:spChg chg="add mod">
          <ac:chgData name="Stewart Gale" userId="3647ddd2-6040-41ae-a96d-232c23482af8" providerId="ADAL" clId="{8A986D92-5B2E-4565-8E07-DC58EB5B5003}" dt="2024-06-27T09:49:28.251" v="69" actId="1076"/>
          <ac:spMkLst>
            <pc:docMk/>
            <pc:sldMk cId="691238851" sldId="586"/>
            <ac:spMk id="25" creationId="{00000000-0000-0000-0000-000000000000}"/>
          </ac:spMkLst>
        </pc:spChg>
        <pc:spChg chg="add del mod">
          <ac:chgData name="Stewart Gale" userId="3647ddd2-6040-41ae-a96d-232c23482af8" providerId="ADAL" clId="{8A986D92-5B2E-4565-8E07-DC58EB5B5003}" dt="2024-06-27T09:49:09.140" v="57" actId="478"/>
          <ac:spMkLst>
            <pc:docMk/>
            <pc:sldMk cId="691238851" sldId="586"/>
            <ac:spMk id="26" creationId="{00000000-0000-0000-0000-000000000000}"/>
          </ac:spMkLst>
        </pc:spChg>
        <pc:spChg chg="add mod">
          <ac:chgData name="Stewart Gale" userId="3647ddd2-6040-41ae-a96d-232c23482af8" providerId="ADAL" clId="{8A986D92-5B2E-4565-8E07-DC58EB5B5003}" dt="2024-06-27T09:49:28.251" v="69" actId="1076"/>
          <ac:spMkLst>
            <pc:docMk/>
            <pc:sldMk cId="691238851" sldId="586"/>
            <ac:spMk id="27" creationId="{00000000-0000-0000-0000-000000000000}"/>
          </ac:spMkLst>
        </pc:spChg>
        <pc:grpChg chg="add del mod">
          <ac:chgData name="Stewart Gale" userId="3647ddd2-6040-41ae-a96d-232c23482af8" providerId="ADAL" clId="{8A986D92-5B2E-4565-8E07-DC58EB5B5003}" dt="2024-06-27T09:47:32.955" v="25" actId="478"/>
          <ac:grpSpMkLst>
            <pc:docMk/>
            <pc:sldMk cId="691238851" sldId="586"/>
            <ac:grpSpMk id="2" creationId="{C9FF676A-5E2F-8120-26EA-52217782FDC3}"/>
          </ac:grpSpMkLst>
        </pc:grpChg>
        <pc:grpChg chg="add mod">
          <ac:chgData name="Stewart Gale" userId="3647ddd2-6040-41ae-a96d-232c23482af8" providerId="ADAL" clId="{8A986D92-5B2E-4565-8E07-DC58EB5B5003}" dt="2024-06-27T09:48:06.814" v="30"/>
          <ac:grpSpMkLst>
            <pc:docMk/>
            <pc:sldMk cId="691238851" sldId="586"/>
            <ac:grpSpMk id="5" creationId="{E8DCF5B8-2FE9-2CD6-4BBC-7A3190896D9E}"/>
          </ac:grpSpMkLst>
        </pc:grpChg>
        <pc:picChg chg="add mod">
          <ac:chgData name="Stewart Gale" userId="3647ddd2-6040-41ae-a96d-232c23482af8" providerId="ADAL" clId="{8A986D92-5B2E-4565-8E07-DC58EB5B5003}" dt="2024-06-28T03:17:55.597" v="1818" actId="1076"/>
          <ac:picMkLst>
            <pc:docMk/>
            <pc:sldMk cId="691238851" sldId="586"/>
            <ac:picMk id="8" creationId="{00000000-0000-0000-0000-000000000000}"/>
          </ac:picMkLst>
        </pc:picChg>
        <pc:cxnChg chg="add mod">
          <ac:chgData name="Stewart Gale" userId="3647ddd2-6040-41ae-a96d-232c23482af8" providerId="ADAL" clId="{8A986D92-5B2E-4565-8E07-DC58EB5B5003}" dt="2024-06-28T03:17:33.798" v="1811" actId="693"/>
          <ac:cxnSpMkLst>
            <pc:docMk/>
            <pc:sldMk cId="691238851" sldId="586"/>
            <ac:cxnSpMk id="4" creationId="{007FB9C8-8079-9173-02FD-0475CFD98FA9}"/>
          </ac:cxnSpMkLst>
        </pc:cxnChg>
        <pc:cxnChg chg="del mod topLvl">
          <ac:chgData name="Stewart Gale" userId="3647ddd2-6040-41ae-a96d-232c23482af8" providerId="ADAL" clId="{8A986D92-5B2E-4565-8E07-DC58EB5B5003}" dt="2024-06-27T09:47:32.955" v="25" actId="478"/>
          <ac:cxnSpMkLst>
            <pc:docMk/>
            <pc:sldMk cId="691238851" sldId="586"/>
            <ac:cxnSpMk id="4" creationId="{1E1B8CA4-55FF-B3D9-C258-DC254C837945}"/>
          </ac:cxnSpMkLst>
        </pc:cxnChg>
        <pc:cxnChg chg="add mod">
          <ac:chgData name="Stewart Gale" userId="3647ddd2-6040-41ae-a96d-232c23482af8" providerId="ADAL" clId="{8A986D92-5B2E-4565-8E07-DC58EB5B5003}" dt="2024-06-28T03:21:22.410" v="1888" actId="208"/>
          <ac:cxnSpMkLst>
            <pc:docMk/>
            <pc:sldMk cId="691238851" sldId="586"/>
            <ac:cxnSpMk id="5" creationId="{CC180D9D-1568-FC48-C84B-3B683B3C7664}"/>
          </ac:cxnSpMkLst>
        </pc:cxnChg>
        <pc:cxnChg chg="mod">
          <ac:chgData name="Stewart Gale" userId="3647ddd2-6040-41ae-a96d-232c23482af8" providerId="ADAL" clId="{8A986D92-5B2E-4565-8E07-DC58EB5B5003}" dt="2024-06-27T09:48:06.814" v="30"/>
          <ac:cxnSpMkLst>
            <pc:docMk/>
            <pc:sldMk cId="691238851" sldId="586"/>
            <ac:cxnSpMk id="7" creationId="{A82C909F-BCD1-7821-2DE5-C17D0982CAEB}"/>
          </ac:cxnSpMkLst>
        </pc:cxnChg>
        <pc:cxnChg chg="add mod">
          <ac:chgData name="Stewart Gale" userId="3647ddd2-6040-41ae-a96d-232c23482af8" providerId="ADAL" clId="{8A986D92-5B2E-4565-8E07-DC58EB5B5003}" dt="2024-06-27T09:49:28.251" v="69" actId="1076"/>
          <ac:cxnSpMkLst>
            <pc:docMk/>
            <pc:sldMk cId="691238851" sldId="586"/>
            <ac:cxnSpMk id="9" creationId="{00000000-0000-0000-0000-000000000000}"/>
          </ac:cxnSpMkLst>
        </pc:cxnChg>
        <pc:cxnChg chg="add mod">
          <ac:chgData name="Stewart Gale" userId="3647ddd2-6040-41ae-a96d-232c23482af8" providerId="ADAL" clId="{8A986D92-5B2E-4565-8E07-DC58EB5B5003}" dt="2024-06-27T09:49:28.251" v="69" actId="1076"/>
          <ac:cxnSpMkLst>
            <pc:docMk/>
            <pc:sldMk cId="691238851" sldId="586"/>
            <ac:cxnSpMk id="11" creationId="{00000000-0000-0000-0000-000000000000}"/>
          </ac:cxnSpMkLst>
        </pc:cxnChg>
        <pc:cxnChg chg="add mod">
          <ac:chgData name="Stewart Gale" userId="3647ddd2-6040-41ae-a96d-232c23482af8" providerId="ADAL" clId="{8A986D92-5B2E-4565-8E07-DC58EB5B5003}" dt="2024-06-27T09:49:28.251" v="69" actId="1076"/>
          <ac:cxnSpMkLst>
            <pc:docMk/>
            <pc:sldMk cId="691238851" sldId="586"/>
            <ac:cxnSpMk id="15" creationId="{00000000-0000-0000-0000-000000000000}"/>
          </ac:cxnSpMkLst>
        </pc:cxnChg>
        <pc:cxnChg chg="add mod">
          <ac:chgData name="Stewart Gale" userId="3647ddd2-6040-41ae-a96d-232c23482af8" providerId="ADAL" clId="{8A986D92-5B2E-4565-8E07-DC58EB5B5003}" dt="2024-06-27T09:49:28.251" v="69" actId="1076"/>
          <ac:cxnSpMkLst>
            <pc:docMk/>
            <pc:sldMk cId="691238851" sldId="586"/>
            <ac:cxnSpMk id="17" creationId="{00000000-0000-0000-0000-000000000000}"/>
          </ac:cxnSpMkLst>
        </pc:cxnChg>
      </pc:sldChg>
      <pc:sldChg chg="del">
        <pc:chgData name="Stewart Gale" userId="3647ddd2-6040-41ae-a96d-232c23482af8" providerId="ADAL" clId="{8A986D92-5B2E-4565-8E07-DC58EB5B5003}" dt="2023-02-03T06:04:48.801" v="10" actId="47"/>
        <pc:sldMkLst>
          <pc:docMk/>
          <pc:sldMk cId="2929911065" sldId="586"/>
        </pc:sldMkLst>
      </pc:sldChg>
      <pc:sldChg chg="del">
        <pc:chgData name="Stewart Gale" userId="3647ddd2-6040-41ae-a96d-232c23482af8" providerId="ADAL" clId="{8A986D92-5B2E-4565-8E07-DC58EB5B5003}" dt="2023-02-03T06:04:48.300" v="9" actId="47"/>
        <pc:sldMkLst>
          <pc:docMk/>
          <pc:sldMk cId="654679431" sldId="587"/>
        </pc:sldMkLst>
      </pc:sldChg>
      <pc:sldChg chg="addSp delSp modSp add mod delAnim modAnim">
        <pc:chgData name="Stewart Gale" userId="3647ddd2-6040-41ae-a96d-232c23482af8" providerId="ADAL" clId="{8A986D92-5B2E-4565-8E07-DC58EB5B5003}" dt="2024-06-28T03:53:58.839" v="2023"/>
        <pc:sldMkLst>
          <pc:docMk/>
          <pc:sldMk cId="3078958046" sldId="587"/>
        </pc:sldMkLst>
        <pc:spChg chg="mod">
          <ac:chgData name="Stewart Gale" userId="3647ddd2-6040-41ae-a96d-232c23482af8" providerId="ADAL" clId="{8A986D92-5B2E-4565-8E07-DC58EB5B5003}" dt="2024-06-27T11:26:05.956" v="1091" actId="20577"/>
          <ac:spMkLst>
            <pc:docMk/>
            <pc:sldMk cId="3078958046" sldId="587"/>
            <ac:spMk id="6" creationId="{76ECF9D6-0E10-4DB6-BE83-99DC6321DD61}"/>
          </ac:spMkLst>
        </pc:spChg>
        <pc:spChg chg="add mod">
          <ac:chgData name="Stewart Gale" userId="3647ddd2-6040-41ae-a96d-232c23482af8" providerId="ADAL" clId="{8A986D92-5B2E-4565-8E07-DC58EB5B5003}" dt="2024-06-27T10:33:00.976" v="390" actId="1076"/>
          <ac:spMkLst>
            <pc:docMk/>
            <pc:sldMk cId="3078958046" sldId="587"/>
            <ac:spMk id="8" creationId="{899F650F-E7C7-281F-D8CF-F1A5034966F1}"/>
          </ac:spMkLst>
        </pc:spChg>
        <pc:spChg chg="add mod">
          <ac:chgData name="Stewart Gale" userId="3647ddd2-6040-41ae-a96d-232c23482af8" providerId="ADAL" clId="{8A986D92-5B2E-4565-8E07-DC58EB5B5003}" dt="2024-06-27T10:33:04.542" v="391" actId="1076"/>
          <ac:spMkLst>
            <pc:docMk/>
            <pc:sldMk cId="3078958046" sldId="587"/>
            <ac:spMk id="9" creationId="{8BB4652D-19FB-4937-0282-ED6EE79C1626}"/>
          </ac:spMkLst>
        </pc:spChg>
        <pc:spChg chg="mod">
          <ac:chgData name="Stewart Gale" userId="3647ddd2-6040-41ae-a96d-232c23482af8" providerId="ADAL" clId="{8A986D92-5B2E-4565-8E07-DC58EB5B5003}" dt="2024-06-27T10:34:56.193" v="427" actId="113"/>
          <ac:spMkLst>
            <pc:docMk/>
            <pc:sldMk cId="3078958046" sldId="587"/>
            <ac:spMk id="10" creationId="{B8610813-49CC-1A00-074F-14D028455930}"/>
          </ac:spMkLst>
        </pc:spChg>
        <pc:spChg chg="add mod">
          <ac:chgData name="Stewart Gale" userId="3647ddd2-6040-41ae-a96d-232c23482af8" providerId="ADAL" clId="{8A986D92-5B2E-4565-8E07-DC58EB5B5003}" dt="2024-06-27T10:33:06.609" v="392" actId="1076"/>
          <ac:spMkLst>
            <pc:docMk/>
            <pc:sldMk cId="3078958046" sldId="587"/>
            <ac:spMk id="11" creationId="{FD3B27A1-2BD5-76C5-20F6-52980E4F3BC9}"/>
          </ac:spMkLst>
        </pc:spChg>
        <pc:spChg chg="del">
          <ac:chgData name="Stewart Gale" userId="3647ddd2-6040-41ae-a96d-232c23482af8" providerId="ADAL" clId="{8A986D92-5B2E-4565-8E07-DC58EB5B5003}" dt="2024-06-27T10:32:16.938" v="379" actId="478"/>
          <ac:spMkLst>
            <pc:docMk/>
            <pc:sldMk cId="3078958046" sldId="587"/>
            <ac:spMk id="20" creationId="{FD3FE555-1441-88DC-8C25-FAFA670DCEDF}"/>
          </ac:spMkLst>
        </pc:spChg>
        <pc:spChg chg="del">
          <ac:chgData name="Stewart Gale" userId="3647ddd2-6040-41ae-a96d-232c23482af8" providerId="ADAL" clId="{8A986D92-5B2E-4565-8E07-DC58EB5B5003}" dt="2024-06-27T10:32:16.938" v="379" actId="478"/>
          <ac:spMkLst>
            <pc:docMk/>
            <pc:sldMk cId="3078958046" sldId="587"/>
            <ac:spMk id="21" creationId="{8C5195F5-98E1-7195-433B-769583C2DD39}"/>
          </ac:spMkLst>
        </pc:spChg>
        <pc:cxnChg chg="add mod">
          <ac:chgData name="Stewart Gale" userId="3647ddd2-6040-41ae-a96d-232c23482af8" providerId="ADAL" clId="{8A986D92-5B2E-4565-8E07-DC58EB5B5003}" dt="2024-06-27T10:32:47.275" v="386" actId="14100"/>
          <ac:cxnSpMkLst>
            <pc:docMk/>
            <pc:sldMk cId="3078958046" sldId="587"/>
            <ac:cxnSpMk id="2" creationId="{DC65DA05-D4FD-0AAF-8B61-0E3FA0633768}"/>
          </ac:cxnSpMkLst>
        </pc:cxnChg>
        <pc:cxnChg chg="add mod">
          <ac:chgData name="Stewart Gale" userId="3647ddd2-6040-41ae-a96d-232c23482af8" providerId="ADAL" clId="{8A986D92-5B2E-4565-8E07-DC58EB5B5003}" dt="2024-06-27T10:32:07.130" v="378" actId="1076"/>
          <ac:cxnSpMkLst>
            <pc:docMk/>
            <pc:sldMk cId="3078958046" sldId="587"/>
            <ac:cxnSpMk id="3" creationId="{C007F0E8-D37A-2934-3C9E-3376494A5756}"/>
          </ac:cxnSpMkLst>
        </pc:cxnChg>
        <pc:cxnChg chg="del">
          <ac:chgData name="Stewart Gale" userId="3647ddd2-6040-41ae-a96d-232c23482af8" providerId="ADAL" clId="{8A986D92-5B2E-4565-8E07-DC58EB5B5003}" dt="2024-06-27T10:31:52.953" v="373" actId="478"/>
          <ac:cxnSpMkLst>
            <pc:docMk/>
            <pc:sldMk cId="3078958046" sldId="587"/>
            <ac:cxnSpMk id="12" creationId="{A8F03822-9079-6EE9-B087-1790AE84AF05}"/>
          </ac:cxnSpMkLst>
        </pc:cxnChg>
        <pc:cxnChg chg="del">
          <ac:chgData name="Stewart Gale" userId="3647ddd2-6040-41ae-a96d-232c23482af8" providerId="ADAL" clId="{8A986D92-5B2E-4565-8E07-DC58EB5B5003}" dt="2024-06-27T10:31:52.953" v="373" actId="478"/>
          <ac:cxnSpMkLst>
            <pc:docMk/>
            <pc:sldMk cId="3078958046" sldId="587"/>
            <ac:cxnSpMk id="15" creationId="{44BA581A-AF7B-41E6-5555-8580F751EED3}"/>
          </ac:cxnSpMkLst>
        </pc:cxnChg>
        <pc:cxnChg chg="del">
          <ac:chgData name="Stewart Gale" userId="3647ddd2-6040-41ae-a96d-232c23482af8" providerId="ADAL" clId="{8A986D92-5B2E-4565-8E07-DC58EB5B5003}" dt="2024-06-27T10:31:52.953" v="373" actId="478"/>
          <ac:cxnSpMkLst>
            <pc:docMk/>
            <pc:sldMk cId="3078958046" sldId="587"/>
            <ac:cxnSpMk id="18" creationId="{3C84C4E0-BA2B-5280-8159-923F36720691}"/>
          </ac:cxnSpMkLst>
        </pc:cxnChg>
      </pc:sldChg>
      <pc:sldChg chg="addSp delSp modSp add mod delAnim modAnim">
        <pc:chgData name="Stewart Gale" userId="3647ddd2-6040-41ae-a96d-232c23482af8" providerId="ADAL" clId="{8A986D92-5B2E-4565-8E07-DC58EB5B5003}" dt="2024-06-27T11:26:09.543" v="1092" actId="20577"/>
        <pc:sldMkLst>
          <pc:docMk/>
          <pc:sldMk cId="1931135878" sldId="588"/>
        </pc:sldMkLst>
        <pc:spChg chg="mod">
          <ac:chgData name="Stewart Gale" userId="3647ddd2-6040-41ae-a96d-232c23482af8" providerId="ADAL" clId="{8A986D92-5B2E-4565-8E07-DC58EB5B5003}" dt="2024-06-27T11:26:09.543" v="1092" actId="20577"/>
          <ac:spMkLst>
            <pc:docMk/>
            <pc:sldMk cId="1931135878" sldId="588"/>
            <ac:spMk id="6" creationId="{76ECF9D6-0E10-4DB6-BE83-99DC6321DD61}"/>
          </ac:spMkLst>
        </pc:spChg>
        <pc:spChg chg="del mod">
          <ac:chgData name="Stewart Gale" userId="3647ddd2-6040-41ae-a96d-232c23482af8" providerId="ADAL" clId="{8A986D92-5B2E-4565-8E07-DC58EB5B5003}" dt="2024-06-27T10:35:11.909" v="429" actId="478"/>
          <ac:spMkLst>
            <pc:docMk/>
            <pc:sldMk cId="1931135878" sldId="588"/>
            <ac:spMk id="8" creationId="{899F650F-E7C7-281F-D8CF-F1A5034966F1}"/>
          </ac:spMkLst>
        </pc:spChg>
        <pc:spChg chg="del mod">
          <ac:chgData name="Stewart Gale" userId="3647ddd2-6040-41ae-a96d-232c23482af8" providerId="ADAL" clId="{8A986D92-5B2E-4565-8E07-DC58EB5B5003}" dt="2024-06-27T10:35:11.909" v="429" actId="478"/>
          <ac:spMkLst>
            <pc:docMk/>
            <pc:sldMk cId="1931135878" sldId="588"/>
            <ac:spMk id="9" creationId="{8BB4652D-19FB-4937-0282-ED6EE79C1626}"/>
          </ac:spMkLst>
        </pc:spChg>
        <pc:spChg chg="mod">
          <ac:chgData name="Stewart Gale" userId="3647ddd2-6040-41ae-a96d-232c23482af8" providerId="ADAL" clId="{8A986D92-5B2E-4565-8E07-DC58EB5B5003}" dt="2024-06-27T11:25:28.276" v="1086" actId="1035"/>
          <ac:spMkLst>
            <pc:docMk/>
            <pc:sldMk cId="1931135878" sldId="588"/>
            <ac:spMk id="10" creationId="{B8610813-49CC-1A00-074F-14D028455930}"/>
          </ac:spMkLst>
        </pc:spChg>
        <pc:spChg chg="del mod">
          <ac:chgData name="Stewart Gale" userId="3647ddd2-6040-41ae-a96d-232c23482af8" providerId="ADAL" clId="{8A986D92-5B2E-4565-8E07-DC58EB5B5003}" dt="2024-06-27T10:35:11.909" v="429" actId="478"/>
          <ac:spMkLst>
            <pc:docMk/>
            <pc:sldMk cId="1931135878" sldId="588"/>
            <ac:spMk id="11" creationId="{FD3B27A1-2BD5-76C5-20F6-52980E4F3BC9}"/>
          </ac:spMkLst>
        </pc:spChg>
        <pc:spChg chg="add del">
          <ac:chgData name="Stewart Gale" userId="3647ddd2-6040-41ae-a96d-232c23482af8" providerId="ADAL" clId="{8A986D92-5B2E-4565-8E07-DC58EB5B5003}" dt="2024-06-27T10:36:14.834" v="439" actId="478"/>
          <ac:spMkLst>
            <pc:docMk/>
            <pc:sldMk cId="1931135878" sldId="588"/>
            <ac:spMk id="16" creationId="{D052471B-5ECC-020B-30FC-364013E0670E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20" creationId="{2234BA30-4239-F593-577B-7F2EF79F009C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21" creationId="{EB11A6AF-E79F-6C64-D87D-068F44BC6B60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22" creationId="{E0578AF3-8A01-2393-A4B1-F604B0FBF9E4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23" creationId="{07C42A51-9468-DD95-D155-D17A272F245C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33" creationId="{4ACEBE28-9508-37B1-4F36-DB0C16207FCE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34" creationId="{E29A9C1E-1420-EF7C-E39C-D4B34B3884A4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36" creationId="{A976F143-2A56-D287-AF1F-D884C61E3CEE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37" creationId="{040AF4EA-DA7D-E925-F6EE-8464316FAFA0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38" creationId="{431FBA7D-1B75-69E3-9499-BA245C749F2E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39" creationId="{C36D301A-72DF-A88F-3F27-E7117664FCBA}"/>
          </ac:spMkLst>
        </pc:spChg>
        <pc:spChg chg="add mod">
          <ac:chgData name="Stewart Gale" userId="3647ddd2-6040-41ae-a96d-232c23482af8" providerId="ADAL" clId="{8A986D92-5B2E-4565-8E07-DC58EB5B5003}" dt="2024-06-27T11:25:53.786" v="1089" actId="1037"/>
          <ac:spMkLst>
            <pc:docMk/>
            <pc:sldMk cId="1931135878" sldId="588"/>
            <ac:spMk id="40" creationId="{3187B301-FDB9-1465-6D00-3390766E615B}"/>
          </ac:spMkLst>
        </pc:spChg>
        <pc:spChg chg="add mod">
          <ac:chgData name="Stewart Gale" userId="3647ddd2-6040-41ae-a96d-232c23482af8" providerId="ADAL" clId="{8A986D92-5B2E-4565-8E07-DC58EB5B5003}" dt="2024-06-27T11:25:40.786" v="1088" actId="1035"/>
          <ac:spMkLst>
            <pc:docMk/>
            <pc:sldMk cId="1931135878" sldId="588"/>
            <ac:spMk id="41" creationId="{1656727E-CD9C-20CC-063A-127C5415AF2F}"/>
          </ac:spMkLst>
        </pc:spChg>
        <pc:spChg chg="add mod">
          <ac:chgData name="Stewart Gale" userId="3647ddd2-6040-41ae-a96d-232c23482af8" providerId="ADAL" clId="{8A986D92-5B2E-4565-8E07-DC58EB5B5003}" dt="2024-06-27T11:25:32.836" v="1087" actId="1035"/>
          <ac:spMkLst>
            <pc:docMk/>
            <pc:sldMk cId="1931135878" sldId="588"/>
            <ac:spMk id="42" creationId="{AFCB7B36-8FA7-7C37-4EB4-7EC5829979ED}"/>
          </ac:spMkLst>
        </pc:spChg>
        <pc:spChg chg="add mod">
          <ac:chgData name="Stewart Gale" userId="3647ddd2-6040-41ae-a96d-232c23482af8" providerId="ADAL" clId="{8A986D92-5B2E-4565-8E07-DC58EB5B5003}" dt="2024-06-27T11:25:40.786" v="1088" actId="1035"/>
          <ac:spMkLst>
            <pc:docMk/>
            <pc:sldMk cId="1931135878" sldId="588"/>
            <ac:spMk id="43" creationId="{E1B79F61-6B6C-B4B4-2D80-DBD37210E9A2}"/>
          </ac:spMkLst>
        </pc:spChg>
        <pc:spChg chg="add mod">
          <ac:chgData name="Stewart Gale" userId="3647ddd2-6040-41ae-a96d-232c23482af8" providerId="ADAL" clId="{8A986D92-5B2E-4565-8E07-DC58EB5B5003}" dt="2024-06-27T11:25:40.786" v="1088" actId="1035"/>
          <ac:spMkLst>
            <pc:docMk/>
            <pc:sldMk cId="1931135878" sldId="588"/>
            <ac:spMk id="44" creationId="{8FE63FDC-5F7E-B982-D384-FFE190D64214}"/>
          </ac:spMkLst>
        </pc:spChg>
        <pc:spChg chg="add mod">
          <ac:chgData name="Stewart Gale" userId="3647ddd2-6040-41ae-a96d-232c23482af8" providerId="ADAL" clId="{8A986D92-5B2E-4565-8E07-DC58EB5B5003}" dt="2024-06-27T11:25:40.786" v="1088" actId="1035"/>
          <ac:spMkLst>
            <pc:docMk/>
            <pc:sldMk cId="1931135878" sldId="588"/>
            <ac:spMk id="45" creationId="{B5F7BDA2-9078-E3A4-45F4-35946923D46F}"/>
          </ac:spMkLst>
        </pc:spChg>
        <pc:picChg chg="mod">
          <ac:chgData name="Stewart Gale" userId="3647ddd2-6040-41ae-a96d-232c23482af8" providerId="ADAL" clId="{8A986D92-5B2E-4565-8E07-DC58EB5B5003}" dt="2024-06-27T11:25:53.786" v="1089" actId="1037"/>
          <ac:picMkLst>
            <pc:docMk/>
            <pc:sldMk cId="1931135878" sldId="588"/>
            <ac:picMk id="5" creationId="{00000000-0000-0000-0000-000000000000}"/>
          </ac:picMkLst>
        </pc:picChg>
        <pc:cxnChg chg="del">
          <ac:chgData name="Stewart Gale" userId="3647ddd2-6040-41ae-a96d-232c23482af8" providerId="ADAL" clId="{8A986D92-5B2E-4565-8E07-DC58EB5B5003}" dt="2024-06-27T10:35:14.337" v="430" actId="478"/>
          <ac:cxnSpMkLst>
            <pc:docMk/>
            <pc:sldMk cId="1931135878" sldId="588"/>
            <ac:cxnSpMk id="2" creationId="{DC65DA05-D4FD-0AAF-8B61-0E3FA0633768}"/>
          </ac:cxnSpMkLst>
        </pc:cxnChg>
        <pc:cxnChg chg="del">
          <ac:chgData name="Stewart Gale" userId="3647ddd2-6040-41ae-a96d-232c23482af8" providerId="ADAL" clId="{8A986D92-5B2E-4565-8E07-DC58EB5B5003}" dt="2024-06-27T10:35:14.337" v="430" actId="478"/>
          <ac:cxnSpMkLst>
            <pc:docMk/>
            <pc:sldMk cId="1931135878" sldId="588"/>
            <ac:cxnSpMk id="3" creationId="{C007F0E8-D37A-2934-3C9E-3376494A5756}"/>
          </ac:cxnSpMkLst>
        </pc:cxnChg>
        <pc:cxnChg chg="add del mod">
          <ac:chgData name="Stewart Gale" userId="3647ddd2-6040-41ae-a96d-232c23482af8" providerId="ADAL" clId="{8A986D92-5B2E-4565-8E07-DC58EB5B5003}" dt="2024-06-27T10:39:05.688" v="489" actId="21"/>
          <ac:cxnSpMkLst>
            <pc:docMk/>
            <pc:sldMk cId="1931135878" sldId="588"/>
            <ac:cxnSpMk id="4" creationId="{3658B26B-2756-C579-3D7B-2A8BDA621EDF}"/>
          </ac:cxnSpMkLst>
        </pc:cxnChg>
        <pc:cxnChg chg="add mod">
          <ac:chgData name="Stewart Gale" userId="3647ddd2-6040-41ae-a96d-232c23482af8" providerId="ADAL" clId="{8A986D92-5B2E-4565-8E07-DC58EB5B5003}" dt="2024-06-27T11:25:53.786" v="1089" actId="1037"/>
          <ac:cxnSpMkLst>
            <pc:docMk/>
            <pc:sldMk cId="1931135878" sldId="588"/>
            <ac:cxnSpMk id="7" creationId="{A76B678C-B0D0-C404-485D-5541F79DA25E}"/>
          </ac:cxnSpMkLst>
        </pc:cxnChg>
        <pc:cxnChg chg="add mod">
          <ac:chgData name="Stewart Gale" userId="3647ddd2-6040-41ae-a96d-232c23482af8" providerId="ADAL" clId="{8A986D92-5B2E-4565-8E07-DC58EB5B5003}" dt="2024-06-27T11:25:53.786" v="1089" actId="1037"/>
          <ac:cxnSpMkLst>
            <pc:docMk/>
            <pc:sldMk cId="1931135878" sldId="588"/>
            <ac:cxnSpMk id="12" creationId="{20254A1C-B968-C486-ADA9-DAF1AD8E84FF}"/>
          </ac:cxnSpMkLst>
        </pc:cxnChg>
        <pc:cxnChg chg="add mod">
          <ac:chgData name="Stewart Gale" userId="3647ddd2-6040-41ae-a96d-232c23482af8" providerId="ADAL" clId="{8A986D92-5B2E-4565-8E07-DC58EB5B5003}" dt="2024-06-27T11:25:53.786" v="1089" actId="1037"/>
          <ac:cxnSpMkLst>
            <pc:docMk/>
            <pc:sldMk cId="1931135878" sldId="588"/>
            <ac:cxnSpMk id="13" creationId="{AEBFA9C4-F03A-7211-3443-99C86B313C4A}"/>
          </ac:cxnSpMkLst>
        </pc:cxnChg>
        <pc:cxnChg chg="add mod">
          <ac:chgData name="Stewart Gale" userId="3647ddd2-6040-41ae-a96d-232c23482af8" providerId="ADAL" clId="{8A986D92-5B2E-4565-8E07-DC58EB5B5003}" dt="2024-06-27T11:25:53.786" v="1089" actId="1037"/>
          <ac:cxnSpMkLst>
            <pc:docMk/>
            <pc:sldMk cId="1931135878" sldId="588"/>
            <ac:cxnSpMk id="14" creationId="{06A52E36-8052-4793-FD1A-C43DA707211B}"/>
          </ac:cxnSpMkLst>
        </pc:cxnChg>
        <pc:cxnChg chg="add mod">
          <ac:chgData name="Stewart Gale" userId="3647ddd2-6040-41ae-a96d-232c23482af8" providerId="ADAL" clId="{8A986D92-5B2E-4565-8E07-DC58EB5B5003}" dt="2024-06-27T11:25:53.786" v="1089" actId="1037"/>
          <ac:cxnSpMkLst>
            <pc:docMk/>
            <pc:sldMk cId="1931135878" sldId="588"/>
            <ac:cxnSpMk id="17" creationId="{B9F23C3F-2720-4BAE-F7F9-174ED555692A}"/>
          </ac:cxnSpMkLst>
        </pc:cxnChg>
        <pc:cxnChg chg="add mod">
          <ac:chgData name="Stewart Gale" userId="3647ddd2-6040-41ae-a96d-232c23482af8" providerId="ADAL" clId="{8A986D92-5B2E-4565-8E07-DC58EB5B5003}" dt="2024-06-27T11:25:53.786" v="1089" actId="1037"/>
          <ac:cxnSpMkLst>
            <pc:docMk/>
            <pc:sldMk cId="1931135878" sldId="588"/>
            <ac:cxnSpMk id="24" creationId="{EC2983C3-E29F-4113-C989-1DC779FAF2D8}"/>
          </ac:cxnSpMkLst>
        </pc:cxnChg>
        <pc:cxnChg chg="add mod">
          <ac:chgData name="Stewart Gale" userId="3647ddd2-6040-41ae-a96d-232c23482af8" providerId="ADAL" clId="{8A986D92-5B2E-4565-8E07-DC58EB5B5003}" dt="2024-06-27T11:25:53.786" v="1089" actId="1037"/>
          <ac:cxnSpMkLst>
            <pc:docMk/>
            <pc:sldMk cId="1931135878" sldId="588"/>
            <ac:cxnSpMk id="27" creationId="{D383334B-488D-9060-77FA-CED480FDF16C}"/>
          </ac:cxnSpMkLst>
        </pc:cxnChg>
        <pc:cxnChg chg="add mod">
          <ac:chgData name="Stewart Gale" userId="3647ddd2-6040-41ae-a96d-232c23482af8" providerId="ADAL" clId="{8A986D92-5B2E-4565-8E07-DC58EB5B5003}" dt="2024-06-27T11:25:53.786" v="1089" actId="1037"/>
          <ac:cxnSpMkLst>
            <pc:docMk/>
            <pc:sldMk cId="1931135878" sldId="588"/>
            <ac:cxnSpMk id="30" creationId="{BFE9D8FC-4AA9-4DCE-6349-08AF39424130}"/>
          </ac:cxnSpMkLst>
        </pc:cxnChg>
        <pc:cxnChg chg="add mod">
          <ac:chgData name="Stewart Gale" userId="3647ddd2-6040-41ae-a96d-232c23482af8" providerId="ADAL" clId="{8A986D92-5B2E-4565-8E07-DC58EB5B5003}" dt="2024-06-27T11:25:53.786" v="1089" actId="1037"/>
          <ac:cxnSpMkLst>
            <pc:docMk/>
            <pc:sldMk cId="1931135878" sldId="588"/>
            <ac:cxnSpMk id="35" creationId="{3658B26B-2756-C579-3D7B-2A8BDA621EDF}"/>
          </ac:cxnSpMkLst>
        </pc:cxnChg>
      </pc:sldChg>
      <pc:sldChg chg="del">
        <pc:chgData name="Stewart Gale" userId="3647ddd2-6040-41ae-a96d-232c23482af8" providerId="ADAL" clId="{8A986D92-5B2E-4565-8E07-DC58EB5B5003}" dt="2023-02-03T06:04:49.322" v="11" actId="47"/>
        <pc:sldMkLst>
          <pc:docMk/>
          <pc:sldMk cId="2278742972" sldId="588"/>
        </pc:sldMkLst>
      </pc:sldChg>
      <pc:sldChg chg="addSp delSp modSp new mod delAnim modAnim">
        <pc:chgData name="Stewart Gale" userId="3647ddd2-6040-41ae-a96d-232c23482af8" providerId="ADAL" clId="{8A986D92-5B2E-4565-8E07-DC58EB5B5003}" dt="2024-06-27T11:25:10.575" v="1084" actId="113"/>
        <pc:sldMkLst>
          <pc:docMk/>
          <pc:sldMk cId="2007094956" sldId="589"/>
        </pc:sldMkLst>
        <pc:spChg chg="add mod">
          <ac:chgData name="Stewart Gale" userId="3647ddd2-6040-41ae-a96d-232c23482af8" providerId="ADAL" clId="{8A986D92-5B2E-4565-8E07-DC58EB5B5003}" dt="2024-06-27T11:24:48.925" v="1081" actId="1076"/>
          <ac:spMkLst>
            <pc:docMk/>
            <pc:sldMk cId="2007094956" sldId="589"/>
            <ac:spMk id="2" creationId="{F4E5916C-47AB-DC63-C9E6-AE5183A11AE5}"/>
          </ac:spMkLst>
        </pc:spChg>
        <pc:spChg chg="add del mod">
          <ac:chgData name="Stewart Gale" userId="3647ddd2-6040-41ae-a96d-232c23482af8" providerId="ADAL" clId="{8A986D92-5B2E-4565-8E07-DC58EB5B5003}" dt="2024-06-27T11:22:22.950" v="1016" actId="478"/>
          <ac:spMkLst>
            <pc:docMk/>
            <pc:sldMk cId="2007094956" sldId="589"/>
            <ac:spMk id="3" creationId="{7D127387-333A-05CB-E0F3-E87AADA46FFC}"/>
          </ac:spMkLst>
        </pc:spChg>
        <pc:spChg chg="add del mod">
          <ac:chgData name="Stewart Gale" userId="3647ddd2-6040-41ae-a96d-232c23482af8" providerId="ADAL" clId="{8A986D92-5B2E-4565-8E07-DC58EB5B5003}" dt="2024-06-27T11:17:19.094" v="909" actId="478"/>
          <ac:spMkLst>
            <pc:docMk/>
            <pc:sldMk cId="2007094956" sldId="589"/>
            <ac:spMk id="4" creationId="{ECD0048C-1790-F012-9FF9-0D8AE736F47F}"/>
          </ac:spMkLst>
        </pc:spChg>
        <pc:spChg chg="add mod">
          <ac:chgData name="Stewart Gale" userId="3647ddd2-6040-41ae-a96d-232c23482af8" providerId="ADAL" clId="{8A986D92-5B2E-4565-8E07-DC58EB5B5003}" dt="2024-06-27T11:22:47.645" v="1019" actId="1076"/>
          <ac:spMkLst>
            <pc:docMk/>
            <pc:sldMk cId="2007094956" sldId="589"/>
            <ac:spMk id="5" creationId="{705C7302-4B86-1700-79B1-72D3A84650E0}"/>
          </ac:spMkLst>
        </pc:spChg>
        <pc:spChg chg="add mod">
          <ac:chgData name="Stewart Gale" userId="3647ddd2-6040-41ae-a96d-232c23482af8" providerId="ADAL" clId="{8A986D92-5B2E-4565-8E07-DC58EB5B5003}" dt="2024-06-27T11:24:48.925" v="1081" actId="1076"/>
          <ac:spMkLst>
            <pc:docMk/>
            <pc:sldMk cId="2007094956" sldId="589"/>
            <ac:spMk id="7" creationId="{F77054DD-6ED2-0DD7-7A31-64A1540B3DC3}"/>
          </ac:spMkLst>
        </pc:spChg>
        <pc:spChg chg="add mod">
          <ac:chgData name="Stewart Gale" userId="3647ddd2-6040-41ae-a96d-232c23482af8" providerId="ADAL" clId="{8A986D92-5B2E-4565-8E07-DC58EB5B5003}" dt="2024-06-27T11:24:48.925" v="1081" actId="1076"/>
          <ac:spMkLst>
            <pc:docMk/>
            <pc:sldMk cId="2007094956" sldId="589"/>
            <ac:spMk id="9" creationId="{81D58785-D6F8-02DF-72F6-1753D158DA9A}"/>
          </ac:spMkLst>
        </pc:spChg>
        <pc:spChg chg="add mod">
          <ac:chgData name="Stewart Gale" userId="3647ddd2-6040-41ae-a96d-232c23482af8" providerId="ADAL" clId="{8A986D92-5B2E-4565-8E07-DC58EB5B5003}" dt="2024-06-27T11:24:48.925" v="1081" actId="1076"/>
          <ac:spMkLst>
            <pc:docMk/>
            <pc:sldMk cId="2007094956" sldId="589"/>
            <ac:spMk id="10" creationId="{A116C60D-F6A4-CE59-413C-87FB4082A596}"/>
          </ac:spMkLst>
        </pc:spChg>
        <pc:spChg chg="add mod">
          <ac:chgData name="Stewart Gale" userId="3647ddd2-6040-41ae-a96d-232c23482af8" providerId="ADAL" clId="{8A986D92-5B2E-4565-8E07-DC58EB5B5003}" dt="2024-06-27T11:22:47.645" v="1019" actId="1076"/>
          <ac:spMkLst>
            <pc:docMk/>
            <pc:sldMk cId="2007094956" sldId="589"/>
            <ac:spMk id="11" creationId="{C60BD194-6801-7537-4BB4-569D76DD6DF0}"/>
          </ac:spMkLst>
        </pc:spChg>
        <pc:spChg chg="add mod">
          <ac:chgData name="Stewart Gale" userId="3647ddd2-6040-41ae-a96d-232c23482af8" providerId="ADAL" clId="{8A986D92-5B2E-4565-8E07-DC58EB5B5003}" dt="2024-06-27T11:24:20.615" v="1077" actId="1035"/>
          <ac:spMkLst>
            <pc:docMk/>
            <pc:sldMk cId="2007094956" sldId="589"/>
            <ac:spMk id="12" creationId="{B7C7082D-FF5E-212D-8E5F-5BA38D06BF51}"/>
          </ac:spMkLst>
        </pc:spChg>
        <pc:spChg chg="add mod">
          <ac:chgData name="Stewart Gale" userId="3647ddd2-6040-41ae-a96d-232c23482af8" providerId="ADAL" clId="{8A986D92-5B2E-4565-8E07-DC58EB5B5003}" dt="2024-06-27T11:24:20.615" v="1077" actId="1035"/>
          <ac:spMkLst>
            <pc:docMk/>
            <pc:sldMk cId="2007094956" sldId="589"/>
            <ac:spMk id="13" creationId="{B5E1CEB1-DDEE-7900-AE2C-9F14FC4D3460}"/>
          </ac:spMkLst>
        </pc:spChg>
        <pc:spChg chg="add mod">
          <ac:chgData name="Stewart Gale" userId="3647ddd2-6040-41ae-a96d-232c23482af8" providerId="ADAL" clId="{8A986D92-5B2E-4565-8E07-DC58EB5B5003}" dt="2024-06-27T11:24:20.615" v="1077" actId="1035"/>
          <ac:spMkLst>
            <pc:docMk/>
            <pc:sldMk cId="2007094956" sldId="589"/>
            <ac:spMk id="14" creationId="{34AB1CF5-93A3-B8CD-C79D-03D23F683648}"/>
          </ac:spMkLst>
        </pc:spChg>
        <pc:spChg chg="add mod">
          <ac:chgData name="Stewart Gale" userId="3647ddd2-6040-41ae-a96d-232c23482af8" providerId="ADAL" clId="{8A986D92-5B2E-4565-8E07-DC58EB5B5003}" dt="2024-06-27T11:25:10.575" v="1084" actId="113"/>
          <ac:spMkLst>
            <pc:docMk/>
            <pc:sldMk cId="2007094956" sldId="589"/>
            <ac:spMk id="15" creationId="{A35965D5-9DDB-B601-F100-CF33038CF101}"/>
          </ac:spMkLst>
        </pc:spChg>
        <pc:spChg chg="add del mod">
          <ac:chgData name="Stewart Gale" userId="3647ddd2-6040-41ae-a96d-232c23482af8" providerId="ADAL" clId="{8A986D92-5B2E-4565-8E07-DC58EB5B5003}" dt="2024-06-27T11:23:01.716" v="1022" actId="478"/>
          <ac:spMkLst>
            <pc:docMk/>
            <pc:sldMk cId="2007094956" sldId="589"/>
            <ac:spMk id="16" creationId="{00000000-0000-0000-0000-000000000000}"/>
          </ac:spMkLst>
        </pc:spChg>
        <pc:spChg chg="add mod">
          <ac:chgData name="Stewart Gale" userId="3647ddd2-6040-41ae-a96d-232c23482af8" providerId="ADAL" clId="{8A986D92-5B2E-4565-8E07-DC58EB5B5003}" dt="2024-06-27T11:24:20.615" v="1077" actId="1035"/>
          <ac:spMkLst>
            <pc:docMk/>
            <pc:sldMk cId="2007094956" sldId="589"/>
            <ac:spMk id="17" creationId="{52F22ECA-E935-25CB-24EE-004C4AA3FFEF}"/>
          </ac:spMkLst>
        </pc:spChg>
      </pc:sldChg>
      <pc:sldChg chg="del">
        <pc:chgData name="Stewart Gale" userId="3647ddd2-6040-41ae-a96d-232c23482af8" providerId="ADAL" clId="{8A986D92-5B2E-4565-8E07-DC58EB5B5003}" dt="2023-02-03T06:04:49.974" v="12" actId="47"/>
        <pc:sldMkLst>
          <pc:docMk/>
          <pc:sldMk cId="2823865360" sldId="589"/>
        </pc:sldMkLst>
      </pc:sldChg>
      <pc:sldChg chg="addSp delSp modSp add del mod ord delAnim">
        <pc:chgData name="Stewart Gale" userId="3647ddd2-6040-41ae-a96d-232c23482af8" providerId="ADAL" clId="{8A986D92-5B2E-4565-8E07-DC58EB5B5003}" dt="2024-06-27T11:37:59.302" v="1271" actId="47"/>
        <pc:sldMkLst>
          <pc:docMk/>
          <pc:sldMk cId="14494433" sldId="590"/>
        </pc:sldMkLst>
        <pc:spChg chg="add mod">
          <ac:chgData name="Stewart Gale" userId="3647ddd2-6040-41ae-a96d-232c23482af8" providerId="ADAL" clId="{8A986D92-5B2E-4565-8E07-DC58EB5B5003}" dt="2024-06-27T11:28:25.805" v="1135" actId="1076"/>
          <ac:spMkLst>
            <pc:docMk/>
            <pc:sldMk cId="14494433" sldId="590"/>
            <ac:spMk id="2" creationId="{34459A41-1441-F334-BB5B-96C5E5FA4762}"/>
          </ac:spMkLst>
        </pc:spChg>
        <pc:spChg chg="add mod">
          <ac:chgData name="Stewart Gale" userId="3647ddd2-6040-41ae-a96d-232c23482af8" providerId="ADAL" clId="{8A986D92-5B2E-4565-8E07-DC58EB5B5003}" dt="2024-06-27T11:28:25.805" v="1135" actId="1076"/>
          <ac:spMkLst>
            <pc:docMk/>
            <pc:sldMk cId="14494433" sldId="590"/>
            <ac:spMk id="3" creationId="{708D4619-2705-C398-69D2-53E44A8406F0}"/>
          </ac:spMkLst>
        </pc:spChg>
        <pc:spChg chg="add mod">
          <ac:chgData name="Stewart Gale" userId="3647ddd2-6040-41ae-a96d-232c23482af8" providerId="ADAL" clId="{8A986D92-5B2E-4565-8E07-DC58EB5B5003}" dt="2024-06-27T11:28:25.805" v="1135" actId="1076"/>
          <ac:spMkLst>
            <pc:docMk/>
            <pc:sldMk cId="14494433" sldId="590"/>
            <ac:spMk id="4" creationId="{C3E3DA24-C5C1-7CCC-FB0B-A8024F80CE5D}"/>
          </ac:spMkLst>
        </pc:spChg>
        <pc:spChg chg="del">
          <ac:chgData name="Stewart Gale" userId="3647ddd2-6040-41ae-a96d-232c23482af8" providerId="ADAL" clId="{8A986D92-5B2E-4565-8E07-DC58EB5B5003}" dt="2024-06-27T11:28:00.246" v="1129" actId="478"/>
          <ac:spMkLst>
            <pc:docMk/>
            <pc:sldMk cId="14494433" sldId="590"/>
            <ac:spMk id="37" creationId="{8B5B6C50-C2E6-49C4-802A-1757C4D7C785}"/>
          </ac:spMkLst>
        </pc:spChg>
        <pc:spChg chg="del mod">
          <ac:chgData name="Stewart Gale" userId="3647ddd2-6040-41ae-a96d-232c23482af8" providerId="ADAL" clId="{8A986D92-5B2E-4565-8E07-DC58EB5B5003}" dt="2024-06-27T11:28:20.287" v="1133" actId="478"/>
          <ac:spMkLst>
            <pc:docMk/>
            <pc:sldMk cId="14494433" sldId="590"/>
            <ac:spMk id="44" creationId="{82570976-0393-4CD2-9428-B7D992BCF6C9}"/>
          </ac:spMkLst>
        </pc:spChg>
      </pc:sldChg>
      <pc:sldChg chg="add del">
        <pc:chgData name="Stewart Gale" userId="3647ddd2-6040-41ae-a96d-232c23482af8" providerId="ADAL" clId="{8A986D92-5B2E-4565-8E07-DC58EB5B5003}" dt="2024-06-27T11:38:00.862" v="1272" actId="47"/>
        <pc:sldMkLst>
          <pc:docMk/>
          <pc:sldMk cId="2888252305" sldId="591"/>
        </pc:sldMkLst>
      </pc:sldChg>
      <pc:sldChg chg="addSp delSp modSp add mod ord delAnim modAnim">
        <pc:chgData name="Stewart Gale" userId="3647ddd2-6040-41ae-a96d-232c23482af8" providerId="ADAL" clId="{8A986D92-5B2E-4565-8E07-DC58EB5B5003}" dt="2024-06-28T03:49:26.176" v="1994"/>
        <pc:sldMkLst>
          <pc:docMk/>
          <pc:sldMk cId="477173672" sldId="592"/>
        </pc:sldMkLst>
        <pc:spChg chg="mod">
          <ac:chgData name="Stewart Gale" userId="3647ddd2-6040-41ae-a96d-232c23482af8" providerId="ADAL" clId="{8A986D92-5B2E-4565-8E07-DC58EB5B5003}" dt="2024-06-27T11:42:41.293" v="1356" actId="1076"/>
          <ac:spMkLst>
            <pc:docMk/>
            <pc:sldMk cId="477173672" sldId="592"/>
            <ac:spMk id="2" creationId="{34459A41-1441-F334-BB5B-96C5E5FA4762}"/>
          </ac:spMkLst>
        </pc:spChg>
        <pc:spChg chg="del mod">
          <ac:chgData name="Stewart Gale" userId="3647ddd2-6040-41ae-a96d-232c23482af8" providerId="ADAL" clId="{8A986D92-5B2E-4565-8E07-DC58EB5B5003}" dt="2024-06-27T11:29:53.273" v="1148" actId="478"/>
          <ac:spMkLst>
            <pc:docMk/>
            <pc:sldMk cId="477173672" sldId="592"/>
            <ac:spMk id="3" creationId="{708D4619-2705-C398-69D2-53E44A8406F0}"/>
          </ac:spMkLst>
        </pc:spChg>
        <pc:spChg chg="del">
          <ac:chgData name="Stewart Gale" userId="3647ddd2-6040-41ae-a96d-232c23482af8" providerId="ADAL" clId="{8A986D92-5B2E-4565-8E07-DC58EB5B5003}" dt="2024-06-27T11:28:36.636" v="1138" actId="478"/>
          <ac:spMkLst>
            <pc:docMk/>
            <pc:sldMk cId="477173672" sldId="592"/>
            <ac:spMk id="4" creationId="{C3E3DA24-C5C1-7CCC-FB0B-A8024F80CE5D}"/>
          </ac:spMkLst>
        </pc:spChg>
        <pc:spChg chg="add mod">
          <ac:chgData name="Stewart Gale" userId="3647ddd2-6040-41ae-a96d-232c23482af8" providerId="ADAL" clId="{8A986D92-5B2E-4565-8E07-DC58EB5B5003}" dt="2024-06-27T11:42:43.866" v="1357" actId="1076"/>
          <ac:spMkLst>
            <pc:docMk/>
            <pc:sldMk cId="477173672" sldId="592"/>
            <ac:spMk id="11" creationId="{7B018913-34E3-D641-23E3-2702262C6B24}"/>
          </ac:spMkLst>
        </pc:spChg>
        <pc:spChg chg="add del mod">
          <ac:chgData name="Stewart Gale" userId="3647ddd2-6040-41ae-a96d-232c23482af8" providerId="ADAL" clId="{8A986D92-5B2E-4565-8E07-DC58EB5B5003}" dt="2024-06-27T11:34:04.209" v="1211" actId="21"/>
          <ac:spMkLst>
            <pc:docMk/>
            <pc:sldMk cId="477173672" sldId="592"/>
            <ac:spMk id="15" creationId="{B7BD62C0-2352-7564-4BE6-4A6ECBEA1624}"/>
          </ac:spMkLst>
        </pc:spChg>
        <pc:spChg chg="add mod">
          <ac:chgData name="Stewart Gale" userId="3647ddd2-6040-41ae-a96d-232c23482af8" providerId="ADAL" clId="{8A986D92-5B2E-4565-8E07-DC58EB5B5003}" dt="2024-06-27T11:32:58.377" v="1191" actId="207"/>
          <ac:spMkLst>
            <pc:docMk/>
            <pc:sldMk cId="477173672" sldId="592"/>
            <ac:spMk id="16" creationId="{73036713-6E90-F457-7B04-B2CD668CD18F}"/>
          </ac:spMkLst>
        </pc:spChg>
        <pc:spChg chg="add mod">
          <ac:chgData name="Stewart Gale" userId="3647ddd2-6040-41ae-a96d-232c23482af8" providerId="ADAL" clId="{8A986D92-5B2E-4565-8E07-DC58EB5B5003}" dt="2024-06-27T11:34:30.855" v="1220" actId="20577"/>
          <ac:spMkLst>
            <pc:docMk/>
            <pc:sldMk cId="477173672" sldId="592"/>
            <ac:spMk id="17" creationId="{C635CB72-38E9-4D3B-56C8-E9CCEEEE75DC}"/>
          </ac:spMkLst>
        </pc:spChg>
        <pc:spChg chg="add del">
          <ac:chgData name="Stewart Gale" userId="3647ddd2-6040-41ae-a96d-232c23482af8" providerId="ADAL" clId="{8A986D92-5B2E-4565-8E07-DC58EB5B5003}" dt="2024-06-27T11:33:54.475" v="1205" actId="478"/>
          <ac:spMkLst>
            <pc:docMk/>
            <pc:sldMk cId="477173672" sldId="592"/>
            <ac:spMk id="19" creationId="{FA9AC398-130A-9C84-241D-A13CEFA89265}"/>
          </ac:spMkLst>
        </pc:spChg>
        <pc:spChg chg="add mod">
          <ac:chgData name="Stewart Gale" userId="3647ddd2-6040-41ae-a96d-232c23482af8" providerId="ADAL" clId="{8A986D92-5B2E-4565-8E07-DC58EB5B5003}" dt="2024-06-28T03:25:39.254" v="1939" actId="1076"/>
          <ac:spMkLst>
            <pc:docMk/>
            <pc:sldMk cId="477173672" sldId="592"/>
            <ac:spMk id="20" creationId="{B7BD62C0-2352-7564-4BE6-4A6ECBEA1624}"/>
          </ac:spMkLst>
        </pc:spChg>
        <pc:spChg chg="add mod">
          <ac:chgData name="Stewart Gale" userId="3647ddd2-6040-41ae-a96d-232c23482af8" providerId="ADAL" clId="{8A986D92-5B2E-4565-8E07-DC58EB5B5003}" dt="2024-06-27T11:35:46.972" v="1238" actId="1076"/>
          <ac:spMkLst>
            <pc:docMk/>
            <pc:sldMk cId="477173672" sldId="592"/>
            <ac:spMk id="21" creationId="{28B05124-2644-14AC-C8A9-DB3886573E67}"/>
          </ac:spMkLst>
        </pc:spChg>
        <pc:spChg chg="add del mod">
          <ac:chgData name="Stewart Gale" userId="3647ddd2-6040-41ae-a96d-232c23482af8" providerId="ADAL" clId="{8A986D92-5B2E-4565-8E07-DC58EB5B5003}" dt="2024-06-27T11:36:57.032" v="1244" actId="478"/>
          <ac:spMkLst>
            <pc:docMk/>
            <pc:sldMk cId="477173672" sldId="592"/>
            <ac:spMk id="22" creationId="{3E2779C1-515E-EA61-DA8D-36385C17A5D2}"/>
          </ac:spMkLst>
        </pc:spChg>
        <pc:spChg chg="add del mod">
          <ac:chgData name="Stewart Gale" userId="3647ddd2-6040-41ae-a96d-232c23482af8" providerId="ADAL" clId="{8A986D92-5B2E-4565-8E07-DC58EB5B5003}" dt="2024-06-27T11:41:35.535" v="1335" actId="478"/>
          <ac:spMkLst>
            <pc:docMk/>
            <pc:sldMk cId="477173672" sldId="592"/>
            <ac:spMk id="23" creationId="{5EC13B74-E811-947F-F997-AC4C8A321ACC}"/>
          </ac:spMkLst>
        </pc:spChg>
        <pc:spChg chg="add del mod">
          <ac:chgData name="Stewart Gale" userId="3647ddd2-6040-41ae-a96d-232c23482af8" providerId="ADAL" clId="{8A986D92-5B2E-4565-8E07-DC58EB5B5003}" dt="2024-06-27T11:39:04.762" v="1286" actId="478"/>
          <ac:spMkLst>
            <pc:docMk/>
            <pc:sldMk cId="477173672" sldId="592"/>
            <ac:spMk id="24" creationId="{CC68F2CA-5B27-CE39-A61B-15E90F3DCC0C}"/>
          </ac:spMkLst>
        </pc:spChg>
        <pc:spChg chg="add del mod">
          <ac:chgData name="Stewart Gale" userId="3647ddd2-6040-41ae-a96d-232c23482af8" providerId="ADAL" clId="{8A986D92-5B2E-4565-8E07-DC58EB5B5003}" dt="2024-06-27T11:41:35.535" v="1335" actId="478"/>
          <ac:spMkLst>
            <pc:docMk/>
            <pc:sldMk cId="477173672" sldId="592"/>
            <ac:spMk id="32" creationId="{B592C42E-EEDF-487D-8E74-33BE0A5F68F7}"/>
          </ac:spMkLst>
        </pc:spChg>
        <pc:spChg chg="add del mod">
          <ac:chgData name="Stewart Gale" userId="3647ddd2-6040-41ae-a96d-232c23482af8" providerId="ADAL" clId="{8A986D92-5B2E-4565-8E07-DC58EB5B5003}" dt="2024-06-27T11:41:42.089" v="1336" actId="478"/>
          <ac:spMkLst>
            <pc:docMk/>
            <pc:sldMk cId="477173672" sldId="592"/>
            <ac:spMk id="34" creationId="{E531FEA2-AD28-8AAE-2D93-CEC20CB7AF6F}"/>
          </ac:spMkLst>
        </pc:spChg>
        <pc:spChg chg="add del mod">
          <ac:chgData name="Stewart Gale" userId="3647ddd2-6040-41ae-a96d-232c23482af8" providerId="ADAL" clId="{8A986D92-5B2E-4565-8E07-DC58EB5B5003}" dt="2024-06-27T11:41:51.442" v="1339" actId="478"/>
          <ac:spMkLst>
            <pc:docMk/>
            <pc:sldMk cId="477173672" sldId="592"/>
            <ac:spMk id="36" creationId="{7D6A9EE3-67C2-4F58-4F63-AB4F0C4337CA}"/>
          </ac:spMkLst>
        </pc:spChg>
        <pc:spChg chg="add del mod">
          <ac:chgData name="Stewart Gale" userId="3647ddd2-6040-41ae-a96d-232c23482af8" providerId="ADAL" clId="{8A986D92-5B2E-4565-8E07-DC58EB5B5003}" dt="2024-06-27T11:41:46.133" v="1337" actId="478"/>
          <ac:spMkLst>
            <pc:docMk/>
            <pc:sldMk cId="477173672" sldId="592"/>
            <ac:spMk id="38" creationId="{D6EA867A-EEDF-E16E-7E9B-35E36A1C445B}"/>
          </ac:spMkLst>
        </pc:spChg>
        <pc:picChg chg="mod">
          <ac:chgData name="Stewart Gale" userId="3647ddd2-6040-41ae-a96d-232c23482af8" providerId="ADAL" clId="{8A986D92-5B2E-4565-8E07-DC58EB5B5003}" dt="2024-06-27T11:40:41.968" v="1321" actId="1076"/>
          <ac:picMkLst>
            <pc:docMk/>
            <pc:sldMk cId="477173672" sldId="592"/>
            <ac:picMk id="6" creationId="{00000000-0000-0000-0000-000000000000}"/>
          </ac:picMkLst>
        </pc:picChg>
        <pc:cxnChg chg="add mod">
          <ac:chgData name="Stewart Gale" userId="3647ddd2-6040-41ae-a96d-232c23482af8" providerId="ADAL" clId="{8A986D92-5B2E-4565-8E07-DC58EB5B5003}" dt="2024-06-27T11:32:22.161" v="1184" actId="1076"/>
          <ac:cxnSpMkLst>
            <pc:docMk/>
            <pc:sldMk cId="477173672" sldId="592"/>
            <ac:cxnSpMk id="5" creationId="{A14EBBCC-DDD5-3F5E-A12B-87F1B09B778A}"/>
          </ac:cxnSpMkLst>
        </pc:cxnChg>
        <pc:cxnChg chg="add mod">
          <ac:chgData name="Stewart Gale" userId="3647ddd2-6040-41ae-a96d-232c23482af8" providerId="ADAL" clId="{8A986D92-5B2E-4565-8E07-DC58EB5B5003}" dt="2024-06-27T11:28:59.843" v="1144" actId="14100"/>
          <ac:cxnSpMkLst>
            <pc:docMk/>
            <pc:sldMk cId="477173672" sldId="592"/>
            <ac:cxnSpMk id="8" creationId="{1506BDBB-0785-45EE-FD0E-C10E43F59272}"/>
          </ac:cxnSpMkLst>
        </pc:cxnChg>
        <pc:cxnChg chg="add del mod">
          <ac:chgData name="Stewart Gale" userId="3647ddd2-6040-41ae-a96d-232c23482af8" providerId="ADAL" clId="{8A986D92-5B2E-4565-8E07-DC58EB5B5003}" dt="2024-06-27T11:41:46.133" v="1337" actId="478"/>
          <ac:cxnSpMkLst>
            <pc:docMk/>
            <pc:sldMk cId="477173672" sldId="592"/>
            <ac:cxnSpMk id="25" creationId="{051D36F8-6921-0034-BDEA-030CC581FBAC}"/>
          </ac:cxnSpMkLst>
        </pc:cxnChg>
        <pc:cxnChg chg="add del mod">
          <ac:chgData name="Stewart Gale" userId="3647ddd2-6040-41ae-a96d-232c23482af8" providerId="ADAL" clId="{8A986D92-5B2E-4565-8E07-DC58EB5B5003}" dt="2024-06-27T11:41:49.197" v="1338" actId="478"/>
          <ac:cxnSpMkLst>
            <pc:docMk/>
            <pc:sldMk cId="477173672" sldId="592"/>
            <ac:cxnSpMk id="26" creationId="{A59997BC-1BD0-4F7C-1CA6-43D597DF68E6}"/>
          </ac:cxnSpMkLst>
        </pc:cxnChg>
        <pc:cxnChg chg="add del mod">
          <ac:chgData name="Stewart Gale" userId="3647ddd2-6040-41ae-a96d-232c23482af8" providerId="ADAL" clId="{8A986D92-5B2E-4565-8E07-DC58EB5B5003}" dt="2024-06-27T11:41:42.089" v="1336" actId="478"/>
          <ac:cxnSpMkLst>
            <pc:docMk/>
            <pc:sldMk cId="477173672" sldId="592"/>
            <ac:cxnSpMk id="29" creationId="{90E65F0C-D254-5F23-81AD-58CC7F9BE25F}"/>
          </ac:cxnSpMkLst>
        </pc:cxnChg>
      </pc:sldChg>
      <pc:sldChg chg="delSp modSp add mod ord delAnim modAnim">
        <pc:chgData name="Stewart Gale" userId="3647ddd2-6040-41ae-a96d-232c23482af8" providerId="ADAL" clId="{8A986D92-5B2E-4565-8E07-DC58EB5B5003}" dt="2024-06-28T03:50:57.777" v="2011"/>
        <pc:sldMkLst>
          <pc:docMk/>
          <pc:sldMk cId="460720781" sldId="593"/>
        </pc:sldMkLst>
        <pc:spChg chg="del">
          <ac:chgData name="Stewart Gale" userId="3647ddd2-6040-41ae-a96d-232c23482af8" providerId="ADAL" clId="{8A986D92-5B2E-4565-8E07-DC58EB5B5003}" dt="2024-06-27T11:42:54.553" v="1358" actId="478"/>
          <ac:spMkLst>
            <pc:docMk/>
            <pc:sldMk cId="460720781" sldId="593"/>
            <ac:spMk id="2" creationId="{34459A41-1441-F334-BB5B-96C5E5FA4762}"/>
          </ac:spMkLst>
        </pc:spChg>
        <pc:spChg chg="del">
          <ac:chgData name="Stewart Gale" userId="3647ddd2-6040-41ae-a96d-232c23482af8" providerId="ADAL" clId="{8A986D92-5B2E-4565-8E07-DC58EB5B5003}" dt="2024-06-27T11:42:54.553" v="1358" actId="478"/>
          <ac:spMkLst>
            <pc:docMk/>
            <pc:sldMk cId="460720781" sldId="593"/>
            <ac:spMk id="11" creationId="{7B018913-34E3-D641-23E3-2702262C6B24}"/>
          </ac:spMkLst>
        </pc:spChg>
        <pc:spChg chg="mod">
          <ac:chgData name="Stewart Gale" userId="3647ddd2-6040-41ae-a96d-232c23482af8" providerId="ADAL" clId="{8A986D92-5B2E-4565-8E07-DC58EB5B5003}" dt="2024-06-27T11:47:31.072" v="1460" actId="403"/>
          <ac:spMkLst>
            <pc:docMk/>
            <pc:sldMk cId="460720781" sldId="593"/>
            <ac:spMk id="17" creationId="{C635CB72-38E9-4D3B-56C8-E9CCEEEE75DC}"/>
          </ac:spMkLst>
        </pc:spChg>
        <pc:spChg chg="del">
          <ac:chgData name="Stewart Gale" userId="3647ddd2-6040-41ae-a96d-232c23482af8" providerId="ADAL" clId="{8A986D92-5B2E-4565-8E07-DC58EB5B5003}" dt="2024-06-27T11:43:15.503" v="1371" actId="478"/>
          <ac:spMkLst>
            <pc:docMk/>
            <pc:sldMk cId="460720781" sldId="593"/>
            <ac:spMk id="20" creationId="{B7BD62C0-2352-7564-4BE6-4A6ECBEA1624}"/>
          </ac:spMkLst>
        </pc:spChg>
        <pc:spChg chg="del">
          <ac:chgData name="Stewart Gale" userId="3647ddd2-6040-41ae-a96d-232c23482af8" providerId="ADAL" clId="{8A986D92-5B2E-4565-8E07-DC58EB5B5003}" dt="2024-06-27T11:43:17.783" v="1372" actId="478"/>
          <ac:spMkLst>
            <pc:docMk/>
            <pc:sldMk cId="460720781" sldId="593"/>
            <ac:spMk id="21" creationId="{28B05124-2644-14AC-C8A9-DB3886573E67}"/>
          </ac:spMkLst>
        </pc:spChg>
        <pc:spChg chg="mod">
          <ac:chgData name="Stewart Gale" userId="3647ddd2-6040-41ae-a96d-232c23482af8" providerId="ADAL" clId="{8A986D92-5B2E-4565-8E07-DC58EB5B5003}" dt="2024-06-27T11:43:04.923" v="1365" actId="1076"/>
          <ac:spMkLst>
            <pc:docMk/>
            <pc:sldMk cId="460720781" sldId="593"/>
            <ac:spMk id="23" creationId="{5EC13B74-E811-947F-F997-AC4C8A321ACC}"/>
          </ac:spMkLst>
        </pc:spChg>
        <pc:spChg chg="mod">
          <ac:chgData name="Stewart Gale" userId="3647ddd2-6040-41ae-a96d-232c23482af8" providerId="ADAL" clId="{8A986D92-5B2E-4565-8E07-DC58EB5B5003}" dt="2024-06-27T11:43:12.919" v="1370" actId="1076"/>
          <ac:spMkLst>
            <pc:docMk/>
            <pc:sldMk cId="460720781" sldId="593"/>
            <ac:spMk id="32" creationId="{B592C42E-EEDF-487D-8E74-33BE0A5F68F7}"/>
          </ac:spMkLst>
        </pc:spChg>
        <pc:spChg chg="mod">
          <ac:chgData name="Stewart Gale" userId="3647ddd2-6040-41ae-a96d-232c23482af8" providerId="ADAL" clId="{8A986D92-5B2E-4565-8E07-DC58EB5B5003}" dt="2024-06-28T03:50:49.934" v="2010" actId="1076"/>
          <ac:spMkLst>
            <pc:docMk/>
            <pc:sldMk cId="460720781" sldId="593"/>
            <ac:spMk id="34" creationId="{E531FEA2-AD28-8AAE-2D93-CEC20CB7AF6F}"/>
          </ac:spMkLst>
        </pc:spChg>
        <pc:spChg chg="mod">
          <ac:chgData name="Stewart Gale" userId="3647ddd2-6040-41ae-a96d-232c23482af8" providerId="ADAL" clId="{8A986D92-5B2E-4565-8E07-DC58EB5B5003}" dt="2024-06-28T03:50:09.428" v="2001" actId="1076"/>
          <ac:spMkLst>
            <pc:docMk/>
            <pc:sldMk cId="460720781" sldId="593"/>
            <ac:spMk id="38" creationId="{D6EA867A-EEDF-E16E-7E9B-35E36A1C445B}"/>
          </ac:spMkLst>
        </pc:spChg>
        <pc:cxnChg chg="del">
          <ac:chgData name="Stewart Gale" userId="3647ddd2-6040-41ae-a96d-232c23482af8" providerId="ADAL" clId="{8A986D92-5B2E-4565-8E07-DC58EB5B5003}" dt="2024-06-27T11:43:15.503" v="1371" actId="478"/>
          <ac:cxnSpMkLst>
            <pc:docMk/>
            <pc:sldMk cId="460720781" sldId="593"/>
            <ac:cxnSpMk id="5" creationId="{A14EBBCC-DDD5-3F5E-A12B-87F1B09B778A}"/>
          </ac:cxnSpMkLst>
        </pc:cxnChg>
        <pc:cxnChg chg="del">
          <ac:chgData name="Stewart Gale" userId="3647ddd2-6040-41ae-a96d-232c23482af8" providerId="ADAL" clId="{8A986D92-5B2E-4565-8E07-DC58EB5B5003}" dt="2024-06-27T11:43:17.783" v="1372" actId="478"/>
          <ac:cxnSpMkLst>
            <pc:docMk/>
            <pc:sldMk cId="460720781" sldId="593"/>
            <ac:cxnSpMk id="8" creationId="{1506BDBB-0785-45EE-FD0E-C10E43F59272}"/>
          </ac:cxnSpMkLst>
        </pc:cxnChg>
        <pc:cxnChg chg="mod">
          <ac:chgData name="Stewart Gale" userId="3647ddd2-6040-41ae-a96d-232c23482af8" providerId="ADAL" clId="{8A986D92-5B2E-4565-8E07-DC58EB5B5003}" dt="2024-06-27T11:43:37.413" v="1376" actId="14100"/>
          <ac:cxnSpMkLst>
            <pc:docMk/>
            <pc:sldMk cId="460720781" sldId="593"/>
            <ac:cxnSpMk id="29" creationId="{90E65F0C-D254-5F23-81AD-58CC7F9BE25F}"/>
          </ac:cxnSpMkLst>
        </pc:cxnChg>
      </pc:sldChg>
      <pc:sldChg chg="addSp modSp add mod modAnim">
        <pc:chgData name="Stewart Gale" userId="3647ddd2-6040-41ae-a96d-232c23482af8" providerId="ADAL" clId="{8A986D92-5B2E-4565-8E07-DC58EB5B5003}" dt="2024-06-28T03:23:11.684" v="1907" actId="208"/>
        <pc:sldMkLst>
          <pc:docMk/>
          <pc:sldMk cId="781844097" sldId="594"/>
        </pc:sldMkLst>
        <pc:spChg chg="add mod">
          <ac:chgData name="Stewart Gale" userId="3647ddd2-6040-41ae-a96d-232c23482af8" providerId="ADAL" clId="{8A986D92-5B2E-4565-8E07-DC58EB5B5003}" dt="2024-06-28T03:22:13.005" v="1899" actId="1035"/>
          <ac:spMkLst>
            <pc:docMk/>
            <pc:sldMk cId="781844097" sldId="594"/>
            <ac:spMk id="6" creationId="{A5FD7C9F-0F84-5B82-807E-BAA9C07B9452}"/>
          </ac:spMkLst>
        </pc:spChg>
        <pc:picChg chg="add mod">
          <ac:chgData name="Stewart Gale" userId="3647ddd2-6040-41ae-a96d-232c23482af8" providerId="ADAL" clId="{8A986D92-5B2E-4565-8E07-DC58EB5B5003}" dt="2024-06-28T03:21:55.226" v="1891"/>
          <ac:picMkLst>
            <pc:docMk/>
            <pc:sldMk cId="781844097" sldId="594"/>
            <ac:picMk id="2" creationId="{7F899A6F-0D4B-7305-9ABE-6F198B8762E1}"/>
          </ac:picMkLst>
        </pc:picChg>
        <pc:cxnChg chg="mod">
          <ac:chgData name="Stewart Gale" userId="3647ddd2-6040-41ae-a96d-232c23482af8" providerId="ADAL" clId="{8A986D92-5B2E-4565-8E07-DC58EB5B5003}" dt="2024-06-28T03:23:11.684" v="1907" actId="208"/>
          <ac:cxnSpMkLst>
            <pc:docMk/>
            <pc:sldMk cId="781844097" sldId="594"/>
            <ac:cxnSpMk id="5" creationId="{CC180D9D-1568-FC48-C84B-3B683B3C7664}"/>
          </ac:cxnSpMkLst>
        </pc:cxnChg>
      </pc:sldChg>
      <pc:sldChg chg="delSp add del mod delAnim">
        <pc:chgData name="Stewart Gale" userId="3647ddd2-6040-41ae-a96d-232c23482af8" providerId="ADAL" clId="{8A986D92-5B2E-4565-8E07-DC58EB5B5003}" dt="2024-07-19T11:50:27.722" v="2274" actId="47"/>
        <pc:sldMkLst>
          <pc:docMk/>
          <pc:sldMk cId="347569827" sldId="595"/>
        </pc:sldMkLst>
        <pc:spChg chg="del">
          <ac:chgData name="Stewart Gale" userId="3647ddd2-6040-41ae-a96d-232c23482af8" providerId="ADAL" clId="{8A986D92-5B2E-4565-8E07-DC58EB5B5003}" dt="2024-07-19T11:50:25.311" v="2273" actId="478"/>
          <ac:spMkLst>
            <pc:docMk/>
            <pc:sldMk cId="347569827" sldId="595"/>
            <ac:spMk id="18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50:25.311" v="2273" actId="478"/>
          <ac:spMkLst>
            <pc:docMk/>
            <pc:sldMk cId="347569827" sldId="595"/>
            <ac:spMk id="19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49:46.562" v="2272" actId="478"/>
          <ac:spMkLst>
            <pc:docMk/>
            <pc:sldMk cId="347569827" sldId="595"/>
            <ac:spMk id="20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49:43.156" v="2271" actId="478"/>
          <ac:spMkLst>
            <pc:docMk/>
            <pc:sldMk cId="347569827" sldId="595"/>
            <ac:spMk id="35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49:43.156" v="2271" actId="478"/>
          <ac:spMkLst>
            <pc:docMk/>
            <pc:sldMk cId="347569827" sldId="595"/>
            <ac:spMk id="36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50:25.311" v="2273" actId="478"/>
          <ac:spMkLst>
            <pc:docMk/>
            <pc:sldMk cId="347569827" sldId="595"/>
            <ac:spMk id="37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50:25.311" v="2273" actId="478"/>
          <ac:spMkLst>
            <pc:docMk/>
            <pc:sldMk cId="347569827" sldId="595"/>
            <ac:spMk id="38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50:25.311" v="2273" actId="478"/>
          <ac:spMkLst>
            <pc:docMk/>
            <pc:sldMk cId="347569827" sldId="595"/>
            <ac:spMk id="39" creationId="{00000000-0000-0000-0000-000000000000}"/>
          </ac:spMkLst>
        </pc:spChg>
        <pc:picChg chg="del">
          <ac:chgData name="Stewart Gale" userId="3647ddd2-6040-41ae-a96d-232c23482af8" providerId="ADAL" clId="{8A986D92-5B2E-4565-8E07-DC58EB5B5003}" dt="2024-07-19T11:50:25.311" v="2273" actId="478"/>
          <ac:picMkLst>
            <pc:docMk/>
            <pc:sldMk cId="347569827" sldId="595"/>
            <ac:picMk id="30" creationId="{00000000-0000-0000-0000-000000000000}"/>
          </ac:picMkLst>
        </pc:picChg>
        <pc:cxnChg chg="del">
          <ac:chgData name="Stewart Gale" userId="3647ddd2-6040-41ae-a96d-232c23482af8" providerId="ADAL" clId="{8A986D92-5B2E-4565-8E07-DC58EB5B5003}" dt="2024-07-19T11:49:46.562" v="2272" actId="478"/>
          <ac:cxnSpMkLst>
            <pc:docMk/>
            <pc:sldMk cId="347569827" sldId="595"/>
            <ac:cxnSpMk id="16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49:43.156" v="2271" actId="478"/>
          <ac:cxnSpMkLst>
            <pc:docMk/>
            <pc:sldMk cId="347569827" sldId="595"/>
            <ac:cxnSpMk id="31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50:25.311" v="2273" actId="478"/>
          <ac:cxnSpMkLst>
            <pc:docMk/>
            <pc:sldMk cId="347569827" sldId="595"/>
            <ac:cxnSpMk id="32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50:25.311" v="2273" actId="478"/>
          <ac:cxnSpMkLst>
            <pc:docMk/>
            <pc:sldMk cId="347569827" sldId="595"/>
            <ac:cxnSpMk id="33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49:43.156" v="2271" actId="478"/>
          <ac:cxnSpMkLst>
            <pc:docMk/>
            <pc:sldMk cId="347569827" sldId="595"/>
            <ac:cxnSpMk id="34" creationId="{00000000-0000-0000-0000-000000000000}"/>
          </ac:cxnSpMkLst>
        </pc:cxnChg>
      </pc:sldChg>
      <pc:sldChg chg="addSp delSp modSp add del mod delAnim modAnim">
        <pc:chgData name="Stewart Gale" userId="3647ddd2-6040-41ae-a96d-232c23482af8" providerId="ADAL" clId="{8A986D92-5B2E-4565-8E07-DC58EB5B5003}" dt="2024-07-19T11:37:01.481" v="2216" actId="47"/>
        <pc:sldMkLst>
          <pc:docMk/>
          <pc:sldMk cId="1555545846" sldId="595"/>
        </pc:sldMkLst>
        <pc:spChg chg="mod">
          <ac:chgData name="Stewart Gale" userId="3647ddd2-6040-41ae-a96d-232c23482af8" providerId="ADAL" clId="{8A986D92-5B2E-4565-8E07-DC58EB5B5003}" dt="2024-07-19T11:34:56.179" v="2184" actId="1076"/>
          <ac:spMkLst>
            <pc:docMk/>
            <pc:sldMk cId="1555545846" sldId="595"/>
            <ac:spMk id="6" creationId="{A5FD7C9F-0F84-5B82-807E-BAA9C07B9452}"/>
          </ac:spMkLst>
        </pc:spChg>
        <pc:spChg chg="add mod">
          <ac:chgData name="Stewart Gale" userId="3647ddd2-6040-41ae-a96d-232c23482af8" providerId="ADAL" clId="{8A986D92-5B2E-4565-8E07-DC58EB5B5003}" dt="2024-07-19T11:35:44.092" v="2195" actId="1076"/>
          <ac:spMkLst>
            <pc:docMk/>
            <pc:sldMk cId="1555545846" sldId="595"/>
            <ac:spMk id="7" creationId="{57DB45F6-CC50-2D4F-109C-4D46C2FD6099}"/>
          </ac:spMkLst>
        </pc:spChg>
        <pc:spChg chg="mod">
          <ac:chgData name="Stewart Gale" userId="3647ddd2-6040-41ae-a96d-232c23482af8" providerId="ADAL" clId="{8A986D92-5B2E-4565-8E07-DC58EB5B5003}" dt="2024-07-19T11:36:17.540" v="2214" actId="1076"/>
          <ac:spMkLst>
            <pc:docMk/>
            <pc:sldMk cId="1555545846" sldId="595"/>
            <ac:spMk id="2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7-19T11:35:57.540" v="2202" actId="14100"/>
          <ac:spMkLst>
            <pc:docMk/>
            <pc:sldMk cId="1555545846" sldId="595"/>
            <ac:spMk id="23" creationId="{00000000-0000-0000-0000-000000000000}"/>
          </ac:spMkLst>
        </pc:spChg>
        <pc:spChg chg="del mod">
          <ac:chgData name="Stewart Gale" userId="3647ddd2-6040-41ae-a96d-232c23482af8" providerId="ADAL" clId="{8A986D92-5B2E-4565-8E07-DC58EB5B5003}" dt="2024-07-19T11:35:39.469" v="2194" actId="478"/>
          <ac:spMkLst>
            <pc:docMk/>
            <pc:sldMk cId="1555545846" sldId="595"/>
            <ac:spMk id="24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36:21.214" v="2215" actId="478"/>
          <ac:spMkLst>
            <pc:docMk/>
            <pc:sldMk cId="1555545846" sldId="595"/>
            <ac:spMk id="25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32:59.886" v="2172" actId="478"/>
          <ac:spMkLst>
            <pc:docMk/>
            <pc:sldMk cId="1555545846" sldId="595"/>
            <ac:spMk id="27" creationId="{00000000-0000-0000-0000-000000000000}"/>
          </ac:spMkLst>
        </pc:spChg>
        <pc:picChg chg="mod">
          <ac:chgData name="Stewart Gale" userId="3647ddd2-6040-41ae-a96d-232c23482af8" providerId="ADAL" clId="{8A986D92-5B2E-4565-8E07-DC58EB5B5003}" dt="2024-07-19T11:35:23.128" v="2190" actId="1076"/>
          <ac:picMkLst>
            <pc:docMk/>
            <pc:sldMk cId="1555545846" sldId="595"/>
            <ac:picMk id="8" creationId="{00000000-0000-0000-0000-000000000000}"/>
          </ac:picMkLst>
        </pc:picChg>
        <pc:cxnChg chg="add mod">
          <ac:chgData name="Stewart Gale" userId="3647ddd2-6040-41ae-a96d-232c23482af8" providerId="ADAL" clId="{8A986D92-5B2E-4565-8E07-DC58EB5B5003}" dt="2024-07-19T11:33:53.849" v="2176" actId="1076"/>
          <ac:cxnSpMkLst>
            <pc:docMk/>
            <pc:sldMk cId="1555545846" sldId="595"/>
            <ac:cxnSpMk id="2" creationId="{EC2DEF54-0CD9-BBB7-D624-FE858DAD7111}"/>
          </ac:cxnSpMkLst>
        </pc:cxnChg>
        <pc:cxnChg chg="del">
          <ac:chgData name="Stewart Gale" userId="3647ddd2-6040-41ae-a96d-232c23482af8" providerId="ADAL" clId="{8A986D92-5B2E-4565-8E07-DC58EB5B5003}" dt="2024-07-19T11:33:36.137" v="2175" actId="478"/>
          <ac:cxnSpMkLst>
            <pc:docMk/>
            <pc:sldMk cId="1555545846" sldId="595"/>
            <ac:cxnSpMk id="4" creationId="{007FB9C8-8079-9173-02FD-0475CFD98FA9}"/>
          </ac:cxnSpMkLst>
        </pc:cxnChg>
        <pc:cxnChg chg="mod">
          <ac:chgData name="Stewart Gale" userId="3647ddd2-6040-41ae-a96d-232c23482af8" providerId="ADAL" clId="{8A986D92-5B2E-4565-8E07-DC58EB5B5003}" dt="2024-07-19T11:35:33.840" v="2192" actId="14100"/>
          <ac:cxnSpMkLst>
            <pc:docMk/>
            <pc:sldMk cId="1555545846" sldId="595"/>
            <ac:cxnSpMk id="5" creationId="{CC180D9D-1568-FC48-C84B-3B683B3C7664}"/>
          </ac:cxnSpMkLst>
        </pc:cxnChg>
        <pc:cxnChg chg="del">
          <ac:chgData name="Stewart Gale" userId="3647ddd2-6040-41ae-a96d-232c23482af8" providerId="ADAL" clId="{8A986D92-5B2E-4565-8E07-DC58EB5B5003}" dt="2024-07-19T11:32:56.674" v="2171" actId="478"/>
          <ac:cxnSpMkLst>
            <pc:docMk/>
            <pc:sldMk cId="1555545846" sldId="595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7-19T11:34:50.825" v="2183" actId="692"/>
          <ac:cxnSpMkLst>
            <pc:docMk/>
            <pc:sldMk cId="1555545846" sldId="595"/>
            <ac:cxnSpMk id="15" creationId="{00000000-0000-0000-0000-000000000000}"/>
          </ac:cxnSpMkLst>
        </pc:cxnChg>
      </pc:sldChg>
      <pc:sldChg chg="addSp delSp add del mod addAnim delAnim">
        <pc:chgData name="Stewart Gale" userId="3647ddd2-6040-41ae-a96d-232c23482af8" providerId="ADAL" clId="{8A986D92-5B2E-4565-8E07-DC58EB5B5003}" dt="2024-07-19T11:46:04.309" v="2251" actId="47"/>
        <pc:sldMkLst>
          <pc:docMk/>
          <pc:sldMk cId="1792367781" sldId="595"/>
        </pc:sldMkLst>
        <pc:spChg chg="del">
          <ac:chgData name="Stewart Gale" userId="3647ddd2-6040-41ae-a96d-232c23482af8" providerId="ADAL" clId="{8A986D92-5B2E-4565-8E07-DC58EB5B5003}" dt="2024-07-19T11:42:43.707" v="2250" actId="478"/>
          <ac:spMkLst>
            <pc:docMk/>
            <pc:sldMk cId="1792367781" sldId="595"/>
            <ac:spMk id="6" creationId="{A5FD7C9F-0F84-5B82-807E-BAA9C07B9452}"/>
          </ac:spMkLst>
        </pc:spChg>
        <pc:spChg chg="del">
          <ac:chgData name="Stewart Gale" userId="3647ddd2-6040-41ae-a96d-232c23482af8" providerId="ADAL" clId="{8A986D92-5B2E-4565-8E07-DC58EB5B5003}" dt="2024-07-19T11:42:24.175" v="2246" actId="478"/>
          <ac:spMkLst>
            <pc:docMk/>
            <pc:sldMk cId="1792367781" sldId="595"/>
            <ac:spMk id="22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42:09.225" v="2243" actId="478"/>
          <ac:spMkLst>
            <pc:docMk/>
            <pc:sldMk cId="1792367781" sldId="595"/>
            <ac:spMk id="23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42:35.446" v="2248" actId="478"/>
          <ac:spMkLst>
            <pc:docMk/>
            <pc:sldMk cId="1792367781" sldId="595"/>
            <ac:spMk id="24" creationId="{00000000-0000-0000-0000-000000000000}"/>
          </ac:spMkLst>
        </pc:spChg>
        <pc:spChg chg="add del">
          <ac:chgData name="Stewart Gale" userId="3647ddd2-6040-41ae-a96d-232c23482af8" providerId="ADAL" clId="{8A986D92-5B2E-4565-8E07-DC58EB5B5003}" dt="2024-07-19T11:42:28.448" v="2247" actId="478"/>
          <ac:spMkLst>
            <pc:docMk/>
            <pc:sldMk cId="1792367781" sldId="595"/>
            <ac:spMk id="25" creationId="{00000000-0000-0000-0000-000000000000}"/>
          </ac:spMkLst>
        </pc:spChg>
        <pc:spChg chg="add del">
          <ac:chgData name="Stewart Gale" userId="3647ddd2-6040-41ae-a96d-232c23482af8" providerId="ADAL" clId="{8A986D92-5B2E-4565-8E07-DC58EB5B5003}" dt="2024-07-19T11:42:14.215" v="2245" actId="478"/>
          <ac:spMkLst>
            <pc:docMk/>
            <pc:sldMk cId="1792367781" sldId="595"/>
            <ac:spMk id="27" creationId="{00000000-0000-0000-0000-000000000000}"/>
          </ac:spMkLst>
        </pc:spChg>
        <pc:cxnChg chg="del">
          <ac:chgData name="Stewart Gale" userId="3647ddd2-6040-41ae-a96d-232c23482af8" providerId="ADAL" clId="{8A986D92-5B2E-4565-8E07-DC58EB5B5003}" dt="2024-07-19T11:42:38.080" v="2249" actId="478"/>
          <ac:cxnSpMkLst>
            <pc:docMk/>
            <pc:sldMk cId="1792367781" sldId="595"/>
            <ac:cxnSpMk id="4" creationId="{007FB9C8-8079-9173-02FD-0475CFD98FA9}"/>
          </ac:cxnSpMkLst>
        </pc:cxnChg>
        <pc:cxnChg chg="del">
          <ac:chgData name="Stewart Gale" userId="3647ddd2-6040-41ae-a96d-232c23482af8" providerId="ADAL" clId="{8A986D92-5B2E-4565-8E07-DC58EB5B5003}" dt="2024-07-19T11:42:35.446" v="2248" actId="478"/>
          <ac:cxnSpMkLst>
            <pc:docMk/>
            <pc:sldMk cId="1792367781" sldId="595"/>
            <ac:cxnSpMk id="5" creationId="{CC180D9D-1568-FC48-C84B-3B683B3C7664}"/>
          </ac:cxnSpMkLst>
        </pc:cxnChg>
        <pc:cxnChg chg="del">
          <ac:chgData name="Stewart Gale" userId="3647ddd2-6040-41ae-a96d-232c23482af8" providerId="ADAL" clId="{8A986D92-5B2E-4565-8E07-DC58EB5B5003}" dt="2024-07-19T11:42:24.175" v="2246" actId="478"/>
          <ac:cxnSpMkLst>
            <pc:docMk/>
            <pc:sldMk cId="1792367781" sldId="595"/>
            <ac:cxnSpMk id="9" creationId="{00000000-0000-0000-0000-000000000000}"/>
          </ac:cxnSpMkLst>
        </pc:cxnChg>
        <pc:cxnChg chg="add del">
          <ac:chgData name="Stewart Gale" userId="3647ddd2-6040-41ae-a96d-232c23482af8" providerId="ADAL" clId="{8A986D92-5B2E-4565-8E07-DC58EB5B5003}" dt="2024-07-19T11:42:28.448" v="2247" actId="478"/>
          <ac:cxnSpMkLst>
            <pc:docMk/>
            <pc:sldMk cId="1792367781" sldId="595"/>
            <ac:cxnSpMk id="11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42:38.080" v="2249" actId="478"/>
          <ac:cxnSpMkLst>
            <pc:docMk/>
            <pc:sldMk cId="1792367781" sldId="595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42:09.225" v="2243" actId="478"/>
          <ac:cxnSpMkLst>
            <pc:docMk/>
            <pc:sldMk cId="1792367781" sldId="595"/>
            <ac:cxnSpMk id="17" creationId="{00000000-0000-0000-0000-000000000000}"/>
          </ac:cxnSpMkLst>
        </pc:cxnChg>
      </pc:sldChg>
      <pc:sldChg chg="addSp delSp modSp add del mod delAnim modAnim">
        <pc:chgData name="Stewart Gale" userId="3647ddd2-6040-41ae-a96d-232c23482af8" providerId="ADAL" clId="{8A986D92-5B2E-4565-8E07-DC58EB5B5003}" dt="2024-06-28T04:33:24.129" v="2169" actId="2696"/>
        <pc:sldMkLst>
          <pc:docMk/>
          <pc:sldMk cId="2104692408" sldId="595"/>
        </pc:sldMkLst>
        <pc:spChg chg="add mod">
          <ac:chgData name="Stewart Gale" userId="3647ddd2-6040-41ae-a96d-232c23482af8" providerId="ADAL" clId="{8A986D92-5B2E-4565-8E07-DC58EB5B5003}" dt="2024-06-28T04:07:44.015" v="2036" actId="1076"/>
          <ac:spMkLst>
            <pc:docMk/>
            <pc:sldMk cId="2104692408" sldId="595"/>
            <ac:spMk id="3" creationId="{FDAF94AE-FDB3-5833-747D-F41A24917A2D}"/>
          </ac:spMkLst>
        </pc:spChg>
        <pc:spChg chg="add del mod">
          <ac:chgData name="Stewart Gale" userId="3647ddd2-6040-41ae-a96d-232c23482af8" providerId="ADAL" clId="{8A986D92-5B2E-4565-8E07-DC58EB5B5003}" dt="2024-06-28T04:08:08.299" v="2042" actId="478"/>
          <ac:spMkLst>
            <pc:docMk/>
            <pc:sldMk cId="2104692408" sldId="595"/>
            <ac:spMk id="4" creationId="{15E7DC6D-A84C-D589-913F-BBC231992828}"/>
          </ac:spMkLst>
        </pc:spChg>
        <pc:spChg chg="mod">
          <ac:chgData name="Stewart Gale" userId="3647ddd2-6040-41ae-a96d-232c23482af8" providerId="ADAL" clId="{8A986D92-5B2E-4565-8E07-DC58EB5B5003}" dt="2024-06-28T04:11:09.218" v="2104" actId="6549"/>
          <ac:spMkLst>
            <pc:docMk/>
            <pc:sldMk cId="2104692408" sldId="595"/>
            <ac:spMk id="6" creationId="{76ECF9D6-0E10-4DB6-BE83-99DC6321DD61}"/>
          </ac:spMkLst>
        </pc:spChg>
        <pc:spChg chg="del">
          <ac:chgData name="Stewart Gale" userId="3647ddd2-6040-41ae-a96d-232c23482af8" providerId="ADAL" clId="{8A986D92-5B2E-4565-8E07-DC58EB5B5003}" dt="2024-06-28T04:07:10.254" v="2028" actId="478"/>
          <ac:spMkLst>
            <pc:docMk/>
            <pc:sldMk cId="2104692408" sldId="595"/>
            <ac:spMk id="10" creationId="{B8610813-49CC-1A00-074F-14D028455930}"/>
          </ac:spMkLst>
        </pc:spChg>
        <pc:spChg chg="del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20" creationId="{2234BA30-4239-F593-577B-7F2EF79F009C}"/>
          </ac:spMkLst>
        </pc:spChg>
        <pc:spChg chg="del mod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21" creationId="{EB11A6AF-E79F-6C64-D87D-068F44BC6B60}"/>
          </ac:spMkLst>
        </pc:spChg>
        <pc:spChg chg="del mod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22" creationId="{E0578AF3-8A01-2393-A4B1-F604B0FBF9E4}"/>
          </ac:spMkLst>
        </pc:spChg>
        <pc:spChg chg="del mod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23" creationId="{07C42A51-9468-DD95-D155-D17A272F245C}"/>
          </ac:spMkLst>
        </pc:spChg>
        <pc:spChg chg="add mod">
          <ac:chgData name="Stewart Gale" userId="3647ddd2-6040-41ae-a96d-232c23482af8" providerId="ADAL" clId="{8A986D92-5B2E-4565-8E07-DC58EB5B5003}" dt="2024-06-28T04:12:07.650" v="2129" actId="1076"/>
          <ac:spMkLst>
            <pc:docMk/>
            <pc:sldMk cId="2104692408" sldId="595"/>
            <ac:spMk id="26" creationId="{C823131D-7F20-0610-977D-DB721CAA979A}"/>
          </ac:spMkLst>
        </pc:spChg>
        <pc:spChg chg="add mod">
          <ac:chgData name="Stewart Gale" userId="3647ddd2-6040-41ae-a96d-232c23482af8" providerId="ADAL" clId="{8A986D92-5B2E-4565-8E07-DC58EB5B5003}" dt="2024-06-28T04:12:07.650" v="2129" actId="1076"/>
          <ac:spMkLst>
            <pc:docMk/>
            <pc:sldMk cId="2104692408" sldId="595"/>
            <ac:spMk id="29" creationId="{33F02243-F7C3-F961-E52F-6872BDDDCDAA}"/>
          </ac:spMkLst>
        </pc:spChg>
        <pc:spChg chg="add mod">
          <ac:chgData name="Stewart Gale" userId="3647ddd2-6040-41ae-a96d-232c23482af8" providerId="ADAL" clId="{8A986D92-5B2E-4565-8E07-DC58EB5B5003}" dt="2024-06-28T04:12:07.650" v="2129" actId="1076"/>
          <ac:spMkLst>
            <pc:docMk/>
            <pc:sldMk cId="2104692408" sldId="595"/>
            <ac:spMk id="31" creationId="{CE4C298A-9744-7787-1D28-FB323D01CE2F}"/>
          </ac:spMkLst>
        </pc:spChg>
        <pc:spChg chg="add mod">
          <ac:chgData name="Stewart Gale" userId="3647ddd2-6040-41ae-a96d-232c23482af8" providerId="ADAL" clId="{8A986D92-5B2E-4565-8E07-DC58EB5B5003}" dt="2024-06-28T04:14:29.411" v="2137" actId="1076"/>
          <ac:spMkLst>
            <pc:docMk/>
            <pc:sldMk cId="2104692408" sldId="595"/>
            <ac:spMk id="32" creationId="{8DA7CB02-2487-008A-B803-C5938A756632}"/>
          </ac:spMkLst>
        </pc:spChg>
        <pc:spChg chg="del mod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33" creationId="{4ACEBE28-9508-37B1-4F36-DB0C16207FCE}"/>
          </ac:spMkLst>
        </pc:spChg>
        <pc:spChg chg="del mod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34" creationId="{E29A9C1E-1420-EF7C-E39C-D4B34B3884A4}"/>
          </ac:spMkLst>
        </pc:spChg>
        <pc:spChg chg="del mod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36" creationId="{A976F143-2A56-D287-AF1F-D884C61E3CEE}"/>
          </ac:spMkLst>
        </pc:spChg>
        <pc:spChg chg="mod">
          <ac:chgData name="Stewart Gale" userId="3647ddd2-6040-41ae-a96d-232c23482af8" providerId="ADAL" clId="{8A986D92-5B2E-4565-8E07-DC58EB5B5003}" dt="2024-06-28T04:12:07.650" v="2129" actId="1076"/>
          <ac:spMkLst>
            <pc:docMk/>
            <pc:sldMk cId="2104692408" sldId="595"/>
            <ac:spMk id="37" creationId="{040AF4EA-DA7D-E925-F6EE-8464316FAFA0}"/>
          </ac:spMkLst>
        </pc:spChg>
        <pc:spChg chg="del mod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38" creationId="{431FBA7D-1B75-69E3-9499-BA245C749F2E}"/>
          </ac:spMkLst>
        </pc:spChg>
        <pc:spChg chg="del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39" creationId="{C36D301A-72DF-A88F-3F27-E7117664FCBA}"/>
          </ac:spMkLst>
        </pc:spChg>
        <pc:spChg chg="del">
          <ac:chgData name="Stewart Gale" userId="3647ddd2-6040-41ae-a96d-232c23482af8" providerId="ADAL" clId="{8A986D92-5B2E-4565-8E07-DC58EB5B5003}" dt="2024-06-28T04:11:59.653" v="2128" actId="478"/>
          <ac:spMkLst>
            <pc:docMk/>
            <pc:sldMk cId="2104692408" sldId="595"/>
            <ac:spMk id="40" creationId="{3187B301-FDB9-1465-6D00-3390766E615B}"/>
          </ac:spMkLst>
        </pc:spChg>
        <pc:spChg chg="del">
          <ac:chgData name="Stewart Gale" userId="3647ddd2-6040-41ae-a96d-232c23482af8" providerId="ADAL" clId="{8A986D92-5B2E-4565-8E07-DC58EB5B5003}" dt="2024-06-28T04:07:10.254" v="2028" actId="478"/>
          <ac:spMkLst>
            <pc:docMk/>
            <pc:sldMk cId="2104692408" sldId="595"/>
            <ac:spMk id="41" creationId="{1656727E-CD9C-20CC-063A-127C5415AF2F}"/>
          </ac:spMkLst>
        </pc:spChg>
        <pc:spChg chg="del">
          <ac:chgData name="Stewart Gale" userId="3647ddd2-6040-41ae-a96d-232c23482af8" providerId="ADAL" clId="{8A986D92-5B2E-4565-8E07-DC58EB5B5003}" dt="2024-06-28T04:07:10.254" v="2028" actId="478"/>
          <ac:spMkLst>
            <pc:docMk/>
            <pc:sldMk cId="2104692408" sldId="595"/>
            <ac:spMk id="42" creationId="{AFCB7B36-8FA7-7C37-4EB4-7EC5829979ED}"/>
          </ac:spMkLst>
        </pc:spChg>
        <pc:spChg chg="del">
          <ac:chgData name="Stewart Gale" userId="3647ddd2-6040-41ae-a96d-232c23482af8" providerId="ADAL" clId="{8A986D92-5B2E-4565-8E07-DC58EB5B5003}" dt="2024-06-28T04:07:10.254" v="2028" actId="478"/>
          <ac:spMkLst>
            <pc:docMk/>
            <pc:sldMk cId="2104692408" sldId="595"/>
            <ac:spMk id="43" creationId="{E1B79F61-6B6C-B4B4-2D80-DBD37210E9A2}"/>
          </ac:spMkLst>
        </pc:spChg>
        <pc:spChg chg="del">
          <ac:chgData name="Stewart Gale" userId="3647ddd2-6040-41ae-a96d-232c23482af8" providerId="ADAL" clId="{8A986D92-5B2E-4565-8E07-DC58EB5B5003}" dt="2024-06-28T04:07:10.254" v="2028" actId="478"/>
          <ac:spMkLst>
            <pc:docMk/>
            <pc:sldMk cId="2104692408" sldId="595"/>
            <ac:spMk id="44" creationId="{8FE63FDC-5F7E-B982-D384-FFE190D64214}"/>
          </ac:spMkLst>
        </pc:spChg>
        <pc:spChg chg="del">
          <ac:chgData name="Stewart Gale" userId="3647ddd2-6040-41ae-a96d-232c23482af8" providerId="ADAL" clId="{8A986D92-5B2E-4565-8E07-DC58EB5B5003}" dt="2024-06-28T04:07:10.254" v="2028" actId="478"/>
          <ac:spMkLst>
            <pc:docMk/>
            <pc:sldMk cId="2104692408" sldId="595"/>
            <ac:spMk id="45" creationId="{B5F7BDA2-9078-E3A4-45F4-35946923D46F}"/>
          </ac:spMkLst>
        </pc:spChg>
        <pc:spChg chg="add mod">
          <ac:chgData name="Stewart Gale" userId="3647ddd2-6040-41ae-a96d-232c23482af8" providerId="ADAL" clId="{8A986D92-5B2E-4565-8E07-DC58EB5B5003}" dt="2024-06-28T04:13:51.502" v="2131" actId="1076"/>
          <ac:spMkLst>
            <pc:docMk/>
            <pc:sldMk cId="2104692408" sldId="595"/>
            <ac:spMk id="46" creationId="{396DFBCB-D215-F78B-B5EE-50D1BF98EBAF}"/>
          </ac:spMkLst>
        </pc:spChg>
        <pc:spChg chg="add mod">
          <ac:chgData name="Stewart Gale" userId="3647ddd2-6040-41ae-a96d-232c23482af8" providerId="ADAL" clId="{8A986D92-5B2E-4565-8E07-DC58EB5B5003}" dt="2024-06-28T04:15:41.674" v="2144" actId="1076"/>
          <ac:spMkLst>
            <pc:docMk/>
            <pc:sldMk cId="2104692408" sldId="595"/>
            <ac:spMk id="51" creationId="{6AF033BA-A5F3-ECC9-A02C-BDCB932CE38F}"/>
          </ac:spMkLst>
        </pc:spChg>
        <pc:spChg chg="add mod">
          <ac:chgData name="Stewart Gale" userId="3647ddd2-6040-41ae-a96d-232c23482af8" providerId="ADAL" clId="{8A986D92-5B2E-4565-8E07-DC58EB5B5003}" dt="2024-06-28T04:15:57.439" v="2150" actId="207"/>
          <ac:spMkLst>
            <pc:docMk/>
            <pc:sldMk cId="2104692408" sldId="595"/>
            <ac:spMk id="52" creationId="{00F2F5FF-20B4-2853-5177-4B4B29C627B8}"/>
          </ac:spMkLst>
        </pc:spChg>
        <pc:spChg chg="add mod">
          <ac:chgData name="Stewart Gale" userId="3647ddd2-6040-41ae-a96d-232c23482af8" providerId="ADAL" clId="{8A986D92-5B2E-4565-8E07-DC58EB5B5003}" dt="2024-06-28T04:16:59.300" v="2168" actId="1076"/>
          <ac:spMkLst>
            <pc:docMk/>
            <pc:sldMk cId="2104692408" sldId="595"/>
            <ac:spMk id="53" creationId="{16F73381-92E4-3FDE-59AB-19FD5470DA58}"/>
          </ac:spMkLst>
        </pc:spChg>
        <pc:picChg chg="del mod">
          <ac:chgData name="Stewart Gale" userId="3647ddd2-6040-41ae-a96d-232c23482af8" providerId="ADAL" clId="{8A986D92-5B2E-4565-8E07-DC58EB5B5003}" dt="2024-06-28T04:11:59.653" v="2128" actId="478"/>
          <ac:picMkLst>
            <pc:docMk/>
            <pc:sldMk cId="2104692408" sldId="595"/>
            <ac:picMk id="5" creationId="{00000000-0000-0000-0000-000000000000}"/>
          </ac:picMkLst>
        </pc:picChg>
        <pc:cxnChg chg="del mod">
          <ac:chgData name="Stewart Gale" userId="3647ddd2-6040-41ae-a96d-232c23482af8" providerId="ADAL" clId="{8A986D92-5B2E-4565-8E07-DC58EB5B5003}" dt="2024-06-28T04:11:59.653" v="2128" actId="478"/>
          <ac:cxnSpMkLst>
            <pc:docMk/>
            <pc:sldMk cId="2104692408" sldId="595"/>
            <ac:cxnSpMk id="7" creationId="{A76B678C-B0D0-C404-485D-5541F79DA25E}"/>
          </ac:cxnSpMkLst>
        </pc:cxnChg>
        <pc:cxnChg chg="add mod">
          <ac:chgData name="Stewart Gale" userId="3647ddd2-6040-41ae-a96d-232c23482af8" providerId="ADAL" clId="{8A986D92-5B2E-4565-8E07-DC58EB5B5003}" dt="2024-06-28T04:12:07.650" v="2129" actId="1076"/>
          <ac:cxnSpMkLst>
            <pc:docMk/>
            <pc:sldMk cId="2104692408" sldId="595"/>
            <ac:cxnSpMk id="9" creationId="{B67DB7F1-9406-56E2-F48C-40EA7E2F5B5D}"/>
          </ac:cxnSpMkLst>
        </pc:cxnChg>
        <pc:cxnChg chg="add mod">
          <ac:chgData name="Stewart Gale" userId="3647ddd2-6040-41ae-a96d-232c23482af8" providerId="ADAL" clId="{8A986D92-5B2E-4565-8E07-DC58EB5B5003}" dt="2024-06-28T04:12:07.650" v="2129" actId="1076"/>
          <ac:cxnSpMkLst>
            <pc:docMk/>
            <pc:sldMk cId="2104692408" sldId="595"/>
            <ac:cxnSpMk id="11" creationId="{C61E9900-144B-EFA0-AD35-10BD784FC23B}"/>
          </ac:cxnSpMkLst>
        </pc:cxnChg>
        <pc:cxnChg chg="mod">
          <ac:chgData name="Stewart Gale" userId="3647ddd2-6040-41ae-a96d-232c23482af8" providerId="ADAL" clId="{8A986D92-5B2E-4565-8E07-DC58EB5B5003}" dt="2024-06-28T04:12:07.650" v="2129" actId="1076"/>
          <ac:cxnSpMkLst>
            <pc:docMk/>
            <pc:sldMk cId="2104692408" sldId="595"/>
            <ac:cxnSpMk id="12" creationId="{20254A1C-B968-C486-ADA9-DAF1AD8E84FF}"/>
          </ac:cxnSpMkLst>
        </pc:cxnChg>
        <pc:cxnChg chg="del">
          <ac:chgData name="Stewart Gale" userId="3647ddd2-6040-41ae-a96d-232c23482af8" providerId="ADAL" clId="{8A986D92-5B2E-4565-8E07-DC58EB5B5003}" dt="2024-06-28T04:11:59.653" v="2128" actId="478"/>
          <ac:cxnSpMkLst>
            <pc:docMk/>
            <pc:sldMk cId="2104692408" sldId="595"/>
            <ac:cxnSpMk id="13" creationId="{AEBFA9C4-F03A-7211-3443-99C86B313C4A}"/>
          </ac:cxnSpMkLst>
        </pc:cxnChg>
        <pc:cxnChg chg="del">
          <ac:chgData name="Stewart Gale" userId="3647ddd2-6040-41ae-a96d-232c23482af8" providerId="ADAL" clId="{8A986D92-5B2E-4565-8E07-DC58EB5B5003}" dt="2024-06-28T04:11:59.653" v="2128" actId="478"/>
          <ac:cxnSpMkLst>
            <pc:docMk/>
            <pc:sldMk cId="2104692408" sldId="595"/>
            <ac:cxnSpMk id="14" creationId="{06A52E36-8052-4793-FD1A-C43DA707211B}"/>
          </ac:cxnSpMkLst>
        </pc:cxnChg>
        <pc:cxnChg chg="del">
          <ac:chgData name="Stewart Gale" userId="3647ddd2-6040-41ae-a96d-232c23482af8" providerId="ADAL" clId="{8A986D92-5B2E-4565-8E07-DC58EB5B5003}" dt="2024-06-28T04:11:59.653" v="2128" actId="478"/>
          <ac:cxnSpMkLst>
            <pc:docMk/>
            <pc:sldMk cId="2104692408" sldId="595"/>
            <ac:cxnSpMk id="17" creationId="{B9F23C3F-2720-4BAE-F7F9-174ED555692A}"/>
          </ac:cxnSpMkLst>
        </pc:cxnChg>
        <pc:cxnChg chg="add mod">
          <ac:chgData name="Stewart Gale" userId="3647ddd2-6040-41ae-a96d-232c23482af8" providerId="ADAL" clId="{8A986D92-5B2E-4565-8E07-DC58EB5B5003}" dt="2024-06-28T04:12:07.650" v="2129" actId="1076"/>
          <ac:cxnSpMkLst>
            <pc:docMk/>
            <pc:sldMk cId="2104692408" sldId="595"/>
            <ac:cxnSpMk id="18" creationId="{5B310F40-C035-476A-F10C-7CBB142F917E}"/>
          </ac:cxnSpMkLst>
        </pc:cxnChg>
        <pc:cxnChg chg="del mod">
          <ac:chgData name="Stewart Gale" userId="3647ddd2-6040-41ae-a96d-232c23482af8" providerId="ADAL" clId="{8A986D92-5B2E-4565-8E07-DC58EB5B5003}" dt="2024-06-28T04:11:59.653" v="2128" actId="478"/>
          <ac:cxnSpMkLst>
            <pc:docMk/>
            <pc:sldMk cId="2104692408" sldId="595"/>
            <ac:cxnSpMk id="24" creationId="{EC2983C3-E29F-4113-C989-1DC779FAF2D8}"/>
          </ac:cxnSpMkLst>
        </pc:cxnChg>
        <pc:cxnChg chg="del mod">
          <ac:chgData name="Stewart Gale" userId="3647ddd2-6040-41ae-a96d-232c23482af8" providerId="ADAL" clId="{8A986D92-5B2E-4565-8E07-DC58EB5B5003}" dt="2024-06-28T04:11:59.653" v="2128" actId="478"/>
          <ac:cxnSpMkLst>
            <pc:docMk/>
            <pc:sldMk cId="2104692408" sldId="595"/>
            <ac:cxnSpMk id="27" creationId="{D383334B-488D-9060-77FA-CED480FDF16C}"/>
          </ac:cxnSpMkLst>
        </pc:cxnChg>
        <pc:cxnChg chg="del mod">
          <ac:chgData name="Stewart Gale" userId="3647ddd2-6040-41ae-a96d-232c23482af8" providerId="ADAL" clId="{8A986D92-5B2E-4565-8E07-DC58EB5B5003}" dt="2024-06-28T04:11:59.653" v="2128" actId="478"/>
          <ac:cxnSpMkLst>
            <pc:docMk/>
            <pc:sldMk cId="2104692408" sldId="595"/>
            <ac:cxnSpMk id="30" creationId="{BFE9D8FC-4AA9-4DCE-6349-08AF39424130}"/>
          </ac:cxnSpMkLst>
        </pc:cxnChg>
        <pc:cxnChg chg="del mod">
          <ac:chgData name="Stewart Gale" userId="3647ddd2-6040-41ae-a96d-232c23482af8" providerId="ADAL" clId="{8A986D92-5B2E-4565-8E07-DC58EB5B5003}" dt="2024-06-28T04:11:59.653" v="2128" actId="478"/>
          <ac:cxnSpMkLst>
            <pc:docMk/>
            <pc:sldMk cId="2104692408" sldId="595"/>
            <ac:cxnSpMk id="35" creationId="{3658B26B-2756-C579-3D7B-2A8BDA621EDF}"/>
          </ac:cxnSpMkLst>
        </pc:cxnChg>
        <pc:cxnChg chg="add mod">
          <ac:chgData name="Stewart Gale" userId="3647ddd2-6040-41ae-a96d-232c23482af8" providerId="ADAL" clId="{8A986D92-5B2E-4565-8E07-DC58EB5B5003}" dt="2024-06-28T04:14:24.088" v="2136" actId="14100"/>
          <ac:cxnSpMkLst>
            <pc:docMk/>
            <pc:sldMk cId="2104692408" sldId="595"/>
            <ac:cxnSpMk id="47" creationId="{9673917D-3CE5-B454-AEFA-BD8F6643225B}"/>
          </ac:cxnSpMkLst>
        </pc:cxnChg>
        <pc:cxnChg chg="add mod">
          <ac:chgData name="Stewart Gale" userId="3647ddd2-6040-41ae-a96d-232c23482af8" providerId="ADAL" clId="{8A986D92-5B2E-4565-8E07-DC58EB5B5003}" dt="2024-06-28T04:14:21.198" v="2135" actId="14100"/>
          <ac:cxnSpMkLst>
            <pc:docMk/>
            <pc:sldMk cId="2104692408" sldId="595"/>
            <ac:cxnSpMk id="48" creationId="{81343A8D-2D7F-99C3-9727-2B6BC8956928}"/>
          </ac:cxnSpMkLst>
        </pc:cxnChg>
      </pc:sldChg>
      <pc:sldChg chg="addSp delSp modSp add del mod addAnim delAnim">
        <pc:chgData name="Stewart Gale" userId="3647ddd2-6040-41ae-a96d-232c23482af8" providerId="ADAL" clId="{8A986D92-5B2E-4565-8E07-DC58EB5B5003}" dt="2024-07-19T11:48:44.814" v="2269" actId="47"/>
        <pc:sldMkLst>
          <pc:docMk/>
          <pc:sldMk cId="2254076752" sldId="595"/>
        </pc:sldMkLst>
        <pc:spChg chg="del">
          <ac:chgData name="Stewart Gale" userId="3647ddd2-6040-41ae-a96d-232c23482af8" providerId="ADAL" clId="{8A986D92-5B2E-4565-8E07-DC58EB5B5003}" dt="2024-07-19T11:47:45.418" v="2264" actId="478"/>
          <ac:spMkLst>
            <pc:docMk/>
            <pc:sldMk cId="2254076752" sldId="595"/>
            <ac:spMk id="20" creationId="{00000000-0000-0000-0000-000000000000}"/>
          </ac:spMkLst>
        </pc:spChg>
        <pc:spChg chg="add del">
          <ac:chgData name="Stewart Gale" userId="3647ddd2-6040-41ae-a96d-232c23482af8" providerId="ADAL" clId="{8A986D92-5B2E-4565-8E07-DC58EB5B5003}" dt="2024-07-19T11:48:35.657" v="2268" actId="478"/>
          <ac:spMkLst>
            <pc:docMk/>
            <pc:sldMk cId="2254076752" sldId="595"/>
            <ac:spMk id="35" creationId="{00000000-0000-0000-0000-000000000000}"/>
          </ac:spMkLst>
        </pc:spChg>
        <pc:spChg chg="add del">
          <ac:chgData name="Stewart Gale" userId="3647ddd2-6040-41ae-a96d-232c23482af8" providerId="ADAL" clId="{8A986D92-5B2E-4565-8E07-DC58EB5B5003}" dt="2024-07-19T11:48:35.657" v="2268" actId="478"/>
          <ac:spMkLst>
            <pc:docMk/>
            <pc:sldMk cId="2254076752" sldId="595"/>
            <ac:spMk id="36" creationId="{00000000-0000-0000-0000-000000000000}"/>
          </ac:spMkLst>
        </pc:spChg>
        <pc:spChg chg="add del mod">
          <ac:chgData name="Stewart Gale" userId="3647ddd2-6040-41ae-a96d-232c23482af8" providerId="ADAL" clId="{8A986D92-5B2E-4565-8E07-DC58EB5B5003}" dt="2024-07-19T11:48:34.649" v="2267" actId="20577"/>
          <ac:spMkLst>
            <pc:docMk/>
            <pc:sldMk cId="2254076752" sldId="595"/>
            <ac:spMk id="37" creationId="{00000000-0000-0000-0000-000000000000}"/>
          </ac:spMkLst>
        </pc:spChg>
        <pc:spChg chg="add del">
          <ac:chgData name="Stewart Gale" userId="3647ddd2-6040-41ae-a96d-232c23482af8" providerId="ADAL" clId="{8A986D92-5B2E-4565-8E07-DC58EB5B5003}" dt="2024-07-19T11:47:25.420" v="2258" actId="478"/>
          <ac:spMkLst>
            <pc:docMk/>
            <pc:sldMk cId="2254076752" sldId="595"/>
            <ac:spMk id="38" creationId="{00000000-0000-0000-0000-000000000000}"/>
          </ac:spMkLst>
        </pc:spChg>
        <pc:cxnChg chg="del">
          <ac:chgData name="Stewart Gale" userId="3647ddd2-6040-41ae-a96d-232c23482af8" providerId="ADAL" clId="{8A986D92-5B2E-4565-8E07-DC58EB5B5003}" dt="2024-07-19T11:47:42.400" v="2263" actId="478"/>
          <ac:cxnSpMkLst>
            <pc:docMk/>
            <pc:sldMk cId="2254076752" sldId="595"/>
            <ac:cxnSpMk id="16" creationId="{00000000-0000-0000-0000-000000000000}"/>
          </ac:cxnSpMkLst>
        </pc:cxnChg>
        <pc:cxnChg chg="add del">
          <ac:chgData name="Stewart Gale" userId="3647ddd2-6040-41ae-a96d-232c23482af8" providerId="ADAL" clId="{8A986D92-5B2E-4565-8E07-DC58EB5B5003}" dt="2024-07-19T11:48:35.657" v="2268" actId="478"/>
          <ac:cxnSpMkLst>
            <pc:docMk/>
            <pc:sldMk cId="2254076752" sldId="595"/>
            <ac:cxnSpMk id="31" creationId="{00000000-0000-0000-0000-000000000000}"/>
          </ac:cxnSpMkLst>
        </pc:cxnChg>
        <pc:cxnChg chg="add del">
          <ac:chgData name="Stewart Gale" userId="3647ddd2-6040-41ae-a96d-232c23482af8" providerId="ADAL" clId="{8A986D92-5B2E-4565-8E07-DC58EB5B5003}" dt="2024-07-19T11:47:25.996" v="2259" actId="478"/>
          <ac:cxnSpMkLst>
            <pc:docMk/>
            <pc:sldMk cId="2254076752" sldId="595"/>
            <ac:cxnSpMk id="32" creationId="{00000000-0000-0000-0000-000000000000}"/>
          </ac:cxnSpMkLst>
        </pc:cxnChg>
        <pc:cxnChg chg="add del">
          <ac:chgData name="Stewart Gale" userId="3647ddd2-6040-41ae-a96d-232c23482af8" providerId="ADAL" clId="{8A986D92-5B2E-4565-8E07-DC58EB5B5003}" dt="2024-07-19T11:47:26.648" v="2260" actId="478"/>
          <ac:cxnSpMkLst>
            <pc:docMk/>
            <pc:sldMk cId="2254076752" sldId="595"/>
            <ac:cxnSpMk id="33" creationId="{00000000-0000-0000-0000-000000000000}"/>
          </ac:cxnSpMkLst>
        </pc:cxnChg>
        <pc:cxnChg chg="add del">
          <ac:chgData name="Stewart Gale" userId="3647ddd2-6040-41ae-a96d-232c23482af8" providerId="ADAL" clId="{8A986D92-5B2E-4565-8E07-DC58EB5B5003}" dt="2024-07-19T11:48:35.657" v="2268" actId="478"/>
          <ac:cxnSpMkLst>
            <pc:docMk/>
            <pc:sldMk cId="2254076752" sldId="595"/>
            <ac:cxnSpMk id="34" creationId="{00000000-0000-0000-0000-000000000000}"/>
          </ac:cxnSpMkLst>
        </pc:cxnChg>
      </pc:sldChg>
      <pc:sldChg chg="addSp delSp modSp add del mod delAnim modAnim">
        <pc:chgData name="Stewart Gale" userId="3647ddd2-6040-41ae-a96d-232c23482af8" providerId="ADAL" clId="{8A986D92-5B2E-4565-8E07-DC58EB5B5003}" dt="2024-07-19T11:40:01.429" v="2241" actId="47"/>
        <pc:sldMkLst>
          <pc:docMk/>
          <pc:sldMk cId="3574756917" sldId="595"/>
        </pc:sldMkLst>
        <pc:spChg chg="add mod">
          <ac:chgData name="Stewart Gale" userId="3647ddd2-6040-41ae-a96d-232c23482af8" providerId="ADAL" clId="{8A986D92-5B2E-4565-8E07-DC58EB5B5003}" dt="2024-07-19T11:39:26.412" v="2240" actId="207"/>
          <ac:spMkLst>
            <pc:docMk/>
            <pc:sldMk cId="3574756917" sldId="595"/>
            <ac:spMk id="2" creationId="{22A0A248-74F0-64F4-6251-AD8C1DEB9AB2}"/>
          </ac:spMkLst>
        </pc:spChg>
        <pc:spChg chg="del">
          <ac:chgData name="Stewart Gale" userId="3647ddd2-6040-41ae-a96d-232c23482af8" providerId="ADAL" clId="{8A986D92-5B2E-4565-8E07-DC58EB5B5003}" dt="2024-07-19T11:37:23.211" v="2221" actId="478"/>
          <ac:spMkLst>
            <pc:docMk/>
            <pc:sldMk cId="3574756917" sldId="595"/>
            <ac:spMk id="22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37:40.019" v="2227" actId="478"/>
          <ac:spMkLst>
            <pc:docMk/>
            <pc:sldMk cId="3574756917" sldId="595"/>
            <ac:spMk id="23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37:59.613" v="2229" actId="478"/>
          <ac:spMkLst>
            <pc:docMk/>
            <pc:sldMk cId="3574756917" sldId="595"/>
            <ac:spMk id="24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7-19T11:37:34.856" v="2226" actId="403"/>
          <ac:spMkLst>
            <pc:docMk/>
            <pc:sldMk cId="3574756917" sldId="595"/>
            <ac:spMk id="25" creationId="{00000000-0000-0000-0000-000000000000}"/>
          </ac:spMkLst>
        </pc:spChg>
        <pc:picChg chg="add del">
          <ac:chgData name="Stewart Gale" userId="3647ddd2-6040-41ae-a96d-232c23482af8" providerId="ADAL" clId="{8A986D92-5B2E-4565-8E07-DC58EB5B5003}" dt="2024-07-19T11:37:20.601" v="2220" actId="478"/>
          <ac:picMkLst>
            <pc:docMk/>
            <pc:sldMk cId="3574756917" sldId="595"/>
            <ac:picMk id="8" creationId="{00000000-0000-0000-0000-000000000000}"/>
          </ac:picMkLst>
        </pc:picChg>
        <pc:cxnChg chg="mod">
          <ac:chgData name="Stewart Gale" userId="3647ddd2-6040-41ae-a96d-232c23482af8" providerId="ADAL" clId="{8A986D92-5B2E-4565-8E07-DC58EB5B5003}" dt="2024-07-19T11:37:53.559" v="2228" actId="692"/>
          <ac:cxnSpMkLst>
            <pc:docMk/>
            <pc:sldMk cId="3574756917" sldId="595"/>
            <ac:cxnSpMk id="4" creationId="{007FB9C8-8079-9173-02FD-0475CFD98FA9}"/>
          </ac:cxnSpMkLst>
        </pc:cxnChg>
        <pc:cxnChg chg="del">
          <ac:chgData name="Stewart Gale" userId="3647ddd2-6040-41ae-a96d-232c23482af8" providerId="ADAL" clId="{8A986D92-5B2E-4565-8E07-DC58EB5B5003}" dt="2024-07-19T11:37:15.177" v="2218" actId="478"/>
          <ac:cxnSpMkLst>
            <pc:docMk/>
            <pc:sldMk cId="3574756917" sldId="595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8A986D92-5B2E-4565-8E07-DC58EB5B5003}" dt="2024-07-19T11:38:08.568" v="2231" actId="692"/>
          <ac:cxnSpMkLst>
            <pc:docMk/>
            <pc:sldMk cId="3574756917" sldId="595"/>
            <ac:cxnSpMk id="15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37:40.019" v="2227" actId="478"/>
          <ac:cxnSpMkLst>
            <pc:docMk/>
            <pc:sldMk cId="3574756917" sldId="595"/>
            <ac:cxnSpMk id="17" creationId="{00000000-0000-0000-0000-000000000000}"/>
          </ac:cxnSpMkLst>
        </pc:cxnChg>
      </pc:sldChg>
      <pc:sldChg chg="delSp modSp add del mod delAnim">
        <pc:chgData name="Stewart Gale" userId="3647ddd2-6040-41ae-a96d-232c23482af8" providerId="ADAL" clId="{8A986D92-5B2E-4565-8E07-DC58EB5B5003}" dt="2024-07-19T11:54:53.569" v="2281" actId="47"/>
        <pc:sldMkLst>
          <pc:docMk/>
          <pc:sldMk cId="3821556400" sldId="595"/>
        </pc:sldMkLst>
        <pc:spChg chg="del">
          <ac:chgData name="Stewart Gale" userId="3647ddd2-6040-41ae-a96d-232c23482af8" providerId="ADAL" clId="{8A986D92-5B2E-4565-8E07-DC58EB5B5003}" dt="2024-07-19T11:51:02.550" v="2280" actId="478"/>
          <ac:spMkLst>
            <pc:docMk/>
            <pc:sldMk cId="3821556400" sldId="595"/>
            <ac:spMk id="20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50:55.386" v="2278" actId="478"/>
          <ac:spMkLst>
            <pc:docMk/>
            <pc:sldMk cId="3821556400" sldId="595"/>
            <ac:spMk id="35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50:58.354" v="2279" actId="478"/>
          <ac:spMkLst>
            <pc:docMk/>
            <pc:sldMk cId="3821556400" sldId="595"/>
            <ac:spMk id="36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51:02.550" v="2280" actId="478"/>
          <ac:spMkLst>
            <pc:docMk/>
            <pc:sldMk cId="3821556400" sldId="595"/>
            <ac:spMk id="37" creationId="{00000000-0000-0000-0000-000000000000}"/>
          </ac:spMkLst>
        </pc:spChg>
        <pc:spChg chg="del">
          <ac:chgData name="Stewart Gale" userId="3647ddd2-6040-41ae-a96d-232c23482af8" providerId="ADAL" clId="{8A986D92-5B2E-4565-8E07-DC58EB5B5003}" dt="2024-07-19T11:50:55.386" v="2278" actId="478"/>
          <ac:spMkLst>
            <pc:docMk/>
            <pc:sldMk cId="3821556400" sldId="595"/>
            <ac:spMk id="38" creationId="{00000000-0000-0000-0000-000000000000}"/>
          </ac:spMkLst>
        </pc:spChg>
        <pc:picChg chg="mod">
          <ac:chgData name="Stewart Gale" userId="3647ddd2-6040-41ae-a96d-232c23482af8" providerId="ADAL" clId="{8A986D92-5B2E-4565-8E07-DC58EB5B5003}" dt="2024-07-19T11:50:46.607" v="2277" actId="1076"/>
          <ac:picMkLst>
            <pc:docMk/>
            <pc:sldMk cId="3821556400" sldId="595"/>
            <ac:picMk id="30" creationId="{00000000-0000-0000-0000-000000000000}"/>
          </ac:picMkLst>
        </pc:picChg>
        <pc:cxnChg chg="del">
          <ac:chgData name="Stewart Gale" userId="3647ddd2-6040-41ae-a96d-232c23482af8" providerId="ADAL" clId="{8A986D92-5B2E-4565-8E07-DC58EB5B5003}" dt="2024-07-19T11:51:02.550" v="2280" actId="478"/>
          <ac:cxnSpMkLst>
            <pc:docMk/>
            <pc:sldMk cId="3821556400" sldId="595"/>
            <ac:cxnSpMk id="16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50:55.386" v="2278" actId="478"/>
          <ac:cxnSpMkLst>
            <pc:docMk/>
            <pc:sldMk cId="3821556400" sldId="595"/>
            <ac:cxnSpMk id="31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50:55.386" v="2278" actId="478"/>
          <ac:cxnSpMkLst>
            <pc:docMk/>
            <pc:sldMk cId="3821556400" sldId="595"/>
            <ac:cxnSpMk id="32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51:02.550" v="2280" actId="478"/>
          <ac:cxnSpMkLst>
            <pc:docMk/>
            <pc:sldMk cId="3821556400" sldId="595"/>
            <ac:cxnSpMk id="33" creationId="{00000000-0000-0000-0000-000000000000}"/>
          </ac:cxnSpMkLst>
        </pc:cxnChg>
        <pc:cxnChg chg="del">
          <ac:chgData name="Stewart Gale" userId="3647ddd2-6040-41ae-a96d-232c23482af8" providerId="ADAL" clId="{8A986D92-5B2E-4565-8E07-DC58EB5B5003}" dt="2024-07-19T11:50:58.354" v="2279" actId="478"/>
          <ac:cxnSpMkLst>
            <pc:docMk/>
            <pc:sldMk cId="3821556400" sldId="595"/>
            <ac:cxnSpMk id="34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8A986D92-5B2E-4565-8E07-DC58EB5B5003}" dt="2024-06-27T09:47:02.858" v="15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A986D92-5B2E-4565-8E07-DC58EB5B5003}" dt="2024-06-27T09:47:02.858" v="15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A986D92-5B2E-4565-8E07-DC58EB5B5003}" dt="2024-06-27T09:47:02.858" v="15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A986D92-5B2E-4565-8E07-DC58EB5B5003}" dt="2024-06-27T09:47:02.858" v="15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A986D92-5B2E-4565-8E07-DC58EB5B5003}" dt="2024-06-27T09:47:02.858" v="15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A986D92-5B2E-4565-8E07-DC58EB5B5003}" dt="2024-06-27T09:47:02.858" v="15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A986D92-5B2E-4565-8E07-DC58EB5B5003}" dt="2024-06-27T09:47:02.858" v="15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A986D92-5B2E-4565-8E07-DC58EB5B5003}" dt="2024-06-27T09:47:02.858" v="15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A986D92-5B2E-4565-8E07-DC58EB5B5003}" dt="2024-06-27T09:47:02.858" v="15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A986D92-5B2E-4565-8E07-DC58EB5B5003}" dt="2024-06-27T09:47:02.858" v="15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1.png"/><Relationship Id="rId3" Type="http://schemas.openxmlformats.org/officeDocument/2006/relationships/image" Target="../media/image38.png"/><Relationship Id="rId7" Type="http://schemas.openxmlformats.org/officeDocument/2006/relationships/image" Target="../media/image46.pn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9.png"/><Relationship Id="rId5" Type="http://schemas.openxmlformats.org/officeDocument/2006/relationships/image" Target="../media/image44.png"/><Relationship Id="rId10" Type="http://schemas.openxmlformats.org/officeDocument/2006/relationships/image" Target="../media/image8.png"/><Relationship Id="rId4" Type="http://schemas.openxmlformats.org/officeDocument/2006/relationships/image" Target="../media/image43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60648"/>
            <a:ext cx="11233248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Application of Forces</a:t>
            </a:r>
          </a:p>
          <a:p>
            <a:pPr algn="ctr"/>
            <a:r>
              <a:rPr lang="en-GB" sz="8000" dirty="0"/>
              <a:t>Statics Rigid Bodies</a:t>
            </a:r>
          </a:p>
          <a:p>
            <a:pPr algn="ctr"/>
            <a:r>
              <a:rPr lang="en-GB" sz="8000" dirty="0"/>
              <a:t>Ladders</a:t>
            </a:r>
          </a:p>
          <a:p>
            <a:pPr algn="ctr"/>
            <a:endParaRPr lang="en-GB" dirty="0"/>
          </a:p>
          <a:p>
            <a:pPr algn="ctr"/>
            <a:r>
              <a:rPr lang="en-GB" sz="8000" dirty="0"/>
              <a:t>Chapter 7 </a:t>
            </a:r>
          </a:p>
          <a:p>
            <a:pPr algn="ctr"/>
            <a:r>
              <a:rPr lang="en-GB" sz="8000" dirty="0"/>
              <a:t>(Part 3 of 6)</a:t>
            </a:r>
          </a:p>
        </p:txBody>
      </p:sp>
    </p:spTree>
    <p:extLst>
      <p:ext uri="{BB962C8B-B14F-4D97-AF65-F5344CB8AC3E}">
        <p14:creationId xmlns:p14="http://schemas.microsoft.com/office/powerpoint/2010/main" val="4189876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5" y="1153311"/>
            <a:ext cx="6897759" cy="4711785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 flipH="1" flipV="1">
            <a:off x="3215680" y="5044236"/>
            <a:ext cx="576064" cy="77991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791744" y="5832090"/>
            <a:ext cx="576064" cy="765263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8544272" y="1052736"/>
            <a:ext cx="647500" cy="864096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528048" y="3861048"/>
            <a:ext cx="575492" cy="879064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4151784" y="5436389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/>
              <a:t>ϴ</a:t>
            </a:r>
            <a:endParaRPr lang="en-GB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2159396" y="4511020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R cos </a:t>
            </a:r>
            <a:r>
              <a:rPr lang="el-GR" sz="3200" dirty="0">
                <a:solidFill>
                  <a:srgbClr val="FF0000"/>
                </a:solidFill>
              </a:rPr>
              <a:t>ϴ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72064" y="4740112"/>
            <a:ext cx="1707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</a:t>
            </a:r>
            <a:r>
              <a:rPr lang="en-GB" sz="2800" dirty="0">
                <a:solidFill>
                  <a:srgbClr val="FF00FF"/>
                </a:solidFill>
              </a:rPr>
              <a:t>mg cos </a:t>
            </a:r>
            <a:r>
              <a:rPr lang="el-GR" sz="2800" dirty="0">
                <a:solidFill>
                  <a:srgbClr val="FF00FF"/>
                </a:solidFill>
              </a:rPr>
              <a:t>ϴ</a:t>
            </a:r>
            <a:r>
              <a:rPr lang="en-GB" sz="2800" dirty="0">
                <a:solidFill>
                  <a:srgbClr val="FF00FF"/>
                </a:solidFill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72064" y="849541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w sin </a:t>
            </a:r>
            <a:r>
              <a:rPr lang="el-GR" sz="3200" dirty="0">
                <a:solidFill>
                  <a:srgbClr val="0000FF"/>
                </a:solidFill>
              </a:rPr>
              <a:t>ϴ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51784" y="6214721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F sin </a:t>
            </a:r>
            <a:r>
              <a:rPr lang="el-GR" sz="3200" dirty="0">
                <a:solidFill>
                  <a:srgbClr val="00B050"/>
                </a:solidFill>
              </a:rPr>
              <a:t>ϴ</a:t>
            </a:r>
            <a:r>
              <a:rPr lang="en-GB" sz="32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1580" y="206166"/>
            <a:ext cx="110250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Resolving </a:t>
            </a:r>
            <a:r>
              <a:rPr lang="en-GB" sz="4000" b="1" dirty="0"/>
              <a:t>perpendicular</a:t>
            </a:r>
            <a:r>
              <a:rPr lang="en-GB" sz="4000" dirty="0"/>
              <a:t> to the ladder for </a:t>
            </a:r>
            <a:r>
              <a:rPr lang="en-GB" sz="4000" b="1" dirty="0"/>
              <a:t>moments</a:t>
            </a:r>
            <a:r>
              <a:rPr lang="en-GB" sz="4000" dirty="0"/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85147" y="571139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Rough Floor</a:t>
            </a:r>
          </a:p>
        </p:txBody>
      </p:sp>
      <p:sp>
        <p:nvSpPr>
          <p:cNvPr id="17" name="TextBox 16"/>
          <p:cNvSpPr txBox="1"/>
          <p:nvPr/>
        </p:nvSpPr>
        <p:spPr>
          <a:xfrm rot="5400000">
            <a:off x="7735589" y="3434099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Smooth Wall</a:t>
            </a:r>
          </a:p>
        </p:txBody>
      </p:sp>
    </p:spTree>
    <p:extLst>
      <p:ext uri="{BB962C8B-B14F-4D97-AF65-F5344CB8AC3E}">
        <p14:creationId xmlns:p14="http://schemas.microsoft.com/office/powerpoint/2010/main" val="208548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ECF9D6-0E10-4DB6-BE83-99DC6321DD61}"/>
                  </a:ext>
                </a:extLst>
              </p:cNvPr>
              <p:cNvSpPr txBox="1"/>
              <p:nvPr/>
            </p:nvSpPr>
            <p:spPr>
              <a:xfrm>
                <a:off x="335360" y="260648"/>
                <a:ext cx="11593288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ladder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400" dirty="0"/>
                  <a:t>, of mass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/>
                  <a:t> and length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, has one end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resting on rough horizontal ground. The other end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400" dirty="0"/>
                  <a:t> rests against a smooth vertical wall. A load of mass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/>
                  <a:t> is fixed on the ladder at the point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,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. The ladder is modelled as a uniform rod in a vertical plane perpendicular to the wall and the load is modelled as a particle. The ladder rests in limiting equilibrium at an angle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GB" sz="2400" dirty="0"/>
                  <a:t> at an angle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GB" sz="2400" dirty="0"/>
                  <a:t> with the ground. </a:t>
                </a:r>
              </a:p>
              <a:p>
                <a:r>
                  <a:rPr lang="en-GB" sz="2400" dirty="0"/>
                  <a:t>Find the coefficient of friction between the ladder and the ground.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ECF9D6-0E10-4DB6-BE83-99DC6321D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11593288" cy="2308324"/>
              </a:xfrm>
              <a:prstGeom prst="rect">
                <a:avLst/>
              </a:prstGeom>
              <a:blipFill>
                <a:blip r:embed="rId2"/>
                <a:stretch>
                  <a:fillRect b="-12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621"/>
          <a:stretch/>
        </p:blipFill>
        <p:spPr>
          <a:xfrm>
            <a:off x="335360" y="2708920"/>
            <a:ext cx="3707904" cy="39850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610813-49CC-1A00-074F-14D028455930}"/>
              </a:ext>
            </a:extLst>
          </p:cNvPr>
          <p:cNvSpPr txBox="1"/>
          <p:nvPr/>
        </p:nvSpPr>
        <p:spPr>
          <a:xfrm>
            <a:off x="4295800" y="2780928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Step 1:  </a:t>
            </a:r>
            <a:r>
              <a:rPr lang="en-GB" sz="3200" dirty="0"/>
              <a:t>Resolve </a:t>
            </a:r>
            <a:r>
              <a:rPr lang="en-GB" sz="3200" b="1" dirty="0"/>
              <a:t>perpendicular</a:t>
            </a:r>
            <a:r>
              <a:rPr lang="en-GB" sz="3200" dirty="0"/>
              <a:t> to the </a:t>
            </a:r>
            <a:r>
              <a:rPr lang="en-GB" sz="3200" b="1" dirty="0"/>
              <a:t>floor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8F03822-9079-6EE9-B087-1790AE84AF05}"/>
              </a:ext>
            </a:extLst>
          </p:cNvPr>
          <p:cNvCxnSpPr>
            <a:cxnSpLocks/>
          </p:cNvCxnSpPr>
          <p:nvPr/>
        </p:nvCxnSpPr>
        <p:spPr>
          <a:xfrm>
            <a:off x="2135560" y="5301208"/>
            <a:ext cx="0" cy="576064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4BA581A-AF7B-41E6-5555-8580F751EED3}"/>
              </a:ext>
            </a:extLst>
          </p:cNvPr>
          <p:cNvCxnSpPr>
            <a:cxnSpLocks/>
          </p:cNvCxnSpPr>
          <p:nvPr/>
        </p:nvCxnSpPr>
        <p:spPr>
          <a:xfrm>
            <a:off x="2639616" y="4509120"/>
            <a:ext cx="0" cy="576064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C84C4E0-BA2B-5280-8159-923F36720691}"/>
              </a:ext>
            </a:extLst>
          </p:cNvPr>
          <p:cNvCxnSpPr>
            <a:cxnSpLocks/>
          </p:cNvCxnSpPr>
          <p:nvPr/>
        </p:nvCxnSpPr>
        <p:spPr>
          <a:xfrm flipV="1">
            <a:off x="1271464" y="5589240"/>
            <a:ext cx="0" cy="73896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3FE555-1441-88DC-8C25-FAFA670DCEDF}"/>
                  </a:ext>
                </a:extLst>
              </p:cNvPr>
              <p:cNvSpPr txBox="1"/>
              <p:nvPr/>
            </p:nvSpPr>
            <p:spPr>
              <a:xfrm>
                <a:off x="6023992" y="3564387"/>
                <a:ext cx="396044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4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US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D3FE555-1441-88DC-8C25-FAFA670DC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3564387"/>
                <a:ext cx="396044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C5195F5-98E1-7195-433B-769583C2DD39}"/>
                  </a:ext>
                </a:extLst>
              </p:cNvPr>
              <p:cNvSpPr txBox="1"/>
              <p:nvPr/>
            </p:nvSpPr>
            <p:spPr>
              <a:xfrm>
                <a:off x="6017860" y="4470957"/>
                <a:ext cx="245440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C5195F5-98E1-7195-433B-769583C2D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860" y="4470957"/>
                <a:ext cx="2454404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693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ECF9D6-0E10-4DB6-BE83-99DC6321DD61}"/>
                  </a:ext>
                </a:extLst>
              </p:cNvPr>
              <p:cNvSpPr txBox="1"/>
              <p:nvPr/>
            </p:nvSpPr>
            <p:spPr>
              <a:xfrm>
                <a:off x="335360" y="260648"/>
                <a:ext cx="11593288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ladder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400" dirty="0"/>
                  <a:t>, of mass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/>
                  <a:t> and length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, has one end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resting on rough horizontal ground. The other end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400" dirty="0"/>
                  <a:t> rests against a smooth vertical wall. A load of mass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/>
                  <a:t> is fixed on the ladder at the point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,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. The ladder is modelled as a uniform rod in a vertical plane perpendicular to the wall and the load is modelled as a particle. The ladder rests in limiting equilibrium at an angle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GB" sz="2400" dirty="0"/>
                  <a:t> at an angle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GB" sz="2400" dirty="0"/>
                  <a:t> with the ground. </a:t>
                </a:r>
              </a:p>
              <a:p>
                <a:r>
                  <a:rPr lang="en-GB" sz="2400" dirty="0"/>
                  <a:t>Find the coefficient of friction between the ladder and the ground.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ECF9D6-0E10-4DB6-BE83-99DC6321D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11593288" cy="2308324"/>
              </a:xfrm>
              <a:prstGeom prst="rect">
                <a:avLst/>
              </a:prstGeom>
              <a:blipFill>
                <a:blip r:embed="rId2"/>
                <a:stretch>
                  <a:fillRect b="-12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621"/>
          <a:stretch/>
        </p:blipFill>
        <p:spPr>
          <a:xfrm>
            <a:off x="335360" y="2708920"/>
            <a:ext cx="3707904" cy="39850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610813-49CC-1A00-074F-14D028455930}"/>
              </a:ext>
            </a:extLst>
          </p:cNvPr>
          <p:cNvSpPr txBox="1"/>
          <p:nvPr/>
        </p:nvSpPr>
        <p:spPr>
          <a:xfrm>
            <a:off x="4295800" y="2780928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Step 2:  </a:t>
            </a:r>
            <a:r>
              <a:rPr lang="en-GB" sz="3200" dirty="0"/>
              <a:t>Resolve </a:t>
            </a:r>
            <a:r>
              <a:rPr lang="en-GB" sz="3200" b="1" dirty="0"/>
              <a:t>parallel</a:t>
            </a:r>
            <a:r>
              <a:rPr lang="en-GB" sz="3200" dirty="0"/>
              <a:t> to the </a:t>
            </a:r>
            <a:r>
              <a:rPr lang="en-GB" sz="3200" b="1" dirty="0"/>
              <a:t>floor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DC65DA05-D4FD-0AAF-8B61-0E3FA0633768}"/>
              </a:ext>
            </a:extLst>
          </p:cNvPr>
          <p:cNvCxnSpPr>
            <a:cxnSpLocks/>
          </p:cNvCxnSpPr>
          <p:nvPr/>
        </p:nvCxnSpPr>
        <p:spPr>
          <a:xfrm flipH="1">
            <a:off x="2783632" y="3140968"/>
            <a:ext cx="808259" cy="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007F0E8-D37A-2934-3C9E-3376494A5756}"/>
              </a:ext>
            </a:extLst>
          </p:cNvPr>
          <p:cNvCxnSpPr>
            <a:cxnSpLocks/>
          </p:cNvCxnSpPr>
          <p:nvPr/>
        </p:nvCxnSpPr>
        <p:spPr>
          <a:xfrm>
            <a:off x="1271464" y="6381328"/>
            <a:ext cx="792088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9F650F-E7C7-281F-D8CF-F1A5034966F1}"/>
                  </a:ext>
                </a:extLst>
              </p:cNvPr>
              <p:cNvSpPr txBox="1"/>
              <p:nvPr/>
            </p:nvSpPr>
            <p:spPr>
              <a:xfrm>
                <a:off x="7032104" y="3577659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  <a:latin typeface="Calibri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99F650F-E7C7-281F-D8CF-F1A503496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3577659"/>
                <a:ext cx="172819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B4652D-19FB-4937-0282-ED6EE79C1626}"/>
                  </a:ext>
                </a:extLst>
              </p:cNvPr>
              <p:cNvSpPr txBox="1"/>
              <p:nvPr/>
            </p:nvSpPr>
            <p:spPr>
              <a:xfrm>
                <a:off x="7023212" y="4565822"/>
                <a:ext cx="190101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40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BB4652D-19FB-4937-0282-ED6EE79C1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212" y="4565822"/>
                <a:ext cx="190101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3B27A1-2BD5-76C5-20F6-52980E4F3BC9}"/>
                  </a:ext>
                </a:extLst>
              </p:cNvPr>
              <p:cNvSpPr txBox="1"/>
              <p:nvPr/>
            </p:nvSpPr>
            <p:spPr>
              <a:xfrm>
                <a:off x="7023212" y="5661248"/>
                <a:ext cx="190101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3B27A1-2BD5-76C5-20F6-52980E4F3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212" y="5661248"/>
                <a:ext cx="190101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895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ECF9D6-0E10-4DB6-BE83-99DC6321DD61}"/>
                  </a:ext>
                </a:extLst>
              </p:cNvPr>
              <p:cNvSpPr txBox="1"/>
              <p:nvPr/>
            </p:nvSpPr>
            <p:spPr>
              <a:xfrm>
                <a:off x="335360" y="188640"/>
                <a:ext cx="11593288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ladder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400" dirty="0"/>
                  <a:t>, of mass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/>
                  <a:t> and length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, has one end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resting on rough horizontal ground. The other end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400" dirty="0"/>
                  <a:t> rests against a smooth vertical wall. A load of mass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400" dirty="0"/>
                  <a:t> is fixed on the ladder at the point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,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. The ladder is modelled as a uniform rod in a vertical plane perpendicular to the wall and the load is modelled as a particle. The ladder rests in limiting equilibrium at an angle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GB" sz="2400" dirty="0"/>
                  <a:t> at an angle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GB" sz="2400" dirty="0"/>
                  <a:t> with the ground. </a:t>
                </a:r>
              </a:p>
              <a:p>
                <a:r>
                  <a:rPr lang="en-GB" sz="2400" dirty="0"/>
                  <a:t>Find the coefficient of friction between the ladder and the ground.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ECF9D6-0E10-4DB6-BE83-99DC6321D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8640"/>
                <a:ext cx="11593288" cy="2308324"/>
              </a:xfrm>
              <a:prstGeom prst="rect">
                <a:avLst/>
              </a:prstGeom>
              <a:blipFill>
                <a:blip r:embed="rId2"/>
                <a:stretch>
                  <a:fillRect b="-9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621"/>
          <a:stretch/>
        </p:blipFill>
        <p:spPr>
          <a:xfrm>
            <a:off x="161485" y="2708920"/>
            <a:ext cx="3707904" cy="39850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610813-49CC-1A00-074F-14D028455930}"/>
              </a:ext>
            </a:extLst>
          </p:cNvPr>
          <p:cNvSpPr txBox="1"/>
          <p:nvPr/>
        </p:nvSpPr>
        <p:spPr>
          <a:xfrm>
            <a:off x="3956853" y="2708920"/>
            <a:ext cx="8043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Step 3:  </a:t>
            </a:r>
            <a:r>
              <a:rPr lang="en-GB" sz="3200" dirty="0"/>
              <a:t>Take moment at a point of your choice.</a:t>
            </a:r>
            <a:endParaRPr lang="en-GB" sz="3200" b="1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76B678C-B0D0-C404-485D-5541F79DA25E}"/>
              </a:ext>
            </a:extLst>
          </p:cNvPr>
          <p:cNvCxnSpPr>
            <a:cxnSpLocks/>
          </p:cNvCxnSpPr>
          <p:nvPr/>
        </p:nvCxnSpPr>
        <p:spPr>
          <a:xfrm>
            <a:off x="2441745" y="4499928"/>
            <a:ext cx="480060" cy="439532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0254A1C-B968-C486-ADA9-DAF1AD8E84FF}"/>
              </a:ext>
            </a:extLst>
          </p:cNvPr>
          <p:cNvCxnSpPr>
            <a:cxnSpLocks/>
          </p:cNvCxnSpPr>
          <p:nvPr/>
        </p:nvCxnSpPr>
        <p:spPr>
          <a:xfrm>
            <a:off x="1961685" y="5229200"/>
            <a:ext cx="480060" cy="439532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EBFA9C4-F03A-7211-3443-99C86B313C4A}"/>
              </a:ext>
            </a:extLst>
          </p:cNvPr>
          <p:cNvCxnSpPr>
            <a:cxnSpLocks/>
          </p:cNvCxnSpPr>
          <p:nvPr/>
        </p:nvCxnSpPr>
        <p:spPr>
          <a:xfrm flipH="1" flipV="1">
            <a:off x="449517" y="5877272"/>
            <a:ext cx="691161" cy="46196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6A52E36-8052-4793-FD1A-C43DA707211B}"/>
              </a:ext>
            </a:extLst>
          </p:cNvPr>
          <p:cNvCxnSpPr>
            <a:cxnSpLocks/>
          </p:cNvCxnSpPr>
          <p:nvPr/>
        </p:nvCxnSpPr>
        <p:spPr>
          <a:xfrm>
            <a:off x="1097589" y="6309639"/>
            <a:ext cx="538290" cy="382631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9F23C3F-2720-4BAE-F7F9-174ED555692A}"/>
              </a:ext>
            </a:extLst>
          </p:cNvPr>
          <p:cNvCxnSpPr>
            <a:cxnSpLocks/>
          </p:cNvCxnSpPr>
          <p:nvPr/>
        </p:nvCxnSpPr>
        <p:spPr>
          <a:xfrm flipH="1" flipV="1">
            <a:off x="1097589" y="5517232"/>
            <a:ext cx="23062" cy="742011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234BA30-4239-F593-577B-7F2EF79F009C}"/>
              </a:ext>
            </a:extLst>
          </p:cNvPr>
          <p:cNvSpPr/>
          <p:nvPr/>
        </p:nvSpPr>
        <p:spPr>
          <a:xfrm>
            <a:off x="953573" y="5301208"/>
            <a:ext cx="288032" cy="461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11A6AF-E79F-6C64-D87D-068F44BC6B60}"/>
              </a:ext>
            </a:extLst>
          </p:cNvPr>
          <p:cNvSpPr/>
          <p:nvPr/>
        </p:nvSpPr>
        <p:spPr>
          <a:xfrm>
            <a:off x="1745661" y="5796783"/>
            <a:ext cx="480060" cy="296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578AF3-8A01-2393-A4B1-F604B0FBF9E4}"/>
              </a:ext>
            </a:extLst>
          </p:cNvPr>
          <p:cNvSpPr/>
          <p:nvPr/>
        </p:nvSpPr>
        <p:spPr>
          <a:xfrm>
            <a:off x="2327942" y="5123781"/>
            <a:ext cx="288032" cy="2494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C42A51-9468-DD95-D155-D17A272F245C}"/>
              </a:ext>
            </a:extLst>
          </p:cNvPr>
          <p:cNvSpPr/>
          <p:nvPr/>
        </p:nvSpPr>
        <p:spPr>
          <a:xfrm>
            <a:off x="2327941" y="2936383"/>
            <a:ext cx="425831" cy="461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C2983C3-E29F-4113-C989-1DC779FAF2D8}"/>
              </a:ext>
            </a:extLst>
          </p:cNvPr>
          <p:cNvCxnSpPr>
            <a:cxnSpLocks/>
          </p:cNvCxnSpPr>
          <p:nvPr/>
        </p:nvCxnSpPr>
        <p:spPr>
          <a:xfrm>
            <a:off x="1955863" y="5304780"/>
            <a:ext cx="5822" cy="458391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383334B-488D-9060-77FA-CED480FDF16C}"/>
              </a:ext>
            </a:extLst>
          </p:cNvPr>
          <p:cNvCxnSpPr>
            <a:cxnSpLocks/>
          </p:cNvCxnSpPr>
          <p:nvPr/>
        </p:nvCxnSpPr>
        <p:spPr>
          <a:xfrm>
            <a:off x="2441745" y="4558384"/>
            <a:ext cx="30213" cy="530868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FE9D8FC-4AA9-4DCE-6349-08AF39424130}"/>
              </a:ext>
            </a:extLst>
          </p:cNvPr>
          <p:cNvCxnSpPr>
            <a:cxnSpLocks/>
          </p:cNvCxnSpPr>
          <p:nvPr/>
        </p:nvCxnSpPr>
        <p:spPr>
          <a:xfrm flipH="1">
            <a:off x="2731423" y="3145070"/>
            <a:ext cx="648073" cy="7841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4ACEBE28-9508-37B1-4F36-DB0C16207FCE}"/>
              </a:ext>
            </a:extLst>
          </p:cNvPr>
          <p:cNvSpPr/>
          <p:nvPr/>
        </p:nvSpPr>
        <p:spPr>
          <a:xfrm>
            <a:off x="1723004" y="5578500"/>
            <a:ext cx="396937" cy="2965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29A9C1E-1420-EF7C-E39C-D4B34B3884A4}"/>
              </a:ext>
            </a:extLst>
          </p:cNvPr>
          <p:cNvSpPr/>
          <p:nvPr/>
        </p:nvSpPr>
        <p:spPr>
          <a:xfrm>
            <a:off x="2255580" y="4828266"/>
            <a:ext cx="360394" cy="395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658B26B-2756-C579-3D7B-2A8BDA621EDF}"/>
              </a:ext>
            </a:extLst>
          </p:cNvPr>
          <p:cNvCxnSpPr>
            <a:cxnSpLocks/>
          </p:cNvCxnSpPr>
          <p:nvPr/>
        </p:nvCxnSpPr>
        <p:spPr>
          <a:xfrm flipH="1" flipV="1">
            <a:off x="2825781" y="2708920"/>
            <a:ext cx="592235" cy="458445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976F143-2A56-D287-AF1F-D884C61E3CEE}"/>
              </a:ext>
            </a:extLst>
          </p:cNvPr>
          <p:cNvSpPr txBox="1"/>
          <p:nvPr/>
        </p:nvSpPr>
        <p:spPr>
          <a:xfrm>
            <a:off x="1629190" y="2640868"/>
            <a:ext cx="1291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00FF"/>
                </a:solidFill>
              </a:rPr>
              <a:t>P sin </a:t>
            </a:r>
            <a:r>
              <a:rPr lang="en-US" sz="2000" b="1" dirty="0">
                <a:solidFill>
                  <a:srgbClr val="0000FF"/>
                </a:solidFill>
              </a:rPr>
              <a:t>60</a:t>
            </a:r>
            <a:r>
              <a:rPr lang="en-GB" sz="2000" b="1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40AF4EA-DA7D-E925-F6EE-8464316FAFA0}"/>
              </a:ext>
            </a:extLst>
          </p:cNvPr>
          <p:cNvSpPr txBox="1"/>
          <p:nvPr/>
        </p:nvSpPr>
        <p:spPr>
          <a:xfrm>
            <a:off x="2142172" y="4873463"/>
            <a:ext cx="1367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 </a:t>
            </a:r>
            <a:r>
              <a:rPr lang="en-GB" sz="2000" b="1" dirty="0">
                <a:solidFill>
                  <a:srgbClr val="FF00FF"/>
                </a:solidFill>
              </a:rPr>
              <a:t>mg cos </a:t>
            </a:r>
            <a:r>
              <a:rPr lang="en-US" sz="2000" b="1" dirty="0">
                <a:solidFill>
                  <a:srgbClr val="FF00FF"/>
                </a:solidFill>
              </a:rPr>
              <a:t>60</a:t>
            </a:r>
            <a:r>
              <a:rPr lang="en-GB" sz="2000" b="1" dirty="0">
                <a:solidFill>
                  <a:srgbClr val="FF00FF"/>
                </a:solidFill>
              </a:rPr>
              <a:t>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31FBA7D-1B75-69E3-9499-BA245C749F2E}"/>
              </a:ext>
            </a:extLst>
          </p:cNvPr>
          <p:cNvSpPr txBox="1"/>
          <p:nvPr/>
        </p:nvSpPr>
        <p:spPr>
          <a:xfrm>
            <a:off x="2314394" y="5512154"/>
            <a:ext cx="157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 </a:t>
            </a:r>
            <a:r>
              <a:rPr lang="en-GB" sz="2000" b="1" dirty="0">
                <a:solidFill>
                  <a:srgbClr val="FF00FF"/>
                </a:solidFill>
              </a:rPr>
              <a:t>2mg cos </a:t>
            </a:r>
            <a:r>
              <a:rPr lang="en-US" sz="2000" b="1" dirty="0">
                <a:solidFill>
                  <a:srgbClr val="FF00FF"/>
                </a:solidFill>
              </a:rPr>
              <a:t>60</a:t>
            </a:r>
            <a:r>
              <a:rPr lang="en-GB" sz="2000" b="1" dirty="0">
                <a:solidFill>
                  <a:srgbClr val="FF00FF"/>
                </a:solidFill>
              </a:rPr>
              <a:t>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36D301A-72DF-A88F-3F27-E7117664FCBA}"/>
              </a:ext>
            </a:extLst>
          </p:cNvPr>
          <p:cNvSpPr txBox="1"/>
          <p:nvPr/>
        </p:nvSpPr>
        <p:spPr>
          <a:xfrm>
            <a:off x="-24680" y="5488127"/>
            <a:ext cx="1148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FF0000"/>
                </a:solidFill>
              </a:rPr>
              <a:t>R cos </a:t>
            </a:r>
            <a:r>
              <a:rPr lang="en-US" sz="2000" b="1" dirty="0">
                <a:solidFill>
                  <a:srgbClr val="FF0000"/>
                </a:solidFill>
              </a:rPr>
              <a:t>60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187B301-FDB9-1465-6D00-3390766E615B}"/>
                  </a:ext>
                </a:extLst>
              </p:cNvPr>
              <p:cNvSpPr txBox="1"/>
              <p:nvPr/>
            </p:nvSpPr>
            <p:spPr>
              <a:xfrm>
                <a:off x="1374652" y="6421930"/>
                <a:ext cx="173916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2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𝝁</m:t>
                    </m:r>
                    <m:r>
                      <a:rPr lang="en-GB" sz="2000" b="1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GB" sz="2000" b="1" dirty="0">
                    <a:solidFill>
                      <a:srgbClr val="00B050"/>
                    </a:solidFill>
                  </a:rPr>
                  <a:t> sin </a:t>
                </a:r>
                <a:r>
                  <a:rPr lang="en-US" sz="2000" b="1" dirty="0">
                    <a:solidFill>
                      <a:srgbClr val="00B050"/>
                    </a:solidFill>
                  </a:rPr>
                  <a:t>60</a:t>
                </a:r>
                <a:r>
                  <a:rPr lang="en-GB" sz="2000" b="1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187B301-FDB9-1465-6D00-3390766E61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4652" y="6421930"/>
                <a:ext cx="1739162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56727E-CD9C-20CC-063A-127C5415AF2F}"/>
                  </a:ext>
                </a:extLst>
              </p:cNvPr>
              <p:cNvSpPr txBox="1"/>
              <p:nvPr/>
            </p:nvSpPr>
            <p:spPr>
              <a:xfrm>
                <a:off x="3848241" y="4005064"/>
                <a:ext cx="816676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GB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𝑚𝑔</m:t>
                        </m:r>
                        <m:func>
                          <m:funcPr>
                            <m:ctrlPr>
                              <a:rPr lang="en-GB" i="1">
                                <a:solidFill>
                                  <a:srgbClr val="FF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>
                                <a:solidFill>
                                  <a:srgbClr val="FF00FF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i="1">
                                <a:solidFill>
                                  <a:srgbClr val="FF00FF"/>
                                </a:solidFill>
                                <a:latin typeface="Cambria Math" panose="02040503050406030204" pitchFamily="18" charset="0"/>
                              </a:rPr>
                              <m:t>60°</m:t>
                            </m:r>
                            <m:r>
                              <a:rPr lang="en-GB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GB" i="1">
                                <a:solidFill>
                                  <a:srgbClr val="FF00FF"/>
                                </a:solidFill>
                                <a:latin typeface="Cambria Math" panose="02040503050406030204" pitchFamily="18" charset="0"/>
                              </a:rPr>
                              <m:t>1.5</m:t>
                            </m:r>
                            <m:r>
                              <a:rPr lang="en-GB" i="1">
                                <a:solidFill>
                                  <a:srgbClr val="FF00FF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func>
                      </m:e>
                    </m:d>
                    <m:r>
                      <a:rPr lang="en-GB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𝑚𝑔</m:t>
                        </m:r>
                        <m:func>
                          <m:funcPr>
                            <m:ctrlPr>
                              <a:rPr lang="en-GB" i="1">
                                <a:solidFill>
                                  <a:srgbClr val="FF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>
                                <a:solidFill>
                                  <a:srgbClr val="FF00FF"/>
                                </a:solidFill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GB" i="1">
                                <a:solidFill>
                                  <a:srgbClr val="FF00FF"/>
                                </a:solidFill>
                                <a:latin typeface="Cambria Math" panose="02040503050406030204" pitchFamily="18" charset="0"/>
                              </a:rPr>
                              <m:t>60°</m:t>
                            </m:r>
                          </m:e>
                        </m:func>
                        <m:r>
                          <a:rPr lang="en-GB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GB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GB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  <m:func>
                          <m:funcPr>
                            <m:ctrlPr>
                              <a:rPr lang="en-GB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60°</m:t>
                            </m:r>
                          </m:e>
                        </m:func>
                        <m:r>
                          <a:rPr lang="en-GB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GB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GB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func>
                      <m:funcPr>
                        <m:ctrlP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60°</m:t>
                        </m:r>
                      </m:e>
                    </m:func>
                  </m:oMath>
                </a14:m>
                <a:r>
                  <a:rPr lang="en-GB" dirty="0">
                    <a:solidFill>
                      <a:srgbClr val="FF0000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GB" dirty="0">
                  <a:solidFill>
                    <a:srgbClr val="FF0000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56727E-CD9C-20CC-063A-127C5415AF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241" y="4005064"/>
                <a:ext cx="8166764" cy="369332"/>
              </a:xfrm>
              <a:prstGeom prst="rect">
                <a:avLst/>
              </a:prstGeom>
              <a:blipFill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AFCB7B36-8FA7-7C37-4EB4-7EC5829979ED}"/>
              </a:ext>
            </a:extLst>
          </p:cNvPr>
          <p:cNvSpPr txBox="1"/>
          <p:nvPr/>
        </p:nvSpPr>
        <p:spPr>
          <a:xfrm>
            <a:off x="3941397" y="3356992"/>
            <a:ext cx="2298619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Moments (B)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1B79F61-6B6C-B4B4-2D80-DBD37210E9A2}"/>
                  </a:ext>
                </a:extLst>
              </p:cNvPr>
              <p:cNvSpPr txBox="1"/>
              <p:nvPr/>
            </p:nvSpPr>
            <p:spPr>
              <a:xfrm>
                <a:off x="6096000" y="4428687"/>
                <a:ext cx="4986911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0.75</m:t>
                          </m:r>
                          <m:r>
                            <a:rPr lang="en-GB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𝑎𝑚𝑔</m:t>
                          </m:r>
                        </m:e>
                      </m:d>
                      <m:r>
                        <a:rPr lang="en-GB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𝑎𝑚𝑔</m:t>
                          </m:r>
                        </m:e>
                      </m:d>
                      <m:r>
                        <a:rPr lang="en-GB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f>
                            <m:fPr>
                              <m:ctrlPr>
                                <a:rPr lang="en-GB" sz="20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200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E1B79F61-6B6C-B4B4-2D80-DBD37210E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428687"/>
                <a:ext cx="4986911" cy="7838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FE63FDC-5F7E-B982-D384-FFE190D64214}"/>
                  </a:ext>
                </a:extLst>
              </p:cNvPr>
              <p:cNvSpPr txBox="1"/>
              <p:nvPr/>
            </p:nvSpPr>
            <p:spPr>
              <a:xfrm>
                <a:off x="7236628" y="5304157"/>
                <a:ext cx="3846282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2.75</m:t>
                          </m:r>
                          <m:r>
                            <a:rPr lang="en-GB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𝑎𝑚𝑔</m:t>
                          </m:r>
                        </m:e>
                      </m:d>
                      <m:r>
                        <a:rPr lang="en-GB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f>
                            <m:fPr>
                              <m:ctrlPr>
                                <a:rPr lang="en-GB" sz="20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GB" sz="200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GB" sz="20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GB" sz="20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FE63FDC-5F7E-B982-D384-FFE190D64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628" y="5304157"/>
                <a:ext cx="3846282" cy="7838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5F7BDA2-9078-E3A4-45F4-35946923D46F}"/>
                  </a:ext>
                </a:extLst>
              </p:cNvPr>
              <p:cNvSpPr txBox="1"/>
              <p:nvPr/>
            </p:nvSpPr>
            <p:spPr>
              <a:xfrm>
                <a:off x="7740684" y="6152420"/>
                <a:ext cx="3168352" cy="5529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5.5</m:t>
                          </m:r>
                          <m:r>
                            <a:rPr lang="en-GB" sz="20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e>
                      </m:d>
                      <m:r>
                        <a:rPr lang="en-GB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ad>
                            <m:radPr>
                              <m:degHide m:val="on"/>
                              <m:ctrlPr>
                                <a:rPr lang="en-GB" sz="2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2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en-GB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000" dirty="0">
                  <a:solidFill>
                    <a:srgbClr val="FF0000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5F7BDA2-9078-E3A4-45F4-35946923D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684" y="6152420"/>
                <a:ext cx="3168352" cy="5529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113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  <p:bldP spid="42" grpId="0" animBg="1"/>
      <p:bldP spid="43" grpId="0"/>
      <p:bldP spid="44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4E5916C-47AB-DC63-C9E6-AE5183A11AE5}"/>
                  </a:ext>
                </a:extLst>
              </p:cNvPr>
              <p:cNvSpPr txBox="1"/>
              <p:nvPr/>
            </p:nvSpPr>
            <p:spPr>
              <a:xfrm>
                <a:off x="675780" y="260648"/>
                <a:ext cx="4608512" cy="58484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𝑹𝒆𝒍𝒔𝒐𝒗𝒆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𝑯𝒐𝒓𝒊𝒛𝒐𝒏𝒕𝒊𝒂𝒍𝒍𝒚</m:t>
                      </m:r>
                    </m:oMath>
                  </m:oMathPara>
                </a14:m>
                <a:br>
                  <a:rPr lang="en-GB" sz="3200" i="1" dirty="0">
                    <a:solidFill>
                      <a:schemeClr val="bg1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4E5916C-47AB-DC63-C9E6-AE5183A11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80" y="260648"/>
                <a:ext cx="4608512" cy="5848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5C7302-4B86-1700-79B1-72D3A84650E0}"/>
                  </a:ext>
                </a:extLst>
              </p:cNvPr>
              <p:cNvSpPr txBox="1"/>
              <p:nvPr/>
            </p:nvSpPr>
            <p:spPr>
              <a:xfrm>
                <a:off x="3791744" y="1872001"/>
                <a:ext cx="4968552" cy="829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5.5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e>
                      </m:d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05C7302-4B86-1700-79B1-72D3A84650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1872001"/>
                <a:ext cx="4968552" cy="829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77054DD-6ED2-0DD7-7A31-64A1540B3DC3}"/>
                  </a:ext>
                </a:extLst>
              </p:cNvPr>
              <p:cNvSpPr txBox="1"/>
              <p:nvPr/>
            </p:nvSpPr>
            <p:spPr>
              <a:xfrm>
                <a:off x="5932364" y="1072524"/>
                <a:ext cx="187220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77054DD-6ED2-0DD7-7A31-64A1540B3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364" y="1072524"/>
                <a:ext cx="187220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D58785-D6F8-02DF-72F6-1753D158DA9A}"/>
                  </a:ext>
                </a:extLst>
              </p:cNvPr>
              <p:cNvSpPr txBox="1"/>
              <p:nvPr/>
            </p:nvSpPr>
            <p:spPr>
              <a:xfrm>
                <a:off x="5572324" y="240262"/>
                <a:ext cx="17535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𝜇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D58785-D6F8-02DF-72F6-1753D158D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2324" y="240262"/>
                <a:ext cx="1753561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16C60D-F6A4-CE59-413C-87FB4082A596}"/>
                  </a:ext>
                </a:extLst>
              </p:cNvPr>
              <p:cNvSpPr txBox="1"/>
              <p:nvPr/>
            </p:nvSpPr>
            <p:spPr>
              <a:xfrm>
                <a:off x="681503" y="1089948"/>
                <a:ext cx="3954717" cy="58484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𝑹𝒆𝒍𝒔𝒐𝒗𝒆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𝑽𝒆𝒓𝒕𝒄𝒊𝒂𝒍𝒍𝒚</m:t>
                      </m:r>
                    </m:oMath>
                  </m:oMathPara>
                </a14:m>
                <a:br>
                  <a:rPr lang="en-GB" sz="3200" i="1" dirty="0">
                    <a:solidFill>
                      <a:schemeClr val="bg1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116C60D-F6A4-CE59-413C-87FB4082A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03" y="1089948"/>
                <a:ext cx="3954717" cy="5848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60BD194-6801-7537-4BB4-569D76DD6DF0}"/>
                  </a:ext>
                </a:extLst>
              </p:cNvPr>
              <p:cNvSpPr txBox="1"/>
              <p:nvPr/>
            </p:nvSpPr>
            <p:spPr>
              <a:xfrm>
                <a:off x="695401" y="1918197"/>
                <a:ext cx="2808312" cy="58484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𝑴𝒐𝒎𝒆𝒏𝒕𝒔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GB" sz="3200" i="1" dirty="0">
                    <a:solidFill>
                      <a:schemeClr val="bg1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60BD194-6801-7537-4BB4-569D76DD6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1" y="1918197"/>
                <a:ext cx="2808312" cy="5848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7C7082D-FF5E-212D-8E5F-5BA38D06BF51}"/>
                  </a:ext>
                </a:extLst>
              </p:cNvPr>
              <p:cNvSpPr txBox="1"/>
              <p:nvPr/>
            </p:nvSpPr>
            <p:spPr>
              <a:xfrm>
                <a:off x="4295800" y="2996952"/>
                <a:ext cx="6648056" cy="829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5.5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e>
                      </m:d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3(3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7C7082D-FF5E-212D-8E5F-5BA38D06B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2996952"/>
                <a:ext cx="6648056" cy="829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5E1CEB1-DDEE-7900-AE2C-9F14FC4D3460}"/>
                  </a:ext>
                </a:extLst>
              </p:cNvPr>
              <p:cNvSpPr txBox="1"/>
              <p:nvPr/>
            </p:nvSpPr>
            <p:spPr>
              <a:xfrm>
                <a:off x="4871864" y="3877622"/>
                <a:ext cx="5544616" cy="829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5.5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</m:e>
                      </m:d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5E1CEB1-DDEE-7900-AE2C-9F14FC4D3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3877622"/>
                <a:ext cx="5544616" cy="829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4AB1CF5-93A3-B8CD-C79D-03D23F683648}"/>
                  </a:ext>
                </a:extLst>
              </p:cNvPr>
              <p:cNvSpPr txBox="1"/>
              <p:nvPr/>
            </p:nvSpPr>
            <p:spPr>
              <a:xfrm>
                <a:off x="6023992" y="4800165"/>
                <a:ext cx="3816424" cy="829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5.5</m:t>
                          </m:r>
                        </m:e>
                      </m:d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4AB1CF5-93A3-B8CD-C79D-03D23F683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4800165"/>
                <a:ext cx="3816424" cy="829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5965D5-9DDB-B601-F100-CF33038CF101}"/>
                  </a:ext>
                </a:extLst>
              </p:cNvPr>
              <p:cNvSpPr txBox="1"/>
              <p:nvPr/>
            </p:nvSpPr>
            <p:spPr>
              <a:xfrm>
                <a:off x="7255739" y="5629495"/>
                <a:ext cx="4572508" cy="1119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3.5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ad>
                            <m:radPr>
                              <m:degHide m:val="on"/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𝟐𝟐𝟓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(3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5965D5-9DDB-B601-F100-CF33038CF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5739" y="5629495"/>
                <a:ext cx="4572508" cy="1119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F22ECA-E935-25CB-24EE-004C4AA3FFEF}"/>
                  </a:ext>
                </a:extLst>
              </p:cNvPr>
              <p:cNvSpPr txBox="1"/>
              <p:nvPr/>
            </p:nvSpPr>
            <p:spPr>
              <a:xfrm>
                <a:off x="690922" y="3031694"/>
                <a:ext cx="3100821" cy="107721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𝑺𝒐𝒍𝒗𝒆</m:t>
                      </m:r>
                    </m:oMath>
                  </m:oMathPara>
                </a14:m>
                <a:endParaRPr lang="en-GB" sz="3200" b="1" i="1" dirty="0">
                  <a:solidFill>
                    <a:schemeClr val="bg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𝒊𝒎𝒖𝒍𝒕𝒂𝒏𝒆𝒐𝒖𝒔</m:t>
                      </m:r>
                    </m:oMath>
                  </m:oMathPara>
                </a14:m>
                <a:endParaRPr lang="en-GB" sz="32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2F22ECA-E935-25CB-24EE-004C4AA3F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922" y="3031694"/>
                <a:ext cx="3100821" cy="107721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709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1574633"/>
            <a:ext cx="6897759" cy="4711785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 flipV="1">
            <a:off x="3863751" y="5013176"/>
            <a:ext cx="0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863751" y="6253411"/>
            <a:ext cx="1296144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8040215" y="2338154"/>
            <a:ext cx="1223564" cy="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888659" y="4077072"/>
            <a:ext cx="0" cy="1171629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855639" y="4204158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Reaction to ground (</a:t>
            </a:r>
            <a:r>
              <a:rPr lang="en-GB" sz="2400" dirty="0">
                <a:solidFill>
                  <a:srgbClr val="FF0000"/>
                </a:solidFill>
              </a:rPr>
              <a:t>R</a:t>
            </a:r>
            <a:r>
              <a:rPr lang="en-GB" sz="2400" dirty="0"/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72063" y="5078992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Weight (</a:t>
            </a:r>
            <a:r>
              <a:rPr lang="en-GB" sz="2400" dirty="0">
                <a:solidFill>
                  <a:srgbClr val="FF00FF"/>
                </a:solidFill>
              </a:rPr>
              <a:t>mg</a:t>
            </a:r>
            <a:r>
              <a:rPr lang="en-GB" sz="2400" dirty="0"/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174142" y="1922656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Reaction to the wall (</a:t>
            </a:r>
            <a:r>
              <a:rPr lang="en-GB" sz="2400" dirty="0">
                <a:solidFill>
                  <a:srgbClr val="0000FF"/>
                </a:solidFill>
              </a:rPr>
              <a:t>W</a:t>
            </a:r>
            <a:r>
              <a:rPr lang="en-GB" sz="2400" dirty="0"/>
              <a:t>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007767" y="6319376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Friction (</a:t>
            </a:r>
            <a:r>
              <a:rPr lang="en-GB" sz="2400" dirty="0">
                <a:solidFill>
                  <a:srgbClr val="00B050"/>
                </a:solidFill>
              </a:rPr>
              <a:t>F</a:t>
            </a:r>
            <a:r>
              <a:rPr lang="en-GB" sz="2400" dirty="0"/>
              <a:t>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223791" y="5857711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/>
              <a:t>ϴ</a:t>
            </a:r>
            <a:endParaRPr lang="en-GB" sz="24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9249343" y="1236424"/>
            <a:ext cx="14437" cy="110173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92143" y="1180487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Friction (</a:t>
            </a:r>
            <a:r>
              <a:rPr lang="en-GB" sz="2400" dirty="0">
                <a:solidFill>
                  <a:srgbClr val="7030A0"/>
                </a:solidFill>
              </a:rPr>
              <a:t>Z</a:t>
            </a:r>
            <a:r>
              <a:rPr lang="en-GB" sz="2400" dirty="0"/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23991" y="6167045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Rough Floor</a:t>
            </a:r>
          </a:p>
        </p:txBody>
      </p:sp>
      <p:sp>
        <p:nvSpPr>
          <p:cNvPr id="19" name="TextBox 18"/>
          <p:cNvSpPr txBox="1"/>
          <p:nvPr/>
        </p:nvSpPr>
        <p:spPr>
          <a:xfrm rot="5400000">
            <a:off x="7867086" y="3880991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Rough Wall</a:t>
            </a:r>
          </a:p>
        </p:txBody>
      </p:sp>
      <p:sp>
        <p:nvSpPr>
          <p:cNvPr id="5" name="TextBox 32">
            <a:extLst>
              <a:ext uri="{FF2B5EF4-FFF2-40B4-BE49-F238E27FC236}">
                <a16:creationId xmlns:a16="http://schemas.microsoft.com/office/drawing/2014/main" id="{7AB66DF1-62BB-77F2-EE0C-7B95A02732D1}"/>
              </a:ext>
            </a:extLst>
          </p:cNvPr>
          <p:cNvSpPr txBox="1"/>
          <p:nvPr/>
        </p:nvSpPr>
        <p:spPr>
          <a:xfrm>
            <a:off x="1625121" y="225361"/>
            <a:ext cx="894175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Ladders/Rods and a Rough Wall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191723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390" y="1297326"/>
            <a:ext cx="6897759" cy="4711785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 flipH="1" flipV="1">
            <a:off x="3307485" y="5188251"/>
            <a:ext cx="576064" cy="77991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3883549" y="5976105"/>
            <a:ext cx="576064" cy="765263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8636077" y="1196751"/>
            <a:ext cx="647500" cy="864096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619853" y="4005063"/>
            <a:ext cx="575492" cy="879064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4243589" y="5580404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/>
              <a:t>ϴ</a:t>
            </a:r>
            <a:endParaRPr lang="en-GB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2251201" y="4655035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R cos </a:t>
            </a:r>
            <a:r>
              <a:rPr lang="el-GR" sz="3200" dirty="0">
                <a:solidFill>
                  <a:srgbClr val="FF0000"/>
                </a:solidFill>
              </a:rPr>
              <a:t>ϴ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3869" y="4884127"/>
            <a:ext cx="1707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</a:t>
            </a:r>
            <a:r>
              <a:rPr lang="en-GB" sz="2800" dirty="0">
                <a:solidFill>
                  <a:srgbClr val="FF00FF"/>
                </a:solidFill>
              </a:rPr>
              <a:t>mg cos </a:t>
            </a:r>
            <a:r>
              <a:rPr lang="el-GR" sz="2800" dirty="0">
                <a:solidFill>
                  <a:srgbClr val="FF00FF"/>
                </a:solidFill>
              </a:rPr>
              <a:t>ϴ</a:t>
            </a:r>
            <a:r>
              <a:rPr lang="en-GB" sz="2800" dirty="0">
                <a:solidFill>
                  <a:srgbClr val="FF00FF"/>
                </a:solidFill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3869" y="1004938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00FF"/>
                </a:solidFill>
              </a:rPr>
              <a:t>w sin </a:t>
            </a:r>
            <a:r>
              <a:rPr lang="el-GR" sz="3200" dirty="0">
                <a:solidFill>
                  <a:srgbClr val="0000FF"/>
                </a:solidFill>
              </a:rPr>
              <a:t>ϴ</a:t>
            </a:r>
            <a:r>
              <a:rPr lang="en-GB" sz="3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51784" y="6214721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F sin </a:t>
            </a:r>
            <a:r>
              <a:rPr lang="el-GR" sz="3200" dirty="0">
                <a:solidFill>
                  <a:srgbClr val="00B050"/>
                </a:solidFill>
              </a:rPr>
              <a:t>ϴ</a:t>
            </a:r>
            <a:r>
              <a:rPr lang="en-GB" sz="3200" dirty="0">
                <a:solidFill>
                  <a:srgbClr val="00B050"/>
                </a:solidFill>
              </a:rPr>
              <a:t>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8873382" y="1069626"/>
            <a:ext cx="647500" cy="864096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688288" y="713677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7030A0"/>
                </a:solidFill>
              </a:rPr>
              <a:t>Z cos </a:t>
            </a:r>
            <a:r>
              <a:rPr lang="el-GR" sz="3200" dirty="0">
                <a:solidFill>
                  <a:srgbClr val="7030A0"/>
                </a:solidFill>
              </a:rPr>
              <a:t>ϴ</a:t>
            </a:r>
            <a:r>
              <a:rPr lang="en-GB" sz="3200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1384" y="221090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Resolving </a:t>
            </a:r>
            <a:r>
              <a:rPr lang="en-GB" sz="4000" b="1" dirty="0"/>
              <a:t>perpendicular</a:t>
            </a:r>
            <a:r>
              <a:rPr lang="en-GB" sz="4000" dirty="0"/>
              <a:t> to the ladder.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71781" y="5897369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Rough Floor</a:t>
            </a:r>
          </a:p>
        </p:txBody>
      </p:sp>
      <p:sp>
        <p:nvSpPr>
          <p:cNvPr id="23" name="TextBox 22"/>
          <p:cNvSpPr txBox="1"/>
          <p:nvPr/>
        </p:nvSpPr>
        <p:spPr>
          <a:xfrm rot="5400000">
            <a:off x="7909328" y="3728364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Rough Wall</a:t>
            </a:r>
          </a:p>
        </p:txBody>
      </p:sp>
    </p:spTree>
    <p:extLst>
      <p:ext uri="{BB962C8B-B14F-4D97-AF65-F5344CB8AC3E}">
        <p14:creationId xmlns:p14="http://schemas.microsoft.com/office/powerpoint/2010/main" val="137316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7C61EF-D39D-4346-B313-E30EF61FD889}"/>
              </a:ext>
            </a:extLst>
          </p:cNvPr>
          <p:cNvSpPr txBox="1"/>
          <p:nvPr/>
        </p:nvSpPr>
        <p:spPr>
          <a:xfrm>
            <a:off x="479376" y="308879"/>
            <a:ext cx="11377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To solve static problems set up </a:t>
            </a:r>
            <a:r>
              <a:rPr lang="en-GB" sz="4400" b="1" dirty="0"/>
              <a:t>three</a:t>
            </a:r>
            <a:r>
              <a:rPr lang="en-GB" sz="4400" dirty="0"/>
              <a:t> equations.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276373" y="1627614"/>
            <a:ext cx="0" cy="115212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80429" y="1654391"/>
            <a:ext cx="576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860549" y="1484784"/>
            <a:ext cx="0" cy="120733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600056" y="1703731"/>
            <a:ext cx="3528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Vertical forces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061502" y="4094176"/>
            <a:ext cx="144016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68445" y="3599197"/>
            <a:ext cx="576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4653790" y="4077411"/>
            <a:ext cx="1512168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672064" y="3625843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Horizontal forces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10940" y="5296581"/>
            <a:ext cx="576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=</a:t>
            </a:r>
          </a:p>
        </p:txBody>
      </p:sp>
      <p:sp>
        <p:nvSpPr>
          <p:cNvPr id="21" name="Curved Right Arrow 20"/>
          <p:cNvSpPr/>
          <p:nvPr/>
        </p:nvSpPr>
        <p:spPr>
          <a:xfrm>
            <a:off x="4827064" y="5273297"/>
            <a:ext cx="720080" cy="1153214"/>
          </a:xfrm>
          <a:prstGeom prst="curv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Curved Left Arrow 21"/>
          <p:cNvSpPr/>
          <p:nvPr/>
        </p:nvSpPr>
        <p:spPr>
          <a:xfrm>
            <a:off x="2399366" y="5190320"/>
            <a:ext cx="771514" cy="1276773"/>
          </a:xfrm>
          <a:prstGeom prst="curved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3027" y="5475314"/>
            <a:ext cx="959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CW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43447" y="5475313"/>
            <a:ext cx="124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ACW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52120" y="5503919"/>
            <a:ext cx="2509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Moments</a:t>
            </a:r>
          </a:p>
        </p:txBody>
      </p:sp>
    </p:spTree>
    <p:extLst>
      <p:ext uri="{BB962C8B-B14F-4D97-AF65-F5344CB8AC3E}">
        <p14:creationId xmlns:p14="http://schemas.microsoft.com/office/powerpoint/2010/main" val="662241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4FFD566-0D8C-E0A3-098D-799625C6F7C6}"/>
              </a:ext>
            </a:extLst>
          </p:cNvPr>
          <p:cNvSpPr txBox="1"/>
          <p:nvPr/>
        </p:nvSpPr>
        <p:spPr>
          <a:xfrm>
            <a:off x="2855640" y="327004"/>
            <a:ext cx="6671794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Ladders/Rods and a Peg</a:t>
            </a:r>
            <a:endParaRPr lang="en-GB" sz="4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1988840"/>
            <a:ext cx="7848872" cy="3993446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3431704" y="4758150"/>
            <a:ext cx="0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431704" y="5949280"/>
            <a:ext cx="1296144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816080" y="2204864"/>
            <a:ext cx="576064" cy="864096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096000" y="3985564"/>
            <a:ext cx="0" cy="1171629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423592" y="3900027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Reaction to ground (</a:t>
            </a:r>
            <a:r>
              <a:rPr lang="en-GB" sz="2400" dirty="0">
                <a:solidFill>
                  <a:srgbClr val="FF0000"/>
                </a:solidFill>
              </a:rPr>
              <a:t>R</a:t>
            </a:r>
            <a:r>
              <a:rPr lang="en-GB" sz="2400" dirty="0"/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79404" y="5013177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Weight (</a:t>
            </a:r>
            <a:r>
              <a:rPr lang="en-GB" sz="2400" dirty="0">
                <a:solidFill>
                  <a:srgbClr val="FF00FF"/>
                </a:solidFill>
              </a:rPr>
              <a:t>mg</a:t>
            </a:r>
            <a:r>
              <a:rPr lang="en-GB" sz="2400" dirty="0"/>
              <a:t>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26491" y="1744425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Reaction to peg (</a:t>
            </a:r>
            <a:r>
              <a:rPr lang="en-GB" sz="2400" dirty="0">
                <a:solidFill>
                  <a:srgbClr val="0000FF"/>
                </a:solidFill>
              </a:rPr>
              <a:t>P</a:t>
            </a:r>
            <a:r>
              <a:rPr lang="en-GB" sz="2400" dirty="0"/>
              <a:t>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03712" y="5999588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Friction (</a:t>
            </a:r>
            <a:r>
              <a:rPr lang="en-GB" sz="2400" dirty="0">
                <a:solidFill>
                  <a:srgbClr val="00B050"/>
                </a:solidFill>
              </a:rPr>
              <a:t>F</a:t>
            </a:r>
            <a:r>
              <a:rPr lang="en-GB" sz="2400" dirty="0"/>
              <a:t>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791744" y="5553580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/>
              <a:t>ϴ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744071" y="5898142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Rough Floor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07FB9C8-8079-9173-02FD-0475CFD98FA9}"/>
              </a:ext>
            </a:extLst>
          </p:cNvPr>
          <p:cNvCxnSpPr/>
          <p:nvPr/>
        </p:nvCxnSpPr>
        <p:spPr>
          <a:xfrm flipV="1">
            <a:off x="7392144" y="2204864"/>
            <a:ext cx="0" cy="864096"/>
          </a:xfrm>
          <a:prstGeom prst="line">
            <a:avLst/>
          </a:prstGeom>
          <a:ln w="571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C180D9D-1568-FC48-C84B-3B683B3C7664}"/>
              </a:ext>
            </a:extLst>
          </p:cNvPr>
          <p:cNvCxnSpPr>
            <a:cxnSpLocks/>
          </p:cNvCxnSpPr>
          <p:nvPr/>
        </p:nvCxnSpPr>
        <p:spPr>
          <a:xfrm flipH="1">
            <a:off x="6816080" y="2132856"/>
            <a:ext cx="576064" cy="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A5FD7C9F-0F84-5B82-807E-BAA9C07B9452}"/>
              </a:ext>
            </a:extLst>
          </p:cNvPr>
          <p:cNvSpPr/>
          <p:nvPr/>
        </p:nvSpPr>
        <p:spPr>
          <a:xfrm>
            <a:off x="7104112" y="2492896"/>
            <a:ext cx="336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ϴ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184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038" y="1681234"/>
            <a:ext cx="7848872" cy="3993446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 flipV="1">
            <a:off x="2973182" y="4849586"/>
            <a:ext cx="648072" cy="8250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621254" y="5641674"/>
            <a:ext cx="576064" cy="72008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976574" y="1897258"/>
            <a:ext cx="576064" cy="864096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285550" y="3677958"/>
            <a:ext cx="576064" cy="883597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135560" y="4269167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</a:rPr>
              <a:t>R cos </a:t>
            </a:r>
            <a:r>
              <a:rPr lang="el-GR" sz="3200" dirty="0">
                <a:solidFill>
                  <a:srgbClr val="FF0000"/>
                </a:solidFill>
              </a:rPr>
              <a:t>ϴ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94284" y="4527244"/>
            <a:ext cx="1707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 </a:t>
            </a:r>
            <a:r>
              <a:rPr lang="en-GB" sz="2800" dirty="0">
                <a:solidFill>
                  <a:srgbClr val="FF00FF"/>
                </a:solidFill>
              </a:rPr>
              <a:t>mg cos </a:t>
            </a:r>
            <a:r>
              <a:rPr lang="el-GR" sz="2800" dirty="0">
                <a:solidFill>
                  <a:srgbClr val="FF00FF"/>
                </a:solidFill>
              </a:rPr>
              <a:t>ϴ</a:t>
            </a:r>
            <a:r>
              <a:rPr lang="en-GB" sz="2800" dirty="0">
                <a:solidFill>
                  <a:srgbClr val="FF00FF"/>
                </a:solidFill>
              </a:rPr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16534" y="1340768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00FF"/>
                </a:solidFill>
              </a:rPr>
              <a:t>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13759" y="6170026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rgbClr val="00B050"/>
                </a:solidFill>
              </a:rPr>
              <a:t>F sin </a:t>
            </a:r>
            <a:r>
              <a:rPr lang="el-GR" sz="3200" dirty="0">
                <a:solidFill>
                  <a:srgbClr val="00B050"/>
                </a:solidFill>
              </a:rPr>
              <a:t>ϴ</a:t>
            </a:r>
            <a:r>
              <a:rPr lang="en-GB" sz="32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5360" y="336624"/>
            <a:ext cx="1159328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900" dirty="0"/>
              <a:t>Resolving </a:t>
            </a:r>
            <a:r>
              <a:rPr lang="en-GB" sz="3900" b="1" dirty="0"/>
              <a:t>perpendicular</a:t>
            </a:r>
            <a:r>
              <a:rPr lang="en-GB" sz="3900" dirty="0"/>
              <a:t> to the ladder/rod for </a:t>
            </a:r>
            <a:r>
              <a:rPr lang="en-GB" sz="3900" b="1" dirty="0"/>
              <a:t>moments</a:t>
            </a:r>
            <a:r>
              <a:rPr lang="en-GB" sz="3900" dirty="0"/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880230" y="5262134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/>
              <a:t>ϴ</a:t>
            </a:r>
            <a:endParaRPr lang="en-GB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803502" y="5545807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Rough Floor</a:t>
            </a:r>
          </a:p>
        </p:txBody>
      </p:sp>
    </p:spTree>
    <p:extLst>
      <p:ext uri="{BB962C8B-B14F-4D97-AF65-F5344CB8AC3E}">
        <p14:creationId xmlns:p14="http://schemas.microsoft.com/office/powerpoint/2010/main" val="34032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2FC352-81AF-40AB-AB4B-F5E9DCECB6F7}"/>
                  </a:ext>
                </a:extLst>
              </p:cNvPr>
              <p:cNvSpPr txBox="1"/>
              <p:nvPr/>
            </p:nvSpPr>
            <p:spPr>
              <a:xfrm>
                <a:off x="335360" y="241781"/>
                <a:ext cx="11593288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uniform rod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 of mass 40kg and length 10m rests with the end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on rough horizontal ground. The rod rests against a smooth peg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GB" sz="2800" dirty="0"/>
                  <a:t> m. </a:t>
                </a:r>
              </a:p>
              <a:p>
                <a:r>
                  <a:rPr lang="en-GB" sz="2800" dirty="0"/>
                  <a:t>The rod is in limiting equilibrium at an angle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15°</m:t>
                    </m:r>
                  </m:oMath>
                </a14:m>
                <a:r>
                  <a:rPr lang="en-GB" sz="2800" dirty="0"/>
                  <a:t> to the horizontal. Find:</a:t>
                </a:r>
              </a:p>
              <a:p>
                <a:r>
                  <a:rPr lang="en-GB" sz="2800" dirty="0"/>
                  <a:t>a) the magnitude of the reaction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800" dirty="0"/>
              </a:p>
              <a:p>
                <a:r>
                  <a:rPr lang="en-GB" sz="2800" dirty="0"/>
                  <a:t>b) the coefficient of friction between the rod and the ground.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2FC352-81AF-40AB-AB4B-F5E9DCECB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41781"/>
                <a:ext cx="11593288" cy="2246769"/>
              </a:xfrm>
              <a:prstGeom prst="rect">
                <a:avLst/>
              </a:prstGeom>
              <a:blipFill>
                <a:blip r:embed="rId2"/>
                <a:stretch>
                  <a:fillRect b="-276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230" t="2954" r="4120" b="15819"/>
          <a:stretch/>
        </p:blipFill>
        <p:spPr>
          <a:xfrm>
            <a:off x="282293" y="2730408"/>
            <a:ext cx="5794992" cy="39604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4459A41-1441-F334-BB5B-96C5E5FA4762}"/>
                  </a:ext>
                </a:extLst>
              </p:cNvPr>
              <p:cNvSpPr txBox="1"/>
              <p:nvPr/>
            </p:nvSpPr>
            <p:spPr>
              <a:xfrm>
                <a:off x="6672064" y="2940214"/>
                <a:ext cx="4512371" cy="107721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𝑹𝒆𝒔𝒐𝒍𝒗𝒆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𝑯𝒐𝒓𝒊𝒛𝒐𝒏𝒕𝒂𝒍𝒍𝒚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2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𝒕𝒐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𝒕𝒉𝒆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𝒇𝒍𝒐𝒐𝒓</m:t>
                      </m:r>
                      <m:r>
                        <a:rPr lang="en-GB" sz="32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2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4459A41-1441-F334-BB5B-96C5E5FA4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940214"/>
                <a:ext cx="4512371" cy="10772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14EBBCC-DDD5-3F5E-A12B-87F1B09B778A}"/>
              </a:ext>
            </a:extLst>
          </p:cNvPr>
          <p:cNvCxnSpPr>
            <a:cxnSpLocks/>
          </p:cNvCxnSpPr>
          <p:nvPr/>
        </p:nvCxnSpPr>
        <p:spPr>
          <a:xfrm flipH="1">
            <a:off x="4079776" y="3284984"/>
            <a:ext cx="592235" cy="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506BDBB-0785-45EE-FD0E-C10E43F59272}"/>
              </a:ext>
            </a:extLst>
          </p:cNvPr>
          <p:cNvCxnSpPr>
            <a:cxnSpLocks/>
          </p:cNvCxnSpPr>
          <p:nvPr/>
        </p:nvCxnSpPr>
        <p:spPr>
          <a:xfrm>
            <a:off x="695400" y="6309320"/>
            <a:ext cx="1872208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B018913-34E3-D641-23E3-2702262C6B24}"/>
                  </a:ext>
                </a:extLst>
              </p:cNvPr>
              <p:cNvSpPr/>
              <p:nvPr/>
            </p:nvSpPr>
            <p:spPr>
              <a:xfrm>
                <a:off x="6744072" y="4248931"/>
                <a:ext cx="4608512" cy="9233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5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15°</m:t>
                          </m:r>
                        </m:e>
                      </m:func>
                    </m:oMath>
                  </m:oMathPara>
                </a14:m>
                <a:br>
                  <a:rPr lang="en-GB" sz="54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4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B018913-34E3-D641-23E3-2702262C6B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248931"/>
                <a:ext cx="4608512" cy="92339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73036713-6E90-F457-7B04-B2CD668CD18F}"/>
              </a:ext>
            </a:extLst>
          </p:cNvPr>
          <p:cNvSpPr/>
          <p:nvPr/>
        </p:nvSpPr>
        <p:spPr>
          <a:xfrm>
            <a:off x="3719736" y="2730408"/>
            <a:ext cx="432048" cy="338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35CB72-38E9-4D3B-56C8-E9CCEEEE75DC}"/>
              </a:ext>
            </a:extLst>
          </p:cNvPr>
          <p:cNvSpPr txBox="1"/>
          <p:nvPr/>
        </p:nvSpPr>
        <p:spPr>
          <a:xfrm>
            <a:off x="3698312" y="2849153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7BD62C0-2352-7564-4BE6-4A6ECBEA1624}"/>
                  </a:ext>
                </a:extLst>
              </p:cNvPr>
              <p:cNvSpPr txBox="1"/>
              <p:nvPr/>
            </p:nvSpPr>
            <p:spPr>
              <a:xfrm>
                <a:off x="4034059" y="2730408"/>
                <a:ext cx="13170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func>
                        <m:funcPr>
                          <m:ctrlPr>
                            <a:rPr lang="en-GB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GB" sz="24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24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7BD62C0-2352-7564-4BE6-4A6ECBEA16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059" y="2730408"/>
                <a:ext cx="1317048" cy="461665"/>
              </a:xfrm>
              <a:prstGeom prst="rect">
                <a:avLst/>
              </a:prstGeom>
              <a:blipFill>
                <a:blip r:embed="rId6"/>
                <a:stretch>
                  <a:fillRect l="-1389" r="-106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8B05124-2644-14AC-C8A9-DB3886573E67}"/>
                  </a:ext>
                </a:extLst>
              </p:cNvPr>
              <p:cNvSpPr txBox="1"/>
              <p:nvPr/>
            </p:nvSpPr>
            <p:spPr>
              <a:xfrm>
                <a:off x="2546997" y="6131313"/>
                <a:ext cx="648072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8B05124-2644-14AC-C8A9-DB3886573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6997" y="6131313"/>
                <a:ext cx="64807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717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7" grpId="0"/>
      <p:bldP spid="20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2FC352-81AF-40AB-AB4B-F5E9DCECB6F7}"/>
                  </a:ext>
                </a:extLst>
              </p:cNvPr>
              <p:cNvSpPr txBox="1"/>
              <p:nvPr/>
            </p:nvSpPr>
            <p:spPr>
              <a:xfrm>
                <a:off x="335360" y="241781"/>
                <a:ext cx="11593288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uniform rod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 of mass 40kg and length 10m rests with the end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on rough horizontal ground. The rod rests against a smooth peg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 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GB" sz="2800" dirty="0"/>
                  <a:t> m. </a:t>
                </a:r>
              </a:p>
              <a:p>
                <a:r>
                  <a:rPr lang="en-GB" sz="2800" dirty="0"/>
                  <a:t>The rod is in limiting equilibrium at an angle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15°</m:t>
                    </m:r>
                  </m:oMath>
                </a14:m>
                <a:r>
                  <a:rPr lang="en-GB" sz="2800" dirty="0"/>
                  <a:t> to the horizontal. Find:</a:t>
                </a:r>
              </a:p>
              <a:p>
                <a:r>
                  <a:rPr lang="en-GB" sz="2800" dirty="0"/>
                  <a:t>a) the magnitude of the reaction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800" dirty="0"/>
              </a:p>
              <a:p>
                <a:r>
                  <a:rPr lang="en-GB" sz="2800" dirty="0"/>
                  <a:t>b) the coefficient of friction between the rod and the ground.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2FC352-81AF-40AB-AB4B-F5E9DCECB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41781"/>
                <a:ext cx="11593288" cy="2246769"/>
              </a:xfrm>
              <a:prstGeom prst="rect">
                <a:avLst/>
              </a:prstGeom>
              <a:blipFill>
                <a:blip r:embed="rId2"/>
                <a:stretch>
                  <a:fillRect b="-276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230" t="2954" r="4120" b="15819"/>
          <a:stretch/>
        </p:blipFill>
        <p:spPr>
          <a:xfrm>
            <a:off x="282293" y="2730408"/>
            <a:ext cx="5794992" cy="39604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3036713-6E90-F457-7B04-B2CD668CD18F}"/>
              </a:ext>
            </a:extLst>
          </p:cNvPr>
          <p:cNvSpPr/>
          <p:nvPr/>
        </p:nvSpPr>
        <p:spPr>
          <a:xfrm>
            <a:off x="3719736" y="2730408"/>
            <a:ext cx="432048" cy="338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35CB72-38E9-4D3B-56C8-E9CCEEEE75DC}"/>
              </a:ext>
            </a:extLst>
          </p:cNvPr>
          <p:cNvSpPr txBox="1"/>
          <p:nvPr/>
        </p:nvSpPr>
        <p:spPr>
          <a:xfrm>
            <a:off x="3698312" y="2849153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accent1">
                    <a:lumMod val="75000"/>
                  </a:schemeClr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EC13B74-E811-947F-F997-AC4C8A321ACC}"/>
                  </a:ext>
                </a:extLst>
              </p:cNvPr>
              <p:cNvSpPr txBox="1"/>
              <p:nvPr/>
            </p:nvSpPr>
            <p:spPr>
              <a:xfrm>
                <a:off x="6816080" y="2961240"/>
                <a:ext cx="4453071" cy="120032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𝑹𝒆𝒔𝒐𝒍𝒗𝒆</m:t>
                      </m:r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𝑽𝒆𝒓𝒕𝒊𝒄𝒂𝒍𝒍𝒚</m:t>
                      </m:r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𝒕𝒐</m:t>
                      </m:r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𝒕𝒉𝒆</m:t>
                      </m:r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𝒇𝒍𝒐𝒐𝒓</m:t>
                      </m:r>
                      <m:r>
                        <a:rPr lang="en-GB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36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EC13B74-E811-947F-F997-AC4C8A321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961240"/>
                <a:ext cx="4453071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51D36F8-6921-0034-BDEA-030CC581FBAC}"/>
              </a:ext>
            </a:extLst>
          </p:cNvPr>
          <p:cNvCxnSpPr>
            <a:cxnSpLocks/>
          </p:cNvCxnSpPr>
          <p:nvPr/>
        </p:nvCxnSpPr>
        <p:spPr>
          <a:xfrm flipH="1">
            <a:off x="3215680" y="5085184"/>
            <a:ext cx="11786" cy="1041491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59997BC-1BD0-4F7C-1CA6-43D597DF68E6}"/>
              </a:ext>
            </a:extLst>
          </p:cNvPr>
          <p:cNvCxnSpPr>
            <a:cxnSpLocks/>
          </p:cNvCxnSpPr>
          <p:nvPr/>
        </p:nvCxnSpPr>
        <p:spPr>
          <a:xfrm flipV="1">
            <a:off x="718094" y="4869160"/>
            <a:ext cx="0" cy="14401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0E65F0C-D254-5F23-81AD-58CC7F9BE25F}"/>
              </a:ext>
            </a:extLst>
          </p:cNvPr>
          <p:cNvCxnSpPr>
            <a:cxnSpLocks/>
          </p:cNvCxnSpPr>
          <p:nvPr/>
        </p:nvCxnSpPr>
        <p:spPr>
          <a:xfrm flipV="1">
            <a:off x="4727276" y="3079985"/>
            <a:ext cx="0" cy="1259858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592C42E-EEDF-487D-8E74-33BE0A5F68F7}"/>
                  </a:ext>
                </a:extLst>
              </p:cNvPr>
              <p:cNvSpPr txBox="1"/>
              <p:nvPr/>
            </p:nvSpPr>
            <p:spPr>
              <a:xfrm>
                <a:off x="6481662" y="4587064"/>
                <a:ext cx="532859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sz="4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15°</m:t>
                          </m:r>
                        </m:e>
                      </m:func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GB" sz="44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592C42E-EEDF-487D-8E74-33BE0A5F6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662" y="4587064"/>
                <a:ext cx="532859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531FEA2-AD28-8AAE-2D93-CEC20CB7AF6F}"/>
                  </a:ext>
                </a:extLst>
              </p:cNvPr>
              <p:cNvSpPr txBox="1"/>
              <p:nvPr/>
            </p:nvSpPr>
            <p:spPr>
              <a:xfrm>
                <a:off x="4803065" y="3079985"/>
                <a:ext cx="167859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𝑷</m:t>
                      </m:r>
                      <m:func>
                        <m:func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kumimoji="0" lang="en-GB" sz="28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1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531FEA2-AD28-8AAE-2D93-CEC20CB7AF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065" y="3079985"/>
                <a:ext cx="167859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D6A9EE3-67C2-4F58-4F63-AB4F0C4337CA}"/>
                  </a:ext>
                </a:extLst>
              </p:cNvPr>
              <p:cNvSpPr txBox="1"/>
              <p:nvPr/>
            </p:nvSpPr>
            <p:spPr>
              <a:xfrm>
                <a:off x="426935" y="4196699"/>
                <a:ext cx="582317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D6A9EE3-67C2-4F58-4F63-AB4F0C433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35" y="4196699"/>
                <a:ext cx="58231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6EA867A-EEDF-E16E-7E9B-35E36A1C445B}"/>
                  </a:ext>
                </a:extLst>
              </p:cNvPr>
              <p:cNvSpPr txBox="1"/>
              <p:nvPr/>
            </p:nvSpPr>
            <p:spPr>
              <a:xfrm>
                <a:off x="3331488" y="5381235"/>
                <a:ext cx="889670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en-GB" sz="2800" b="1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</m:oMath>
                  </m:oMathPara>
                </a14:m>
                <a:endParaRPr lang="en-GB" sz="2800" b="1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6EA867A-EEDF-E16E-7E9B-35E36A1C44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1488" y="5381235"/>
                <a:ext cx="88967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072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2" grpId="0"/>
      <p:bldP spid="34" grpId="0"/>
      <p:bldP spid="36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2FC352-81AF-40AB-AB4B-F5E9DCECB6F7}"/>
                  </a:ext>
                </a:extLst>
              </p:cNvPr>
              <p:cNvSpPr txBox="1"/>
              <p:nvPr/>
            </p:nvSpPr>
            <p:spPr>
              <a:xfrm>
                <a:off x="335360" y="241781"/>
                <a:ext cx="1159328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uniform rod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400" dirty="0"/>
                  <a:t> of mass 40kg and length 10m rests with the end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on rough horizontal ground. The rod rests against a smooth peg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GB" sz="2400" dirty="0"/>
                  <a:t> m. </a:t>
                </a:r>
              </a:p>
              <a:p>
                <a:r>
                  <a:rPr lang="en-GB" sz="2400" dirty="0"/>
                  <a:t>The rod is in limiting equilibrium at an angle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15°</m:t>
                    </m:r>
                  </m:oMath>
                </a14:m>
                <a:r>
                  <a:rPr lang="en-GB" sz="2400" dirty="0"/>
                  <a:t> to the horizontal. Find:</a:t>
                </a:r>
              </a:p>
              <a:p>
                <a:r>
                  <a:rPr lang="en-GB" sz="2400" dirty="0"/>
                  <a:t>a) the magnitude of the reaction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b) the coefficient of friction between the rod and the ground.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2FC352-81AF-40AB-AB4B-F5E9DCECB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41781"/>
                <a:ext cx="11593288" cy="1938992"/>
              </a:xfrm>
              <a:prstGeom prst="rect">
                <a:avLst/>
              </a:prstGeom>
              <a:blipFill>
                <a:blip r:embed="rId2"/>
                <a:stretch>
                  <a:fillRect b="-17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230" t="11816" r="4120" b="15819"/>
          <a:stretch/>
        </p:blipFill>
        <p:spPr>
          <a:xfrm>
            <a:off x="589040" y="2708920"/>
            <a:ext cx="5794992" cy="35283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ACEA98-7207-1971-DE92-8CC94839EB9D}"/>
              </a:ext>
            </a:extLst>
          </p:cNvPr>
          <p:cNvSpPr txBox="1"/>
          <p:nvPr/>
        </p:nvSpPr>
        <p:spPr>
          <a:xfrm>
            <a:off x="6868075" y="2581090"/>
            <a:ext cx="3241016" cy="70788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Moments (A</a:t>
            </a:r>
            <a:r>
              <a:rPr lang="en-GB" sz="4000" b="1" dirty="0">
                <a:solidFill>
                  <a:schemeClr val="bg1"/>
                </a:solidFill>
                <a:latin typeface="Calibri"/>
              </a:rPr>
              <a:t>)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EF16E5-D0EF-28B5-9055-D231FDF171A0}"/>
                  </a:ext>
                </a:extLst>
              </p:cNvPr>
              <p:cNvSpPr txBox="1"/>
              <p:nvPr/>
            </p:nvSpPr>
            <p:spPr>
              <a:xfrm>
                <a:off x="6637712" y="3623869"/>
                <a:ext cx="524675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5(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40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15°</m:t>
                          </m:r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EF16E5-D0EF-28B5-9055-D231FDF17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7712" y="3623869"/>
                <a:ext cx="524675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100040F-ABDE-2AB7-FB7C-B89EC7B5C284}"/>
              </a:ext>
            </a:extLst>
          </p:cNvPr>
          <p:cNvCxnSpPr>
            <a:cxnSpLocks/>
          </p:cNvCxnSpPr>
          <p:nvPr/>
        </p:nvCxnSpPr>
        <p:spPr>
          <a:xfrm flipH="1" flipV="1">
            <a:off x="263352" y="4736596"/>
            <a:ext cx="737807" cy="108924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D68FF66-E580-1382-1264-FEC0DE19E934}"/>
              </a:ext>
            </a:extLst>
          </p:cNvPr>
          <p:cNvCxnSpPr>
            <a:cxnSpLocks/>
          </p:cNvCxnSpPr>
          <p:nvPr/>
        </p:nvCxnSpPr>
        <p:spPr>
          <a:xfrm>
            <a:off x="1001159" y="5833782"/>
            <a:ext cx="668001" cy="904931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E265B6D-9302-170C-F774-0DC3E2240499}"/>
              </a:ext>
            </a:extLst>
          </p:cNvPr>
          <p:cNvCxnSpPr>
            <a:cxnSpLocks/>
          </p:cNvCxnSpPr>
          <p:nvPr/>
        </p:nvCxnSpPr>
        <p:spPr>
          <a:xfrm flipH="1" flipV="1">
            <a:off x="4314099" y="2832248"/>
            <a:ext cx="595421" cy="109815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71694FD-E31E-8246-6582-E2C6D4A67B01}"/>
                  </a:ext>
                </a:extLst>
              </p:cNvPr>
              <p:cNvSpPr txBox="1"/>
              <p:nvPr/>
            </p:nvSpPr>
            <p:spPr>
              <a:xfrm>
                <a:off x="3758064" y="5302619"/>
                <a:ext cx="19778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>
                    <a:solidFill>
                      <a:srgbClr val="FF00FF"/>
                    </a:solidFill>
                  </a:rPr>
                  <a:t> 40g cos 15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>
                    <a:solidFill>
                      <a:srgbClr val="FF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71694FD-E31E-8246-6582-E2C6D4A67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064" y="5302619"/>
                <a:ext cx="1977896" cy="523220"/>
              </a:xfrm>
              <a:prstGeom prst="rect">
                <a:avLst/>
              </a:prstGeom>
              <a:blipFill>
                <a:blip r:embed="rId5"/>
                <a:stretch>
                  <a:fillRect l="-615" t="-11628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A8D0386E-533A-3061-624A-9C46476BD0FA}"/>
              </a:ext>
            </a:extLst>
          </p:cNvPr>
          <p:cNvSpPr txBox="1"/>
          <p:nvPr/>
        </p:nvSpPr>
        <p:spPr>
          <a:xfrm>
            <a:off x="3863752" y="2591046"/>
            <a:ext cx="43204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GB" sz="3200" dirty="0">
                <a:solidFill>
                  <a:srgbClr val="0000FF"/>
                </a:solidFill>
              </a:rPr>
              <a:t>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BF83A7E-7D7A-0AC4-52BA-F2488B5CDB90}"/>
                  </a:ext>
                </a:extLst>
              </p:cNvPr>
              <p:cNvSpPr txBox="1"/>
              <p:nvPr/>
            </p:nvSpPr>
            <p:spPr>
              <a:xfrm>
                <a:off x="6589228" y="4573331"/>
                <a:ext cx="358268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=23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 (3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𝑠𝑓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BF83A7E-7D7A-0AC4-52BA-F2488B5CD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228" y="4573331"/>
                <a:ext cx="358268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>
            <a:extLst>
              <a:ext uri="{FF2B5EF4-FFF2-40B4-BE49-F238E27FC236}">
                <a16:creationId xmlns:a16="http://schemas.microsoft.com/office/drawing/2014/main" id="{1BE88980-8058-64EB-40EC-28A3A37AE929}"/>
              </a:ext>
            </a:extLst>
          </p:cNvPr>
          <p:cNvSpPr/>
          <p:nvPr/>
        </p:nvSpPr>
        <p:spPr>
          <a:xfrm>
            <a:off x="3647728" y="5013176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BFA7E31-FE6B-B19D-4370-ADAF6B3863F4}"/>
              </a:ext>
            </a:extLst>
          </p:cNvPr>
          <p:cNvCxnSpPr>
            <a:cxnSpLocks/>
          </p:cNvCxnSpPr>
          <p:nvPr/>
        </p:nvCxnSpPr>
        <p:spPr>
          <a:xfrm>
            <a:off x="3536723" y="4657955"/>
            <a:ext cx="464936" cy="777928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539668D-BECD-78C7-5592-90ADFA09F9E4}"/>
              </a:ext>
            </a:extLst>
          </p:cNvPr>
          <p:cNvSpPr txBox="1"/>
          <p:nvPr/>
        </p:nvSpPr>
        <p:spPr>
          <a:xfrm>
            <a:off x="6709720" y="5766367"/>
            <a:ext cx="514884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a)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830F24-C866-DEAA-8D5A-8D4019C767F2}"/>
              </a:ext>
            </a:extLst>
          </p:cNvPr>
          <p:cNvSpPr txBox="1"/>
          <p:nvPr/>
        </p:nvSpPr>
        <p:spPr>
          <a:xfrm>
            <a:off x="7440327" y="5704811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Reaction at C is </a:t>
            </a:r>
            <a:r>
              <a:rPr lang="en-GB" sz="3600" b="1" dirty="0"/>
              <a:t>237</a:t>
            </a:r>
            <a:r>
              <a:rPr lang="en-GB" sz="3600" b="1" i="1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46309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6" grpId="0"/>
      <p:bldP spid="23" grpId="0" animBg="1"/>
      <p:bldP spid="25" grpId="0"/>
      <p:bldP spid="28" grpId="0" animBg="1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544272" y="3123200"/>
                <a:ext cx="3615811" cy="584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61.34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GB" sz="320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br>
                  <a:rPr lang="en-GB" sz="3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3123200"/>
                <a:ext cx="3615811" cy="5848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58D126-0235-BDE1-0D8E-F30247BDC1C8}"/>
                  </a:ext>
                </a:extLst>
              </p:cNvPr>
              <p:cNvSpPr txBox="1"/>
              <p:nvPr/>
            </p:nvSpPr>
            <p:spPr>
              <a:xfrm>
                <a:off x="335360" y="241781"/>
                <a:ext cx="11593288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uniform rod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400" dirty="0"/>
                  <a:t> of mass 40kg and length 10m rests with the end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400" dirty="0"/>
                  <a:t> on rough horizontal ground. The rod rests against a smooth peg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GB" sz="2400" dirty="0"/>
                  <a:t> m. </a:t>
                </a:r>
              </a:p>
              <a:p>
                <a:r>
                  <a:rPr lang="en-GB" sz="2400" dirty="0"/>
                  <a:t>The rod is in limiting equilibrium at an angle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15°</m:t>
                    </m:r>
                  </m:oMath>
                </a14:m>
                <a:r>
                  <a:rPr lang="en-GB" sz="2400" dirty="0"/>
                  <a:t> to the horizontal. Find:</a:t>
                </a:r>
              </a:p>
              <a:p>
                <a:r>
                  <a:rPr lang="en-GB" sz="2400" dirty="0"/>
                  <a:t>a) the magnitude of the reaction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b) the coefficient of friction between the rod and the ground.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558D126-0235-BDE1-0D8E-F30247BDC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41781"/>
                <a:ext cx="11593288" cy="1938992"/>
              </a:xfrm>
              <a:prstGeom prst="rect">
                <a:avLst/>
              </a:prstGeom>
              <a:blipFill>
                <a:blip r:embed="rId3"/>
                <a:stretch>
                  <a:fillRect b="-17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F7CACF7-5F43-C59E-DF30-6EC0C42EE573}"/>
              </a:ext>
            </a:extLst>
          </p:cNvPr>
          <p:cNvSpPr txBox="1"/>
          <p:nvPr/>
        </p:nvSpPr>
        <p:spPr>
          <a:xfrm>
            <a:off x="326733" y="2420888"/>
            <a:ext cx="514884" cy="5232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80061F-908E-D4A2-A11E-51C8DCB146DB}"/>
                  </a:ext>
                </a:extLst>
              </p:cNvPr>
              <p:cNvSpPr txBox="1"/>
              <p:nvPr/>
            </p:nvSpPr>
            <p:spPr>
              <a:xfrm>
                <a:off x="1186032" y="2420888"/>
                <a:ext cx="3456384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𝑹𝒆𝒔𝒐𝒍𝒗𝒆</m:t>
                      </m:r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𝑯𝒐𝒓𝒊𝒛𝒐𝒏𝒕𝒂𝒍𝒍𝒚</m:t>
                      </m:r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F80061F-908E-D4A2-A11E-51C8DCB14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032" y="2420888"/>
                <a:ext cx="3456384" cy="461665"/>
              </a:xfrm>
              <a:prstGeom prst="rect">
                <a:avLst/>
              </a:prstGeom>
              <a:blipFill>
                <a:blip r:embed="rId4"/>
                <a:stretch>
                  <a:fillRect l="-705" b="-210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BB42B1F-8630-A76C-CDA1-4239C862715C}"/>
                  </a:ext>
                </a:extLst>
              </p:cNvPr>
              <p:cNvSpPr/>
              <p:nvPr/>
            </p:nvSpPr>
            <p:spPr>
              <a:xfrm>
                <a:off x="4858440" y="2269692"/>
                <a:ext cx="2880320" cy="584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15°</m:t>
                          </m:r>
                        </m:e>
                      </m:func>
                    </m:oMath>
                  </m:oMathPara>
                </a14:m>
                <a:br>
                  <a:rPr lang="en-GB" sz="32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BB42B1F-8630-A76C-CDA1-4239C8627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8440" y="2269692"/>
                <a:ext cx="2880320" cy="5848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26B005-4571-E3AD-6F50-BB3631AC7736}"/>
                  </a:ext>
                </a:extLst>
              </p:cNvPr>
              <p:cNvSpPr txBox="1"/>
              <p:nvPr/>
            </p:nvSpPr>
            <p:spPr>
              <a:xfrm>
                <a:off x="1186032" y="3168813"/>
                <a:ext cx="2963404" cy="46166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𝑹𝒆𝒔𝒐𝒍𝒗𝒆</m:t>
                      </m:r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𝑽𝒆𝒓𝒕𝒊𝒄𝒂𝒍𝒍𝒚</m:t>
                      </m:r>
                      <m:r>
                        <a:rPr lang="en-GB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C26B005-4571-E3AD-6F50-BB3631AC7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032" y="3168813"/>
                <a:ext cx="2963404" cy="461665"/>
              </a:xfrm>
              <a:prstGeom prst="rect">
                <a:avLst/>
              </a:prstGeom>
              <a:blipFill>
                <a:blip r:embed="rId6"/>
                <a:stretch>
                  <a:fillRect l="-823" r="-1235"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8FA570D-C8D7-45FF-9CD4-92FC768093E4}"/>
                  </a:ext>
                </a:extLst>
              </p:cNvPr>
              <p:cNvSpPr txBox="1"/>
              <p:nvPr/>
            </p:nvSpPr>
            <p:spPr>
              <a:xfrm>
                <a:off x="4282376" y="3107257"/>
                <a:ext cx="39604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15°</m:t>
                          </m:r>
                        </m:e>
                      </m:fun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GB" sz="32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8FA570D-C8D7-45FF-9CD4-92FC76809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376" y="3107257"/>
                <a:ext cx="396044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7623A2D6-12F7-7059-D895-CDAFD833B462}"/>
              </a:ext>
            </a:extLst>
          </p:cNvPr>
          <p:cNvSpPr txBox="1"/>
          <p:nvPr/>
        </p:nvSpPr>
        <p:spPr>
          <a:xfrm>
            <a:off x="1222036" y="3957639"/>
            <a:ext cx="194421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Moments (A</a:t>
            </a:r>
            <a:r>
              <a:rPr lang="en-GB" sz="2400" b="1" dirty="0">
                <a:solidFill>
                  <a:schemeClr val="bg1"/>
                </a:solidFill>
                <a:latin typeface="Calibri"/>
              </a:rPr>
              <a:t>)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9CA3E83-90FA-0ED5-DF33-694AAEB6F66E}"/>
                  </a:ext>
                </a:extLst>
              </p:cNvPr>
              <p:cNvSpPr txBox="1"/>
              <p:nvPr/>
            </p:nvSpPr>
            <p:spPr>
              <a:xfrm>
                <a:off x="3310268" y="3921351"/>
                <a:ext cx="20882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𝑃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=23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9CA3E83-90FA-0ED5-DF33-694AAEB6F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0268" y="3921351"/>
                <a:ext cx="208823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32483BC-7824-7063-9FBE-4BE7C516E8B5}"/>
                  </a:ext>
                </a:extLst>
              </p:cNvPr>
              <p:cNvSpPr/>
              <p:nvPr/>
            </p:nvSpPr>
            <p:spPr>
              <a:xfrm>
                <a:off x="7486732" y="2274884"/>
                <a:ext cx="1921636" cy="584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61.34</m:t>
                      </m:r>
                      <m:r>
                        <a:rPr lang="en-GB" sz="3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br>
                  <a:rPr lang="en-GB" sz="32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32483BC-7824-7063-9FBE-4BE7C516E8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6732" y="2274884"/>
                <a:ext cx="1921636" cy="5848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4CB70E4-C82E-5B26-2D6E-2B1959186C8F}"/>
                  </a:ext>
                </a:extLst>
              </p:cNvPr>
              <p:cNvSpPr txBox="1"/>
              <p:nvPr/>
            </p:nvSpPr>
            <p:spPr>
              <a:xfrm>
                <a:off x="9827734" y="3708040"/>
                <a:ext cx="2545253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163.41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4CB70E4-C82E-5B26-2D6E-2B1959186C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7734" y="3708040"/>
                <a:ext cx="2545253" cy="5848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D122229-A02C-3690-1644-134F26C36BED}"/>
                  </a:ext>
                </a:extLst>
              </p:cNvPr>
              <p:cNvSpPr txBox="1"/>
              <p:nvPr/>
            </p:nvSpPr>
            <p:spPr>
              <a:xfrm>
                <a:off x="7320136" y="6063407"/>
                <a:ext cx="31698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𝜇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𝟑𝟕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(</m:t>
                      </m:r>
                      <m:r>
                        <a:rPr kumimoji="0" lang="en-GB" sz="3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r>
                        <m:rPr>
                          <m:sty m:val="p"/>
                        </m:rPr>
                        <a:rPr kumimoji="0" lang="en-GB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sf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D122229-A02C-3690-1644-134F26C36B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6063407"/>
                <a:ext cx="3169836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448926-39A7-44AB-8360-FB019A96ADD5}"/>
                  </a:ext>
                </a:extLst>
              </p:cNvPr>
              <p:cNvSpPr txBox="1"/>
              <p:nvPr/>
            </p:nvSpPr>
            <p:spPr>
              <a:xfrm>
                <a:off x="6232478" y="4585332"/>
                <a:ext cx="40206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𝜇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=61.34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A448926-39A7-44AB-8360-FB019A96A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478" y="4585332"/>
                <a:ext cx="4020676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0D06AF-6F2D-9ECE-78DA-4A5E383537CA}"/>
                  </a:ext>
                </a:extLst>
              </p:cNvPr>
              <p:cNvSpPr txBox="1"/>
              <p:nvPr/>
            </p:nvSpPr>
            <p:spPr>
              <a:xfrm>
                <a:off x="5606110" y="5312556"/>
                <a:ext cx="402067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𝜇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(163.41)=61.34</m:t>
                      </m:r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60D06AF-6F2D-9ECE-78DA-4A5E383537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110" y="5312556"/>
                <a:ext cx="4020676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67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/>
      <p:bldP spid="20" grpId="0"/>
      <p:bldP spid="22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17" y="1390945"/>
            <a:ext cx="6897759" cy="4711785"/>
          </a:xfrm>
          <a:prstGeom prst="rect">
            <a:avLst/>
          </a:prstGeom>
        </p:spPr>
      </p:pic>
      <p:cxnSp>
        <p:nvCxnSpPr>
          <p:cNvPr id="31" name="Straight Arrow Connector 30"/>
          <p:cNvCxnSpPr/>
          <p:nvPr/>
        </p:nvCxnSpPr>
        <p:spPr>
          <a:xfrm flipV="1">
            <a:off x="4079776" y="4878593"/>
            <a:ext cx="0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079776" y="6069723"/>
            <a:ext cx="1296144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8256240" y="2137756"/>
            <a:ext cx="1223564" cy="0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7104684" y="3850981"/>
            <a:ext cx="0" cy="1171629"/>
          </a:xfrm>
          <a:prstGeom prst="straightConnector1">
            <a:avLst/>
          </a:prstGeom>
          <a:ln w="5715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071664" y="4020470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Reaction to ground (</a:t>
            </a:r>
            <a:r>
              <a:rPr lang="en-GB" sz="2400" dirty="0">
                <a:solidFill>
                  <a:srgbClr val="FF0000"/>
                </a:solidFill>
              </a:rPr>
              <a:t>R</a:t>
            </a:r>
            <a:r>
              <a:rPr lang="en-GB" sz="2400" dirty="0"/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88088" y="4878594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Weight (</a:t>
            </a:r>
            <a:r>
              <a:rPr lang="en-GB" sz="2400" dirty="0">
                <a:solidFill>
                  <a:srgbClr val="FF00FF"/>
                </a:solidFill>
              </a:rPr>
              <a:t>mg</a:t>
            </a:r>
            <a:r>
              <a:rPr lang="en-GB" sz="2400" dirty="0"/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90167" y="1722258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Reaction to the wall (</a:t>
            </a:r>
            <a:r>
              <a:rPr lang="en-GB" sz="2400" dirty="0">
                <a:solidFill>
                  <a:srgbClr val="0000FF"/>
                </a:solidFill>
              </a:rPr>
              <a:t>W</a:t>
            </a:r>
            <a:r>
              <a:rPr lang="en-GB" sz="2400" dirty="0"/>
              <a:t>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223792" y="6135688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Friction (</a:t>
            </a:r>
            <a:r>
              <a:rPr lang="en-GB" sz="2400" dirty="0">
                <a:solidFill>
                  <a:srgbClr val="00B050"/>
                </a:solidFill>
              </a:rPr>
              <a:t>F</a:t>
            </a:r>
            <a:r>
              <a:rPr lang="en-GB" sz="2400" dirty="0"/>
              <a:t>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439816" y="5674023"/>
            <a:ext cx="3882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dirty="0"/>
              <a:t>ϴ</a:t>
            </a:r>
            <a:endParaRPr lang="en-GB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297015" y="5934268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Rough Floor</a:t>
            </a:r>
          </a:p>
        </p:txBody>
      </p:sp>
      <p:sp>
        <p:nvSpPr>
          <p:cNvPr id="17" name="TextBox 16"/>
          <p:cNvSpPr txBox="1"/>
          <p:nvPr/>
        </p:nvSpPr>
        <p:spPr>
          <a:xfrm rot="5400000">
            <a:off x="8047457" y="3626198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Smooth Wall</a:t>
            </a:r>
          </a:p>
        </p:txBody>
      </p:sp>
      <p:sp>
        <p:nvSpPr>
          <p:cNvPr id="5" name="TextBox 32">
            <a:extLst>
              <a:ext uri="{FF2B5EF4-FFF2-40B4-BE49-F238E27FC236}">
                <a16:creationId xmlns:a16="http://schemas.microsoft.com/office/drawing/2014/main" id="{A3397839-1E81-0508-92A9-360F73560648}"/>
              </a:ext>
            </a:extLst>
          </p:cNvPr>
          <p:cNvSpPr txBox="1"/>
          <p:nvPr/>
        </p:nvSpPr>
        <p:spPr>
          <a:xfrm>
            <a:off x="1769137" y="317412"/>
            <a:ext cx="894175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Ladders/Rods and a Smooth Wall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327113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26614</TotalTime>
  <Words>1117</Words>
  <Application>Microsoft Office PowerPoint</Application>
  <PresentationFormat>Widescreen</PresentationFormat>
  <Paragraphs>149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982</cp:revision>
  <dcterms:created xsi:type="dcterms:W3CDTF">2013-02-28T07:36:55Z</dcterms:created>
  <dcterms:modified xsi:type="dcterms:W3CDTF">2024-07-19T11:54:58Z</dcterms:modified>
</cp:coreProperties>
</file>