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8373C2-715B-4C1C-B27B-D7AB921F3665}" v="1" dt="2024-10-03T07:52:06.6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B8373C2-715B-4C1C-B27B-D7AB921F3665}"/>
    <pc:docChg chg="undo custSel modSld">
      <pc:chgData name="Stewart Gale" userId="3647ddd2-6040-41ae-a96d-232c23482af8" providerId="ADAL" clId="{DB8373C2-715B-4C1C-B27B-D7AB921F3665}" dt="2024-10-03T07:57:36.536" v="153" actId="20577"/>
      <pc:docMkLst>
        <pc:docMk/>
      </pc:docMkLst>
      <pc:sldChg chg="modSp mod">
        <pc:chgData name="Stewart Gale" userId="3647ddd2-6040-41ae-a96d-232c23482af8" providerId="ADAL" clId="{DB8373C2-715B-4C1C-B27B-D7AB921F3665}" dt="2024-10-03T07:57:36.536" v="153" actId="20577"/>
        <pc:sldMkLst>
          <pc:docMk/>
          <pc:sldMk cId="3038359423" sldId="257"/>
        </pc:sldMkLst>
        <pc:spChg chg="mod">
          <ac:chgData name="Stewart Gale" userId="3647ddd2-6040-41ae-a96d-232c23482af8" providerId="ADAL" clId="{DB8373C2-715B-4C1C-B27B-D7AB921F3665}" dt="2024-10-03T07:51:49.757" v="142" actId="20577"/>
          <ac:spMkLst>
            <pc:docMk/>
            <pc:sldMk cId="3038359423" sldId="257"/>
            <ac:spMk id="5" creationId="{00000000-0000-0000-0000-000000000000}"/>
          </ac:spMkLst>
        </pc:spChg>
        <pc:graphicFrameChg chg="modGraphic">
          <ac:chgData name="Stewart Gale" userId="3647ddd2-6040-41ae-a96d-232c23482af8" providerId="ADAL" clId="{DB8373C2-715B-4C1C-B27B-D7AB921F3665}" dt="2024-10-03T07:57:36.536" v="153" actId="20577"/>
          <ac:graphicFrameMkLst>
            <pc:docMk/>
            <pc:sldMk cId="3038359423" sldId="257"/>
            <ac:graphicFrameMk id="6" creationId="{00000000-0000-0000-0000-000000000000}"/>
          </ac:graphicFrameMkLst>
        </pc:graphicFrameChg>
      </pc:sldChg>
      <pc:sldChg chg="addSp delSp modSp mod">
        <pc:chgData name="Stewart Gale" userId="3647ddd2-6040-41ae-a96d-232c23482af8" providerId="ADAL" clId="{DB8373C2-715B-4C1C-B27B-D7AB921F3665}" dt="2024-10-03T07:52:06.639" v="144"/>
        <pc:sldMkLst>
          <pc:docMk/>
          <pc:sldMk cId="622583485" sldId="258"/>
        </pc:sldMkLst>
        <pc:spChg chg="add mod">
          <ac:chgData name="Stewart Gale" userId="3647ddd2-6040-41ae-a96d-232c23482af8" providerId="ADAL" clId="{DB8373C2-715B-4C1C-B27B-D7AB921F3665}" dt="2024-10-03T07:52:06.639" v="144"/>
          <ac:spMkLst>
            <pc:docMk/>
            <pc:sldMk cId="622583485" sldId="258"/>
            <ac:spMk id="2" creationId="{DF747429-9B09-8FDA-BAEB-EBA56DDEA0A4}"/>
          </ac:spMkLst>
        </pc:spChg>
        <pc:spChg chg="del mod">
          <ac:chgData name="Stewart Gale" userId="3647ddd2-6040-41ae-a96d-232c23482af8" providerId="ADAL" clId="{DB8373C2-715B-4C1C-B27B-D7AB921F3665}" dt="2024-10-03T07:52:05.158" v="143" actId="478"/>
          <ac:spMkLst>
            <pc:docMk/>
            <pc:sldMk cId="622583485" sldId="258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F03AC1E5-F6E8-49A9-96E2-1E03287414A7}"/>
    <pc:docChg chg="custSel modSld">
      <pc:chgData name="Stewart Gale" userId="3647ddd2-6040-41ae-a96d-232c23482af8" providerId="ADAL" clId="{F03AC1E5-F6E8-49A9-96E2-1E03287414A7}" dt="2021-02-11T07:28:05.100" v="145" actId="313"/>
      <pc:docMkLst>
        <pc:docMk/>
      </pc:docMkLst>
      <pc:sldChg chg="modSp mod">
        <pc:chgData name="Stewart Gale" userId="3647ddd2-6040-41ae-a96d-232c23482af8" providerId="ADAL" clId="{F03AC1E5-F6E8-49A9-96E2-1E03287414A7}" dt="2021-02-11T07:28:05.100" v="145" actId="313"/>
        <pc:sldMkLst>
          <pc:docMk/>
          <pc:sldMk cId="3038359423" sldId="257"/>
        </pc:sldMkLst>
        <pc:spChg chg="mod">
          <ac:chgData name="Stewart Gale" userId="3647ddd2-6040-41ae-a96d-232c23482af8" providerId="ADAL" clId="{F03AC1E5-F6E8-49A9-96E2-1E03287414A7}" dt="2021-02-11T07:28:05.100" v="145" actId="313"/>
          <ac:spMkLst>
            <pc:docMk/>
            <pc:sldMk cId="3038359423" sldId="257"/>
            <ac:spMk id="5" creationId="{00000000-0000-0000-0000-000000000000}"/>
          </ac:spMkLst>
        </pc:spChg>
        <pc:graphicFrameChg chg="modGraphic">
          <ac:chgData name="Stewart Gale" userId="3647ddd2-6040-41ae-a96d-232c23482af8" providerId="ADAL" clId="{F03AC1E5-F6E8-49A9-96E2-1E03287414A7}" dt="2021-02-11T07:27:49.036" v="136" actId="13926"/>
          <ac:graphicFrameMkLst>
            <pc:docMk/>
            <pc:sldMk cId="3038359423" sldId="257"/>
            <ac:graphicFrameMk id="6" creationId="{00000000-0000-0000-0000-000000000000}"/>
          </ac:graphicFrameMkLst>
        </pc:graphicFrameChg>
      </pc:sldChg>
    </pc:docChg>
  </pc:docChgLst>
  <pc:docChgLst>
    <pc:chgData name="Stewart Gale" userId="3647ddd2-6040-41ae-a96d-232c23482af8" providerId="ADAL" clId="{72DA84B8-4127-49EF-9115-3764C30675E5}"/>
    <pc:docChg chg="custSel addSld delSld modSld">
      <pc:chgData name="Stewart Gale" userId="3647ddd2-6040-41ae-a96d-232c23482af8" providerId="ADAL" clId="{72DA84B8-4127-49EF-9115-3764C30675E5}" dt="2023-07-01T11:34:24.813" v="46" actId="2084"/>
      <pc:docMkLst>
        <pc:docMk/>
      </pc:docMkLst>
      <pc:sldChg chg="del">
        <pc:chgData name="Stewart Gale" userId="3647ddd2-6040-41ae-a96d-232c23482af8" providerId="ADAL" clId="{72DA84B8-4127-49EF-9115-3764C30675E5}" dt="2023-07-01T11:33:24.696" v="0" actId="47"/>
        <pc:sldMkLst>
          <pc:docMk/>
          <pc:sldMk cId="3594218141" sldId="256"/>
        </pc:sldMkLst>
      </pc:sldChg>
      <pc:sldChg chg="modSp mod">
        <pc:chgData name="Stewart Gale" userId="3647ddd2-6040-41ae-a96d-232c23482af8" providerId="ADAL" clId="{72DA84B8-4127-49EF-9115-3764C30675E5}" dt="2023-07-01T11:34:24.813" v="46" actId="2084"/>
        <pc:sldMkLst>
          <pc:docMk/>
          <pc:sldMk cId="3038359423" sldId="257"/>
        </pc:sldMkLst>
        <pc:graphicFrameChg chg="modGraphic">
          <ac:chgData name="Stewart Gale" userId="3647ddd2-6040-41ae-a96d-232c23482af8" providerId="ADAL" clId="{72DA84B8-4127-49EF-9115-3764C30675E5}" dt="2023-07-01T11:34:24.813" v="46" actId="2084"/>
          <ac:graphicFrameMkLst>
            <pc:docMk/>
            <pc:sldMk cId="3038359423" sldId="257"/>
            <ac:graphicFrameMk id="6" creationId="{00000000-0000-0000-0000-000000000000}"/>
          </ac:graphicFrameMkLst>
        </pc:graphicFrameChg>
      </pc:sldChg>
      <pc:sldChg chg="add">
        <pc:chgData name="Stewart Gale" userId="3647ddd2-6040-41ae-a96d-232c23482af8" providerId="ADAL" clId="{72DA84B8-4127-49EF-9115-3764C30675E5}" dt="2023-07-01T11:33:31.902" v="4"/>
        <pc:sldMkLst>
          <pc:docMk/>
          <pc:sldMk cId="622583485" sldId="258"/>
        </pc:sldMkLst>
      </pc:sldChg>
      <pc:sldChg chg="del">
        <pc:chgData name="Stewart Gale" userId="3647ddd2-6040-41ae-a96d-232c23482af8" providerId="ADAL" clId="{72DA84B8-4127-49EF-9115-3764C30675E5}" dt="2023-07-01T11:33:26.284" v="1" actId="47"/>
        <pc:sldMkLst>
          <pc:docMk/>
          <pc:sldMk cId="1996130227" sldId="258"/>
        </pc:sldMkLst>
      </pc:sldChg>
      <pc:sldChg chg="addSp delSp modSp new mod">
        <pc:chgData name="Stewart Gale" userId="3647ddd2-6040-41ae-a96d-232c23482af8" providerId="ADAL" clId="{72DA84B8-4127-49EF-9115-3764C30675E5}" dt="2023-07-01T11:33:57.643" v="35" actId="1076"/>
        <pc:sldMkLst>
          <pc:docMk/>
          <pc:sldMk cId="765790596" sldId="259"/>
        </pc:sldMkLst>
        <pc:spChg chg="del mod">
          <ac:chgData name="Stewart Gale" userId="3647ddd2-6040-41ae-a96d-232c23482af8" providerId="ADAL" clId="{72DA84B8-4127-49EF-9115-3764C30675E5}" dt="2023-07-01T11:33:35.267" v="7" actId="478"/>
          <ac:spMkLst>
            <pc:docMk/>
            <pc:sldMk cId="765790596" sldId="259"/>
            <ac:spMk id="2" creationId="{578B2F1A-AB04-ABD0-D17E-42BD1CAD911E}"/>
          </ac:spMkLst>
        </pc:spChg>
        <pc:spChg chg="del mod">
          <ac:chgData name="Stewart Gale" userId="3647ddd2-6040-41ae-a96d-232c23482af8" providerId="ADAL" clId="{72DA84B8-4127-49EF-9115-3764C30675E5}" dt="2023-07-01T11:33:35.267" v="7" actId="478"/>
          <ac:spMkLst>
            <pc:docMk/>
            <pc:sldMk cId="765790596" sldId="259"/>
            <ac:spMk id="3" creationId="{5C90D481-C526-BCAE-F65B-2C427D6EB965}"/>
          </ac:spMkLst>
        </pc:spChg>
        <pc:spChg chg="add mod">
          <ac:chgData name="Stewart Gale" userId="3647ddd2-6040-41ae-a96d-232c23482af8" providerId="ADAL" clId="{72DA84B8-4127-49EF-9115-3764C30675E5}" dt="2023-07-01T11:33:57.643" v="35" actId="1076"/>
          <ac:spMkLst>
            <pc:docMk/>
            <pc:sldMk cId="765790596" sldId="259"/>
            <ac:spMk id="4" creationId="{A887C0F8-DBC4-6F0E-F79F-6049FFB2D1E4}"/>
          </ac:spMkLst>
        </pc:spChg>
      </pc:sldChg>
      <pc:sldChg chg="del">
        <pc:chgData name="Stewart Gale" userId="3647ddd2-6040-41ae-a96d-232c23482af8" providerId="ADAL" clId="{72DA84B8-4127-49EF-9115-3764C30675E5}" dt="2023-07-01T11:33:26.851" v="2" actId="47"/>
        <pc:sldMkLst>
          <pc:docMk/>
          <pc:sldMk cId="2900387143" sldId="259"/>
        </pc:sldMkLst>
      </pc:sldChg>
      <pc:sldChg chg="del">
        <pc:chgData name="Stewart Gale" userId="3647ddd2-6040-41ae-a96d-232c23482af8" providerId="ADAL" clId="{72DA84B8-4127-49EF-9115-3764C30675E5}" dt="2023-07-01T11:33:27.710" v="3" actId="47"/>
        <pc:sldMkLst>
          <pc:docMk/>
          <pc:sldMk cId="3696154500" sldId="260"/>
        </pc:sldMkLst>
      </pc:sldChg>
    </pc:docChg>
  </pc:docChgLst>
  <pc:docChgLst>
    <pc:chgData name="Stewart Gale" userId="3647ddd2-6040-41ae-a96d-232c23482af8" providerId="ADAL" clId="{1EAB301A-0C39-47B2-891E-B3A8D633F135}"/>
    <pc:docChg chg="custSel modSld">
      <pc:chgData name="Stewart Gale" userId="3647ddd2-6040-41ae-a96d-232c23482af8" providerId="ADAL" clId="{1EAB301A-0C39-47B2-891E-B3A8D633F135}" dt="2022-11-17T11:23:19.512" v="150" actId="403"/>
      <pc:docMkLst>
        <pc:docMk/>
      </pc:docMkLst>
      <pc:sldChg chg="modSp mod">
        <pc:chgData name="Stewart Gale" userId="3647ddd2-6040-41ae-a96d-232c23482af8" providerId="ADAL" clId="{1EAB301A-0C39-47B2-891E-B3A8D633F135}" dt="2022-11-17T11:21:23.206" v="145" actId="1076"/>
        <pc:sldMkLst>
          <pc:docMk/>
          <pc:sldMk cId="3038359423" sldId="257"/>
        </pc:sldMkLst>
        <pc:spChg chg="mod">
          <ac:chgData name="Stewart Gale" userId="3647ddd2-6040-41ae-a96d-232c23482af8" providerId="ADAL" clId="{1EAB301A-0C39-47B2-891E-B3A8D633F135}" dt="2022-11-17T11:21:12.281" v="142" actId="1036"/>
          <ac:spMkLst>
            <pc:docMk/>
            <pc:sldMk cId="3038359423" sldId="257"/>
            <ac:spMk id="4" creationId="{00000000-0000-0000-0000-000000000000}"/>
          </ac:spMkLst>
        </pc:spChg>
        <pc:spChg chg="mod">
          <ac:chgData name="Stewart Gale" userId="3647ddd2-6040-41ae-a96d-232c23482af8" providerId="ADAL" clId="{1EAB301A-0C39-47B2-891E-B3A8D633F135}" dt="2022-11-17T11:21:23.206" v="145" actId="1076"/>
          <ac:spMkLst>
            <pc:docMk/>
            <pc:sldMk cId="3038359423" sldId="257"/>
            <ac:spMk id="5" creationId="{00000000-0000-0000-0000-000000000000}"/>
          </ac:spMkLst>
        </pc:spChg>
        <pc:graphicFrameChg chg="modGraphic">
          <ac:chgData name="Stewart Gale" userId="3647ddd2-6040-41ae-a96d-232c23482af8" providerId="ADAL" clId="{1EAB301A-0C39-47B2-891E-B3A8D633F135}" dt="2022-11-17T11:20:40.363" v="123" actId="207"/>
          <ac:graphicFrameMkLst>
            <pc:docMk/>
            <pc:sldMk cId="3038359423" sldId="257"/>
            <ac:graphicFrameMk id="6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1EAB301A-0C39-47B2-891E-B3A8D633F135}" dt="2022-11-17T11:23:19.512" v="150" actId="403"/>
        <pc:sldMkLst>
          <pc:docMk/>
          <pc:sldMk cId="1996130227" sldId="258"/>
        </pc:sldMkLst>
        <pc:graphicFrameChg chg="modGraphic">
          <ac:chgData name="Stewart Gale" userId="3647ddd2-6040-41ae-a96d-232c23482af8" providerId="ADAL" clId="{1EAB301A-0C39-47B2-891E-B3A8D633F135}" dt="2022-11-17T11:23:19.512" v="150" actId="403"/>
          <ac:graphicFrameMkLst>
            <pc:docMk/>
            <pc:sldMk cId="1996130227" sldId="258"/>
            <ac:graphicFrameMk id="6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879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459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942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428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180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24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03/10/2024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43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03/10/2024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743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03/10/2024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2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98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93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22F8B-1BBB-4170-90F2-002111CE1510}" type="datetimeFigureOut">
              <a:rPr lang="en-GB" smtClean="0"/>
              <a:t>03/10/2024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04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1828" y="146455"/>
            <a:ext cx="116211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Logic Problem 1 – Come Dine With Me (Easy)</a:t>
            </a:r>
            <a:endParaRPr lang="en-GB" sz="4800" b="1" dirty="0"/>
          </a:p>
        </p:txBody>
      </p:sp>
      <p:sp>
        <p:nvSpPr>
          <p:cNvPr id="5" name="Rectangle 4"/>
          <p:cNvSpPr/>
          <p:nvPr/>
        </p:nvSpPr>
        <p:spPr>
          <a:xfrm>
            <a:off x="227214" y="1002390"/>
            <a:ext cx="489896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Andy, Bill, Carl, Dave and Eric </a:t>
            </a:r>
          </a:p>
          <a:p>
            <a:pPr algn="ctr"/>
            <a:r>
              <a:rPr lang="en-US" sz="2000" dirty="0"/>
              <a:t>did a come dine with me</a:t>
            </a:r>
          </a:p>
          <a:p>
            <a:pPr algn="ctr"/>
            <a:r>
              <a:rPr lang="en-US" sz="2000" dirty="0"/>
              <a:t>Eric would not attend on Friday. 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1. Carl hosted the group on Wednesday. </a:t>
            </a:r>
          </a:p>
          <a:p>
            <a:pPr algn="ctr"/>
            <a:r>
              <a:rPr lang="en-US" sz="2000" dirty="0"/>
              <a:t>				</a:t>
            </a:r>
          </a:p>
          <a:p>
            <a:pPr algn="ctr"/>
            <a:r>
              <a:rPr lang="en-US" sz="2000" dirty="0"/>
              <a:t>2. The guys ate at a Thai restaurant on Friday. </a:t>
            </a:r>
          </a:p>
          <a:p>
            <a:pPr algn="ctr"/>
            <a:r>
              <a:rPr lang="en-US" sz="2000" dirty="0"/>
              <a:t>				</a:t>
            </a:r>
          </a:p>
          <a:p>
            <a:pPr algn="ctr"/>
            <a:r>
              <a:rPr lang="en-US" sz="2000" dirty="0"/>
              <a:t>3. Andy, who detests fish, volunteered to be the first host. </a:t>
            </a:r>
          </a:p>
          <a:p>
            <a:pPr algn="ctr"/>
            <a:r>
              <a:rPr lang="en-US" sz="2000" dirty="0"/>
              <a:t>		</a:t>
            </a:r>
          </a:p>
          <a:p>
            <a:pPr algn="ctr"/>
            <a:r>
              <a:rPr lang="en-US" sz="2000" dirty="0"/>
              <a:t>4. Dave selected a steak house for the night before one of the guys hosted everyone at a pizza parlor.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5. Fish was served on Thursday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6. Andy Said he would do Tacos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530406"/>
              </p:ext>
            </p:extLst>
          </p:nvPr>
        </p:nvGraphicFramePr>
        <p:xfrm>
          <a:off x="5221086" y="1066124"/>
          <a:ext cx="6350229" cy="535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16743">
                  <a:extLst>
                    <a:ext uri="{9D8B030D-6E8A-4147-A177-3AD203B41FA5}">
                      <a16:colId xmlns:a16="http://schemas.microsoft.com/office/drawing/2014/main" val="972009635"/>
                    </a:ext>
                  </a:extLst>
                </a:gridCol>
                <a:gridCol w="2116743">
                  <a:extLst>
                    <a:ext uri="{9D8B030D-6E8A-4147-A177-3AD203B41FA5}">
                      <a16:colId xmlns:a16="http://schemas.microsoft.com/office/drawing/2014/main" val="538221406"/>
                    </a:ext>
                  </a:extLst>
                </a:gridCol>
                <a:gridCol w="2116743">
                  <a:extLst>
                    <a:ext uri="{9D8B030D-6E8A-4147-A177-3AD203B41FA5}">
                      <a16:colId xmlns:a16="http://schemas.microsoft.com/office/drawing/2014/main" val="3583164379"/>
                    </a:ext>
                  </a:extLst>
                </a:gridCol>
              </a:tblGrid>
              <a:tr h="51882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u="none" strike="noStrike" dirty="0">
                          <a:effectLst/>
                        </a:rPr>
                        <a:t>DAY</a:t>
                      </a:r>
                      <a:endParaRPr lang="en-GB" sz="3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u="none" strike="noStrike" dirty="0">
                          <a:effectLst/>
                        </a:rPr>
                        <a:t>HOST</a:t>
                      </a:r>
                      <a:endParaRPr lang="en-GB" sz="3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u="none" strike="noStrike" dirty="0">
                          <a:effectLst/>
                        </a:rPr>
                        <a:t>FOOD</a:t>
                      </a:r>
                      <a:endParaRPr lang="en-GB" sz="3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8538757"/>
                  </a:ext>
                </a:extLst>
              </a:tr>
              <a:tr h="96760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effectLst/>
                        </a:rPr>
                        <a:t>Mon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41303"/>
                  </a:ext>
                </a:extLst>
              </a:tr>
              <a:tr h="96760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effectLst/>
                        </a:rPr>
                        <a:t>Tue</a:t>
                      </a:r>
                      <a:endParaRPr lang="en-GB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1121450"/>
                  </a:ext>
                </a:extLst>
              </a:tr>
              <a:tr h="96760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effectLst/>
                        </a:rPr>
                        <a:t>Wed</a:t>
                      </a:r>
                      <a:endParaRPr lang="en-GB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2295027"/>
                  </a:ext>
                </a:extLst>
              </a:tr>
              <a:tr h="96760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effectLst/>
                        </a:rPr>
                        <a:t>Thu</a:t>
                      </a:r>
                      <a:endParaRPr lang="en-GB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8245695"/>
                  </a:ext>
                </a:extLst>
              </a:tr>
              <a:tr h="96760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effectLst/>
                        </a:rPr>
                        <a:t>Fri</a:t>
                      </a:r>
                      <a:endParaRPr lang="en-GB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66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359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87C0F8-DBC4-6F0E-F79F-6049FFB2D1E4}"/>
              </a:ext>
            </a:extLst>
          </p:cNvPr>
          <p:cNvSpPr txBox="1"/>
          <p:nvPr/>
        </p:nvSpPr>
        <p:spPr>
          <a:xfrm>
            <a:off x="1950719" y="2139141"/>
            <a:ext cx="84346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765790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1828" y="146455"/>
            <a:ext cx="116211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Logic Problem 1 – Come Dine With Me (Easy)</a:t>
            </a:r>
            <a:endParaRPr lang="en-GB" sz="48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221086" y="1066124"/>
          <a:ext cx="6350229" cy="535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16743">
                  <a:extLst>
                    <a:ext uri="{9D8B030D-6E8A-4147-A177-3AD203B41FA5}">
                      <a16:colId xmlns:a16="http://schemas.microsoft.com/office/drawing/2014/main" val="972009635"/>
                    </a:ext>
                  </a:extLst>
                </a:gridCol>
                <a:gridCol w="2116743">
                  <a:extLst>
                    <a:ext uri="{9D8B030D-6E8A-4147-A177-3AD203B41FA5}">
                      <a16:colId xmlns:a16="http://schemas.microsoft.com/office/drawing/2014/main" val="538221406"/>
                    </a:ext>
                  </a:extLst>
                </a:gridCol>
                <a:gridCol w="2116743">
                  <a:extLst>
                    <a:ext uri="{9D8B030D-6E8A-4147-A177-3AD203B41FA5}">
                      <a16:colId xmlns:a16="http://schemas.microsoft.com/office/drawing/2014/main" val="3583164379"/>
                    </a:ext>
                  </a:extLst>
                </a:gridCol>
              </a:tblGrid>
              <a:tr h="51882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u="none" strike="noStrike" dirty="0">
                          <a:effectLst/>
                        </a:rPr>
                        <a:t>DAY</a:t>
                      </a:r>
                      <a:endParaRPr lang="en-GB" sz="3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u="none" strike="noStrike" dirty="0">
                          <a:effectLst/>
                        </a:rPr>
                        <a:t>HOST</a:t>
                      </a:r>
                      <a:endParaRPr lang="en-GB" sz="3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u="none" strike="noStrike" dirty="0">
                          <a:effectLst/>
                        </a:rPr>
                        <a:t>FOOD</a:t>
                      </a:r>
                      <a:endParaRPr lang="en-GB" sz="3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8538757"/>
                  </a:ext>
                </a:extLst>
              </a:tr>
              <a:tr h="96760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effectLst/>
                        </a:rPr>
                        <a:t>Mon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  <a:r>
                        <a:rPr lang="en-GB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ndy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effectLst/>
                        </a:rPr>
                        <a:t>Tacos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41303"/>
                  </a:ext>
                </a:extLst>
              </a:tr>
              <a:tr h="96760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effectLst/>
                        </a:rPr>
                        <a:t>Tue</a:t>
                      </a:r>
                      <a:endParaRPr lang="en-GB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effectLst/>
                        </a:rPr>
                        <a:t>Dave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effectLst/>
                        </a:rPr>
                        <a:t>Steak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121450"/>
                  </a:ext>
                </a:extLst>
              </a:tr>
              <a:tr h="96760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effectLst/>
                        </a:rPr>
                        <a:t>Wed</a:t>
                      </a:r>
                      <a:endParaRPr lang="en-GB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effectLst/>
                        </a:rPr>
                        <a:t>Carl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effectLst/>
                        </a:rPr>
                        <a:t>Pizza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2295027"/>
                  </a:ext>
                </a:extLst>
              </a:tr>
              <a:tr h="96760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effectLst/>
                        </a:rPr>
                        <a:t>Thu</a:t>
                      </a:r>
                      <a:endParaRPr lang="en-GB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effectLst/>
                        </a:rPr>
                        <a:t>Eric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effectLst/>
                        </a:rPr>
                        <a:t>Fish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245695"/>
                  </a:ext>
                </a:extLst>
              </a:tr>
              <a:tr h="96760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>
                          <a:effectLst/>
                        </a:rPr>
                        <a:t>Fri</a:t>
                      </a:r>
                      <a:endParaRPr lang="en-GB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ill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u="none" strike="noStrike" dirty="0">
                          <a:effectLst/>
                        </a:rPr>
                        <a:t>Thai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66774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DF747429-9B09-8FDA-BAEB-EBA56DDEA0A4}"/>
              </a:ext>
            </a:extLst>
          </p:cNvPr>
          <p:cNvSpPr/>
          <p:nvPr/>
        </p:nvSpPr>
        <p:spPr>
          <a:xfrm>
            <a:off x="227214" y="1002390"/>
            <a:ext cx="489896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Andy, Bill, Carl, Dave and Eric </a:t>
            </a:r>
          </a:p>
          <a:p>
            <a:pPr algn="ctr"/>
            <a:r>
              <a:rPr lang="en-US" sz="2000" dirty="0"/>
              <a:t>did a come dine with me</a:t>
            </a:r>
          </a:p>
          <a:p>
            <a:pPr algn="ctr"/>
            <a:r>
              <a:rPr lang="en-US" sz="2000" dirty="0"/>
              <a:t>Eric would not attend on Friday. 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1. Carl hosted the group on Wednesday. </a:t>
            </a:r>
          </a:p>
          <a:p>
            <a:pPr algn="ctr"/>
            <a:r>
              <a:rPr lang="en-US" sz="2000" dirty="0"/>
              <a:t>				</a:t>
            </a:r>
          </a:p>
          <a:p>
            <a:pPr algn="ctr"/>
            <a:r>
              <a:rPr lang="en-US" sz="2000" dirty="0"/>
              <a:t>2. The guys ate at a Thai restaurant on Friday. </a:t>
            </a:r>
          </a:p>
          <a:p>
            <a:pPr algn="ctr"/>
            <a:r>
              <a:rPr lang="en-US" sz="2000" dirty="0"/>
              <a:t>				</a:t>
            </a:r>
          </a:p>
          <a:p>
            <a:pPr algn="ctr"/>
            <a:r>
              <a:rPr lang="en-US" sz="2000" dirty="0"/>
              <a:t>3. Andy, who detests fish, volunteered to be the first host. </a:t>
            </a:r>
          </a:p>
          <a:p>
            <a:pPr algn="ctr"/>
            <a:r>
              <a:rPr lang="en-US" sz="2000" dirty="0"/>
              <a:t>		</a:t>
            </a:r>
          </a:p>
          <a:p>
            <a:pPr algn="ctr"/>
            <a:r>
              <a:rPr lang="en-US" sz="2000" dirty="0"/>
              <a:t>4. Dave selected a steak house for the night before one of the guys hosted everyone at a pizza parlor.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5. Fish was served on Thursday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6. Andy Said he would do Tacos</a:t>
            </a:r>
          </a:p>
        </p:txBody>
      </p:sp>
    </p:spTree>
    <p:extLst>
      <p:ext uri="{BB962C8B-B14F-4D97-AF65-F5344CB8AC3E}">
        <p14:creationId xmlns:p14="http://schemas.microsoft.com/office/powerpoint/2010/main" val="622583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261</Words>
  <Application>Microsoft Office PowerPoint</Application>
  <PresentationFormat>Widescreen</PresentationFormat>
  <Paragraphs>59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</cp:revision>
  <dcterms:created xsi:type="dcterms:W3CDTF">2020-06-24T04:28:28Z</dcterms:created>
  <dcterms:modified xsi:type="dcterms:W3CDTF">2024-10-03T07:57:41Z</dcterms:modified>
</cp:coreProperties>
</file>