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56" r:id="rId6"/>
    <p:sldId id="257" r:id="rId7"/>
    <p:sldId id="258" r:id="rId8"/>
    <p:sldId id="259" r:id="rId9"/>
    <p:sldId id="260" r:id="rId10"/>
    <p:sldId id="262" r:id="rId11"/>
    <p:sldId id="261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C3007A-C725-4118-BAC3-6F0E89D07FC6}" v="16" dt="2024-05-27T07:21:11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9C3007A-C725-4118-BAC3-6F0E89D07FC6}"/>
    <pc:docChg chg="custSel addSld modSld sldOrd">
      <pc:chgData name="Stewart Gale" userId="3647ddd2-6040-41ae-a96d-232c23482af8" providerId="ADAL" clId="{C9C3007A-C725-4118-BAC3-6F0E89D07FC6}" dt="2024-05-27T07:34:34.287" v="216" actId="1076"/>
      <pc:docMkLst>
        <pc:docMk/>
      </pc:docMkLst>
      <pc:sldChg chg="addSp delSp modSp mod">
        <pc:chgData name="Stewart Gale" userId="3647ddd2-6040-41ae-a96d-232c23482af8" providerId="ADAL" clId="{C9C3007A-C725-4118-BAC3-6F0E89D07FC6}" dt="2024-05-27T07:21:35.642" v="182" actId="14100"/>
        <pc:sldMkLst>
          <pc:docMk/>
          <pc:sldMk cId="2866247060" sldId="256"/>
        </pc:sldMkLst>
        <pc:graphicFrameChg chg="add">
          <ac:chgData name="Stewart Gale" userId="3647ddd2-6040-41ae-a96d-232c23482af8" providerId="ADAL" clId="{C9C3007A-C725-4118-BAC3-6F0E89D07FC6}" dt="2024-05-27T07:21:03.738" v="172"/>
          <ac:graphicFrameMkLst>
            <pc:docMk/>
            <pc:sldMk cId="2866247060" sldId="256"/>
            <ac:graphicFrameMk id="3" creationId="{E0E2DE36-4260-94F5-25AC-1A7C1ACDD08B}"/>
          </ac:graphicFrameMkLst>
        </pc:graphicFrameChg>
        <pc:graphicFrameChg chg="add mod">
          <ac:chgData name="Stewart Gale" userId="3647ddd2-6040-41ae-a96d-232c23482af8" providerId="ADAL" clId="{C9C3007A-C725-4118-BAC3-6F0E89D07FC6}" dt="2024-05-27T07:21:16.379" v="175" actId="1076"/>
          <ac:graphicFrameMkLst>
            <pc:docMk/>
            <pc:sldMk cId="2866247060" sldId="256"/>
            <ac:graphicFrameMk id="4" creationId="{00000000-0000-0000-0000-000000000000}"/>
          </ac:graphicFrameMkLst>
        </pc:graphicFrameChg>
        <pc:graphicFrameChg chg="del modGraphic">
          <ac:chgData name="Stewart Gale" userId="3647ddd2-6040-41ae-a96d-232c23482af8" providerId="ADAL" clId="{C9C3007A-C725-4118-BAC3-6F0E89D07FC6}" dt="2024-05-27T07:21:10.104" v="173" actId="21"/>
          <ac:graphicFrameMkLst>
            <pc:docMk/>
            <pc:sldMk cId="2866247060" sldId="256"/>
            <ac:graphicFrameMk id="5" creationId="{00000000-0000-0000-0000-000000000000}"/>
          </ac:graphicFrameMkLst>
        </pc:graphicFrameChg>
        <pc:picChg chg="mod modCrop">
          <ac:chgData name="Stewart Gale" userId="3647ddd2-6040-41ae-a96d-232c23482af8" providerId="ADAL" clId="{C9C3007A-C725-4118-BAC3-6F0E89D07FC6}" dt="2024-05-27T07:21:35.642" v="182" actId="14100"/>
          <ac:picMkLst>
            <pc:docMk/>
            <pc:sldMk cId="2866247060" sldId="256"/>
            <ac:picMk id="2" creationId="{00000000-0000-0000-0000-000000000000}"/>
          </ac:picMkLst>
        </pc:picChg>
      </pc:sldChg>
      <pc:sldChg chg="modSp mod">
        <pc:chgData name="Stewart Gale" userId="3647ddd2-6040-41ae-a96d-232c23482af8" providerId="ADAL" clId="{C9C3007A-C725-4118-BAC3-6F0E89D07FC6}" dt="2024-05-27T07:22:37.696" v="187" actId="14100"/>
        <pc:sldMkLst>
          <pc:docMk/>
          <pc:sldMk cId="2876046574" sldId="257"/>
        </pc:sldMkLst>
        <pc:graphicFrameChg chg="mod">
          <ac:chgData name="Stewart Gale" userId="3647ddd2-6040-41ae-a96d-232c23482af8" providerId="ADAL" clId="{C9C3007A-C725-4118-BAC3-6F0E89D07FC6}" dt="2024-05-27T07:22:33.469" v="185" actId="1076"/>
          <ac:graphicFrameMkLst>
            <pc:docMk/>
            <pc:sldMk cId="2876046574" sldId="257"/>
            <ac:graphicFrameMk id="8" creationId="{00000000-0000-0000-0000-000000000000}"/>
          </ac:graphicFrameMkLst>
        </pc:graphicFrameChg>
        <pc:picChg chg="mod">
          <ac:chgData name="Stewart Gale" userId="3647ddd2-6040-41ae-a96d-232c23482af8" providerId="ADAL" clId="{C9C3007A-C725-4118-BAC3-6F0E89D07FC6}" dt="2024-05-27T07:22:37.696" v="187" actId="14100"/>
          <ac:picMkLst>
            <pc:docMk/>
            <pc:sldMk cId="2876046574" sldId="257"/>
            <ac:picMk id="2" creationId="{00000000-0000-0000-0000-000000000000}"/>
          </ac:picMkLst>
        </pc:picChg>
      </pc:sldChg>
      <pc:sldChg chg="modSp mod">
        <pc:chgData name="Stewart Gale" userId="3647ddd2-6040-41ae-a96d-232c23482af8" providerId="ADAL" clId="{C9C3007A-C725-4118-BAC3-6F0E89D07FC6}" dt="2024-05-27T07:26:46.478" v="191" actId="14100"/>
        <pc:sldMkLst>
          <pc:docMk/>
          <pc:sldMk cId="706074588" sldId="258"/>
        </pc:sldMkLst>
        <pc:graphicFrameChg chg="mod">
          <ac:chgData name="Stewart Gale" userId="3647ddd2-6040-41ae-a96d-232c23482af8" providerId="ADAL" clId="{C9C3007A-C725-4118-BAC3-6F0E89D07FC6}" dt="2024-05-27T07:26:44.158" v="190" actId="1076"/>
          <ac:graphicFrameMkLst>
            <pc:docMk/>
            <pc:sldMk cId="706074588" sldId="258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C9C3007A-C725-4118-BAC3-6F0E89D07FC6}" dt="2024-05-27T07:26:46.478" v="191" actId="14100"/>
          <ac:picMkLst>
            <pc:docMk/>
            <pc:sldMk cId="706074588" sldId="258"/>
            <ac:picMk id="2" creationId="{00000000-0000-0000-0000-000000000000}"/>
          </ac:picMkLst>
        </pc:picChg>
      </pc:sldChg>
      <pc:sldChg chg="modSp mod">
        <pc:chgData name="Stewart Gale" userId="3647ddd2-6040-41ae-a96d-232c23482af8" providerId="ADAL" clId="{C9C3007A-C725-4118-BAC3-6F0E89D07FC6}" dt="2024-05-27T07:30:47.241" v="193" actId="14100"/>
        <pc:sldMkLst>
          <pc:docMk/>
          <pc:sldMk cId="1502902022" sldId="259"/>
        </pc:sldMkLst>
        <pc:picChg chg="mod">
          <ac:chgData name="Stewart Gale" userId="3647ddd2-6040-41ae-a96d-232c23482af8" providerId="ADAL" clId="{C9C3007A-C725-4118-BAC3-6F0E89D07FC6}" dt="2024-05-27T07:30:47.241" v="193" actId="14100"/>
          <ac:picMkLst>
            <pc:docMk/>
            <pc:sldMk cId="1502902022" sldId="259"/>
            <ac:picMk id="2" creationId="{00000000-0000-0000-0000-000000000000}"/>
          </ac:picMkLst>
        </pc:picChg>
      </pc:sldChg>
      <pc:sldChg chg="modSp mod">
        <pc:chgData name="Stewart Gale" userId="3647ddd2-6040-41ae-a96d-232c23482af8" providerId="ADAL" clId="{C9C3007A-C725-4118-BAC3-6F0E89D07FC6}" dt="2024-05-27T07:33:22.296" v="206" actId="1076"/>
        <pc:sldMkLst>
          <pc:docMk/>
          <pc:sldMk cId="1266794977" sldId="260"/>
        </pc:sldMkLst>
        <pc:spChg chg="mod">
          <ac:chgData name="Stewart Gale" userId="3647ddd2-6040-41ae-a96d-232c23482af8" providerId="ADAL" clId="{C9C3007A-C725-4118-BAC3-6F0E89D07FC6}" dt="2024-05-27T07:33:17.299" v="204" actId="1076"/>
          <ac:spMkLst>
            <pc:docMk/>
            <pc:sldMk cId="1266794977" sldId="260"/>
            <ac:spMk id="7" creationId="{00000000-0000-0000-0000-000000000000}"/>
          </ac:spMkLst>
        </pc:spChg>
        <pc:graphicFrameChg chg="mod">
          <ac:chgData name="Stewart Gale" userId="3647ddd2-6040-41ae-a96d-232c23482af8" providerId="ADAL" clId="{C9C3007A-C725-4118-BAC3-6F0E89D07FC6}" dt="2024-05-27T07:33:19.838" v="205" actId="1076"/>
          <ac:graphicFrameMkLst>
            <pc:docMk/>
            <pc:sldMk cId="1266794977" sldId="260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C9C3007A-C725-4118-BAC3-6F0E89D07FC6}" dt="2024-05-27T07:33:22.296" v="206" actId="1076"/>
          <ac:picMkLst>
            <pc:docMk/>
            <pc:sldMk cId="1266794977" sldId="260"/>
            <ac:picMk id="3" creationId="{00000000-0000-0000-0000-000000000000}"/>
          </ac:picMkLst>
        </pc:picChg>
      </pc:sldChg>
      <pc:sldChg chg="modSp mod">
        <pc:chgData name="Stewart Gale" userId="3647ddd2-6040-41ae-a96d-232c23482af8" providerId="ADAL" clId="{C9C3007A-C725-4118-BAC3-6F0E89D07FC6}" dt="2024-05-27T07:34:34.287" v="216" actId="1076"/>
        <pc:sldMkLst>
          <pc:docMk/>
          <pc:sldMk cId="114595753" sldId="262"/>
        </pc:sldMkLst>
        <pc:spChg chg="mod">
          <ac:chgData name="Stewart Gale" userId="3647ddd2-6040-41ae-a96d-232c23482af8" providerId="ADAL" clId="{C9C3007A-C725-4118-BAC3-6F0E89D07FC6}" dt="2024-05-27T07:34:14.603" v="207" actId="1076"/>
          <ac:spMkLst>
            <pc:docMk/>
            <pc:sldMk cId="114595753" sldId="262"/>
            <ac:spMk id="7" creationId="{00000000-0000-0000-0000-000000000000}"/>
          </ac:spMkLst>
        </pc:spChg>
        <pc:graphicFrameChg chg="mod">
          <ac:chgData name="Stewart Gale" userId="3647ddd2-6040-41ae-a96d-232c23482af8" providerId="ADAL" clId="{C9C3007A-C725-4118-BAC3-6F0E89D07FC6}" dt="2024-05-27T07:34:18" v="208" actId="1076"/>
          <ac:graphicFrameMkLst>
            <pc:docMk/>
            <pc:sldMk cId="114595753" sldId="262"/>
            <ac:graphicFrameMk id="4" creationId="{00000000-0000-0000-0000-000000000000}"/>
          </ac:graphicFrameMkLst>
        </pc:graphicFrameChg>
        <pc:picChg chg="mod">
          <ac:chgData name="Stewart Gale" userId="3647ddd2-6040-41ae-a96d-232c23482af8" providerId="ADAL" clId="{C9C3007A-C725-4118-BAC3-6F0E89D07FC6}" dt="2024-05-27T07:34:34.287" v="216" actId="1076"/>
          <ac:picMkLst>
            <pc:docMk/>
            <pc:sldMk cId="114595753" sldId="262"/>
            <ac:picMk id="2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C9C3007A-C725-4118-BAC3-6F0E89D07FC6}" dt="2024-05-27T07:19:42.170" v="168" actId="404"/>
        <pc:sldMkLst>
          <pc:docMk/>
          <pc:sldMk cId="279012661" sldId="266"/>
        </pc:sldMkLst>
        <pc:spChg chg="del">
          <ac:chgData name="Stewart Gale" userId="3647ddd2-6040-41ae-a96d-232c23482af8" providerId="ADAL" clId="{C9C3007A-C725-4118-BAC3-6F0E89D07FC6}" dt="2022-01-19T03:18:12.115" v="3" actId="478"/>
          <ac:spMkLst>
            <pc:docMk/>
            <pc:sldMk cId="279012661" sldId="266"/>
            <ac:spMk id="2" creationId="{731D21A9-A453-4287-994F-846C46E3B7E4}"/>
          </ac:spMkLst>
        </pc:spChg>
        <pc:spChg chg="del">
          <ac:chgData name="Stewart Gale" userId="3647ddd2-6040-41ae-a96d-232c23482af8" providerId="ADAL" clId="{C9C3007A-C725-4118-BAC3-6F0E89D07FC6}" dt="2022-01-19T03:18:12.115" v="3" actId="478"/>
          <ac:spMkLst>
            <pc:docMk/>
            <pc:sldMk cId="279012661" sldId="266"/>
            <ac:spMk id="3" creationId="{4EB6B1AF-D8FA-4FE7-A1F7-8DCD88FCD71B}"/>
          </ac:spMkLst>
        </pc:spChg>
        <pc:spChg chg="add mod">
          <ac:chgData name="Stewart Gale" userId="3647ddd2-6040-41ae-a96d-232c23482af8" providerId="ADAL" clId="{C9C3007A-C725-4118-BAC3-6F0E89D07FC6}" dt="2024-05-27T07:19:34.917" v="165" actId="404"/>
          <ac:spMkLst>
            <pc:docMk/>
            <pc:sldMk cId="279012661" sldId="266"/>
            <ac:spMk id="3" creationId="{B610EAE1-5DA7-C42E-47EC-7ED5375B3EFF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6" creationId="{72F3258D-9A70-3B81-F901-D03CA75C505A}"/>
          </ac:spMkLst>
        </pc:spChg>
        <pc:spChg chg="add mod">
          <ac:chgData name="Stewart Gale" userId="3647ddd2-6040-41ae-a96d-232c23482af8" providerId="ADAL" clId="{C9C3007A-C725-4118-BAC3-6F0E89D07FC6}" dt="2024-05-27T07:19:42.170" v="168" actId="404"/>
          <ac:spMkLst>
            <pc:docMk/>
            <pc:sldMk cId="279012661" sldId="266"/>
            <ac:spMk id="6" creationId="{FD3D52F8-BF52-870D-1648-D490182F5C1F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7" creationId="{44AFE74F-4B5E-A497-B9D7-8830A15ED55C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8" creationId="{CF98118C-95F6-B994-4B61-7A55F4FA46AA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9" creationId="{2CC5DCDF-5ADB-C923-974C-2DEE8C0C3DF8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10" creationId="{86450F31-66D3-F882-821D-9E84F29B55F8}"/>
          </ac:spMkLst>
        </pc:spChg>
        <pc:spChg chg="add del mod">
          <ac:chgData name="Stewart Gale" userId="3647ddd2-6040-41ae-a96d-232c23482af8" providerId="ADAL" clId="{C9C3007A-C725-4118-BAC3-6F0E89D07FC6}" dt="2022-06-23T07:48:02.216" v="132" actId="478"/>
          <ac:spMkLst>
            <pc:docMk/>
            <pc:sldMk cId="279012661" sldId="266"/>
            <ac:spMk id="11" creationId="{F2172BC4-E19F-E3DD-ED98-8BE9D168099C}"/>
          </ac:spMkLst>
        </pc:spChg>
        <pc:picChg chg="add mod modCrop">
          <ac:chgData name="Stewart Gale" userId="3647ddd2-6040-41ae-a96d-232c23482af8" providerId="ADAL" clId="{C9C3007A-C725-4118-BAC3-6F0E89D07FC6}" dt="2022-06-23T07:48:23.053" v="162" actId="1038"/>
          <ac:picMkLst>
            <pc:docMk/>
            <pc:sldMk cId="279012661" sldId="266"/>
            <ac:picMk id="2" creationId="{C9E0627F-AEA4-4EF1-0AF0-43F24CB8ECFD}"/>
          </ac:picMkLst>
        </pc:picChg>
        <pc:picChg chg="add del mod modCrop">
          <ac:chgData name="Stewart Gale" userId="3647ddd2-6040-41ae-a96d-232c23482af8" providerId="ADAL" clId="{C9C3007A-C725-4118-BAC3-6F0E89D07FC6}" dt="2022-06-23T07:48:02.216" v="132" actId="478"/>
          <ac:picMkLst>
            <pc:docMk/>
            <pc:sldMk cId="279012661" sldId="266"/>
            <ac:picMk id="3" creationId="{804EA11B-71CA-5343-81C0-16A2DAFE24D4}"/>
          </ac:picMkLst>
        </pc:picChg>
        <pc:picChg chg="add mod">
          <ac:chgData name="Stewart Gale" userId="3647ddd2-6040-41ae-a96d-232c23482af8" providerId="ADAL" clId="{C9C3007A-C725-4118-BAC3-6F0E89D07FC6}" dt="2022-06-23T07:48:23.053" v="162" actId="1038"/>
          <ac:picMkLst>
            <pc:docMk/>
            <pc:sldMk cId="279012661" sldId="266"/>
            <ac:picMk id="4" creationId="{CE27DF1C-FAA7-5B5C-B2B8-9A8A341C32AD}"/>
          </ac:picMkLst>
        </pc:picChg>
        <pc:picChg chg="add mod modCrop">
          <ac:chgData name="Stewart Gale" userId="3647ddd2-6040-41ae-a96d-232c23482af8" providerId="ADAL" clId="{C9C3007A-C725-4118-BAC3-6F0E89D07FC6}" dt="2022-06-23T07:48:23.053" v="162" actId="1038"/>
          <ac:picMkLst>
            <pc:docMk/>
            <pc:sldMk cId="279012661" sldId="266"/>
            <ac:picMk id="5" creationId="{5B211C92-A79F-412D-87C4-4DEB8B5AFC07}"/>
          </ac:picMkLst>
        </pc:picChg>
        <pc:picChg chg="add mod">
          <ac:chgData name="Stewart Gale" userId="3647ddd2-6040-41ae-a96d-232c23482af8" providerId="ADAL" clId="{C9C3007A-C725-4118-BAC3-6F0E89D07FC6}" dt="2022-06-23T07:48:23.053" v="162" actId="1038"/>
          <ac:picMkLst>
            <pc:docMk/>
            <pc:sldMk cId="279012661" sldId="266"/>
            <ac:picMk id="12" creationId="{48724182-9FBD-FBD2-8725-FF59F4609CA9}"/>
          </ac:picMkLst>
        </pc:picChg>
        <pc:picChg chg="add mod">
          <ac:chgData name="Stewart Gale" userId="3647ddd2-6040-41ae-a96d-232c23482af8" providerId="ADAL" clId="{C9C3007A-C725-4118-BAC3-6F0E89D07FC6}" dt="2022-06-23T07:48:23.053" v="162" actId="1038"/>
          <ac:picMkLst>
            <pc:docMk/>
            <pc:sldMk cId="279012661" sldId="266"/>
            <ac:picMk id="13" creationId="{D5A661E8-1BE3-7B47-11B6-48CD1038360D}"/>
          </ac:picMkLst>
        </pc:picChg>
      </pc:sldChg>
      <pc:sldChg chg="addSp delSp modSp new mod">
        <pc:chgData name="Stewart Gale" userId="3647ddd2-6040-41ae-a96d-232c23482af8" providerId="ADAL" clId="{C9C3007A-C725-4118-BAC3-6F0E89D07FC6}" dt="2022-01-19T03:19:14.912" v="20" actId="1076"/>
        <pc:sldMkLst>
          <pc:docMk/>
          <pc:sldMk cId="443814864" sldId="267"/>
        </pc:sldMkLst>
        <pc:spChg chg="del">
          <ac:chgData name="Stewart Gale" userId="3647ddd2-6040-41ae-a96d-232c23482af8" providerId="ADAL" clId="{C9C3007A-C725-4118-BAC3-6F0E89D07FC6}" dt="2022-01-19T03:18:44.676" v="13" actId="478"/>
          <ac:spMkLst>
            <pc:docMk/>
            <pc:sldMk cId="443814864" sldId="267"/>
            <ac:spMk id="2" creationId="{3C0211A7-940F-4CB6-8834-A8B1CBBD2462}"/>
          </ac:spMkLst>
        </pc:spChg>
        <pc:spChg chg="del">
          <ac:chgData name="Stewart Gale" userId="3647ddd2-6040-41ae-a96d-232c23482af8" providerId="ADAL" clId="{C9C3007A-C725-4118-BAC3-6F0E89D07FC6}" dt="2022-01-19T03:18:44.676" v="13" actId="478"/>
          <ac:spMkLst>
            <pc:docMk/>
            <pc:sldMk cId="443814864" sldId="267"/>
            <ac:spMk id="3" creationId="{9E185750-24BC-40E9-9A99-A23A797AB4B4}"/>
          </ac:spMkLst>
        </pc:spChg>
        <pc:picChg chg="add mod modCrop">
          <ac:chgData name="Stewart Gale" userId="3647ddd2-6040-41ae-a96d-232c23482af8" providerId="ADAL" clId="{C9C3007A-C725-4118-BAC3-6F0E89D07FC6}" dt="2022-01-19T03:19:14.912" v="20" actId="1076"/>
          <ac:picMkLst>
            <pc:docMk/>
            <pc:sldMk cId="443814864" sldId="267"/>
            <ac:picMk id="5" creationId="{71F12F74-258D-412A-966C-5D22F3E8CFA2}"/>
          </ac:picMkLst>
        </pc:picChg>
      </pc:sldChg>
      <pc:sldChg chg="addSp delSp modSp new mod">
        <pc:chgData name="Stewart Gale" userId="3647ddd2-6040-41ae-a96d-232c23482af8" providerId="ADAL" clId="{C9C3007A-C725-4118-BAC3-6F0E89D07FC6}" dt="2022-01-19T03:19:50.418" v="28" actId="14100"/>
        <pc:sldMkLst>
          <pc:docMk/>
          <pc:sldMk cId="269972673" sldId="268"/>
        </pc:sldMkLst>
        <pc:spChg chg="del">
          <ac:chgData name="Stewart Gale" userId="3647ddd2-6040-41ae-a96d-232c23482af8" providerId="ADAL" clId="{C9C3007A-C725-4118-BAC3-6F0E89D07FC6}" dt="2022-01-19T03:19:17.835" v="22" actId="478"/>
          <ac:spMkLst>
            <pc:docMk/>
            <pc:sldMk cId="269972673" sldId="268"/>
            <ac:spMk id="2" creationId="{02BA338A-CC70-4E3B-A828-DA6E07CD52AC}"/>
          </ac:spMkLst>
        </pc:spChg>
        <pc:spChg chg="del">
          <ac:chgData name="Stewart Gale" userId="3647ddd2-6040-41ae-a96d-232c23482af8" providerId="ADAL" clId="{C9C3007A-C725-4118-BAC3-6F0E89D07FC6}" dt="2022-01-19T03:19:17.835" v="22" actId="478"/>
          <ac:spMkLst>
            <pc:docMk/>
            <pc:sldMk cId="269972673" sldId="268"/>
            <ac:spMk id="3" creationId="{A880742B-7101-4ABC-9ADA-7C818665E6B6}"/>
          </ac:spMkLst>
        </pc:spChg>
        <pc:picChg chg="add mod modCrop">
          <ac:chgData name="Stewart Gale" userId="3647ddd2-6040-41ae-a96d-232c23482af8" providerId="ADAL" clId="{C9C3007A-C725-4118-BAC3-6F0E89D07FC6}" dt="2022-01-19T03:19:50.418" v="28" actId="14100"/>
          <ac:picMkLst>
            <pc:docMk/>
            <pc:sldMk cId="269972673" sldId="268"/>
            <ac:picMk id="5" creationId="{B075EEA2-EE6B-4D4C-8FE1-6AEC3C919740}"/>
          </ac:picMkLst>
        </pc:picChg>
      </pc:sldChg>
      <pc:sldChg chg="addSp delSp modSp new mod">
        <pc:chgData name="Stewart Gale" userId="3647ddd2-6040-41ae-a96d-232c23482af8" providerId="ADAL" clId="{C9C3007A-C725-4118-BAC3-6F0E89D07FC6}" dt="2022-01-19T03:20:11.673" v="59" actId="1076"/>
        <pc:sldMkLst>
          <pc:docMk/>
          <pc:sldMk cId="3564703609" sldId="269"/>
        </pc:sldMkLst>
        <pc:spChg chg="del">
          <ac:chgData name="Stewart Gale" userId="3647ddd2-6040-41ae-a96d-232c23482af8" providerId="ADAL" clId="{C9C3007A-C725-4118-BAC3-6F0E89D07FC6}" dt="2022-01-19T03:19:54.903" v="30" actId="478"/>
          <ac:spMkLst>
            <pc:docMk/>
            <pc:sldMk cId="3564703609" sldId="269"/>
            <ac:spMk id="2" creationId="{DDE985D9-C40F-4FC2-BA89-05B0D7BF7D88}"/>
          </ac:spMkLst>
        </pc:spChg>
        <pc:spChg chg="del">
          <ac:chgData name="Stewart Gale" userId="3647ddd2-6040-41ae-a96d-232c23482af8" providerId="ADAL" clId="{C9C3007A-C725-4118-BAC3-6F0E89D07FC6}" dt="2022-01-19T03:19:54.903" v="30" actId="478"/>
          <ac:spMkLst>
            <pc:docMk/>
            <pc:sldMk cId="3564703609" sldId="269"/>
            <ac:spMk id="3" creationId="{56740514-CA7B-4C8E-A197-9767C4F18EBA}"/>
          </ac:spMkLst>
        </pc:spChg>
        <pc:spChg chg="add mod">
          <ac:chgData name="Stewart Gale" userId="3647ddd2-6040-41ae-a96d-232c23482af8" providerId="ADAL" clId="{C9C3007A-C725-4118-BAC3-6F0E89D07FC6}" dt="2022-01-19T03:20:11.673" v="59" actId="1076"/>
          <ac:spMkLst>
            <pc:docMk/>
            <pc:sldMk cId="3564703609" sldId="269"/>
            <ac:spMk id="4" creationId="{C216FAA9-B734-4979-85B4-F4E21AE03E6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3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76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24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11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06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29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38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20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71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372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22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3E314-DAEA-4669-861E-F916982A23AC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0FAEA-021C-479E-8EA4-1F593EC4D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52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211C92-A79F-412D-87C4-4DEB8B5AF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94" t="9231" r="7311" b="30359"/>
          <a:stretch/>
        </p:blipFill>
        <p:spPr>
          <a:xfrm>
            <a:off x="57630" y="278368"/>
            <a:ext cx="12066092" cy="58952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E0627F-AEA4-4EF1-0AF0-43F24CB8EC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82" t="37055" r="1359"/>
          <a:stretch/>
        </p:blipFill>
        <p:spPr>
          <a:xfrm>
            <a:off x="462182" y="2771336"/>
            <a:ext cx="3397347" cy="37108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27DF1C-FAA7-5B5C-B2B8-9A8A341C32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482" t="37055" r="1359"/>
          <a:stretch/>
        </p:blipFill>
        <p:spPr>
          <a:xfrm>
            <a:off x="4458756" y="2269313"/>
            <a:ext cx="3574435" cy="39042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724182-9FBD-FBD2-8725-FF59F4609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756" y="2269313"/>
            <a:ext cx="3664014" cy="4090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A661E8-1BE3-7B47-11B6-48CD10383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48" y="2767229"/>
            <a:ext cx="3664014" cy="4090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10EAE1-5DA7-C42E-47EC-7ED5375B3EFF}"/>
              </a:ext>
            </a:extLst>
          </p:cNvPr>
          <p:cNvSpPr/>
          <p:nvPr/>
        </p:nvSpPr>
        <p:spPr>
          <a:xfrm>
            <a:off x="1623926" y="5804007"/>
            <a:ext cx="476250" cy="52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>
                <a:solidFill>
                  <a:srgbClr val="0D0D0D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-8</a:t>
            </a:r>
            <a:endParaRPr lang="en-GB" sz="105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3D52F8-BF52-870D-1648-D490182F5C1F}"/>
              </a:ext>
            </a:extLst>
          </p:cNvPr>
          <p:cNvSpPr/>
          <p:nvPr/>
        </p:nvSpPr>
        <p:spPr>
          <a:xfrm>
            <a:off x="5737271" y="5280132"/>
            <a:ext cx="476250" cy="523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>
                <a:solidFill>
                  <a:srgbClr val="0D0D0D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-8</a:t>
            </a:r>
            <a:endParaRPr lang="en-GB" sz="105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12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F12F74-258D-412A-966C-5D22F3E8CF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7" t="25641" r="7173" b="16718"/>
          <a:stretch/>
        </p:blipFill>
        <p:spPr>
          <a:xfrm>
            <a:off x="38899" y="666725"/>
            <a:ext cx="12114201" cy="539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1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5EEA2-EE6B-4D4C-8FE1-6AEC3C919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89" t="8889" r="14498" b="9819"/>
          <a:stretch/>
        </p:blipFill>
        <p:spPr>
          <a:xfrm>
            <a:off x="138544" y="83128"/>
            <a:ext cx="11759740" cy="67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7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16FAA9-B734-4979-85B4-F4E21AE03E6E}"/>
              </a:ext>
            </a:extLst>
          </p:cNvPr>
          <p:cNvSpPr txBox="1"/>
          <p:nvPr/>
        </p:nvSpPr>
        <p:spPr>
          <a:xfrm>
            <a:off x="2482735" y="2122516"/>
            <a:ext cx="7703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64703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7719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1a) </a:t>
            </a:r>
            <a:r>
              <a:rPr lang="en-US" sz="2400" dirty="0"/>
              <a:t>Complete the following table for the equation   y = x</a:t>
            </a:r>
            <a:r>
              <a:rPr lang="en-US" sz="2400" baseline="30000" dirty="0"/>
              <a:t>2</a:t>
            </a:r>
            <a:r>
              <a:rPr lang="en-US" sz="2400" dirty="0"/>
              <a:t> + 2, for -3 ≤x ≤ 3: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9455" t="16000" r="41829" b="16444"/>
          <a:stretch/>
        </p:blipFill>
        <p:spPr>
          <a:xfrm>
            <a:off x="5685906" y="953192"/>
            <a:ext cx="6212378" cy="571739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138155"/>
              </p:ext>
            </p:extLst>
          </p:nvPr>
        </p:nvGraphicFramePr>
        <p:xfrm>
          <a:off x="600196" y="3973789"/>
          <a:ext cx="4838225" cy="1310680"/>
        </p:xfrm>
        <a:graphic>
          <a:graphicData uri="http://schemas.openxmlformats.org/drawingml/2006/table">
            <a:tbl>
              <a:tblPr firstRow="1" firstCol="1" bandRow="1"/>
              <a:tblGrid>
                <a:gridCol w="69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11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55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3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6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24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11983"/>
              </p:ext>
            </p:extLst>
          </p:nvPr>
        </p:nvGraphicFramePr>
        <p:xfrm>
          <a:off x="252016" y="3215758"/>
          <a:ext cx="5485496" cy="1652728"/>
        </p:xfrm>
        <a:graphic>
          <a:graphicData uri="http://schemas.openxmlformats.org/drawingml/2006/table">
            <a:tbl>
              <a:tblPr firstRow="1" firstCol="1" bandRow="1"/>
              <a:tblGrid>
                <a:gridCol w="685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6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26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329584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2a) </a:t>
            </a:r>
            <a:r>
              <a:rPr lang="en-US" sz="2400" dirty="0"/>
              <a:t>Complete the following table for the equation y = x</a:t>
            </a:r>
            <a:r>
              <a:rPr lang="en-US" sz="2400" baseline="30000" dirty="0"/>
              <a:t>2</a:t>
            </a:r>
            <a:r>
              <a:rPr lang="en-US" sz="2400" dirty="0"/>
              <a:t> - 1, for -3 ≤x ≤ 3: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084" t="16889" r="40278" b="16222"/>
          <a:stretch/>
        </p:blipFill>
        <p:spPr>
          <a:xfrm>
            <a:off x="5813368" y="791249"/>
            <a:ext cx="6273338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4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388394"/>
              </p:ext>
            </p:extLst>
          </p:nvPr>
        </p:nvGraphicFramePr>
        <p:xfrm>
          <a:off x="351480" y="2952582"/>
          <a:ext cx="6559856" cy="1470982"/>
        </p:xfrm>
        <a:graphic>
          <a:graphicData uri="http://schemas.openxmlformats.org/drawingml/2006/table">
            <a:tbl>
              <a:tblPr firstRow="1" firstCol="1" bandRow="1"/>
              <a:tblGrid>
                <a:gridCol w="819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9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35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5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-27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-8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8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68800" y="38179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340333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3a) </a:t>
            </a:r>
            <a:r>
              <a:rPr lang="en-US" sz="2400" dirty="0"/>
              <a:t>Complete the following table for the equation y = x</a:t>
            </a:r>
            <a:r>
              <a:rPr lang="en-US" sz="2400" baseline="30000" dirty="0"/>
              <a:t>3</a:t>
            </a:r>
            <a:r>
              <a:rPr lang="en-US" sz="2400" dirty="0"/>
              <a:t>, for -3 ≤x ≤ 3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0278" t="16000" r="37639" b="16667"/>
          <a:stretch/>
        </p:blipFill>
        <p:spPr>
          <a:xfrm>
            <a:off x="7060276" y="801998"/>
            <a:ext cx="5043055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7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308776"/>
              </p:ext>
            </p:extLst>
          </p:nvPr>
        </p:nvGraphicFramePr>
        <p:xfrm>
          <a:off x="755726" y="2692399"/>
          <a:ext cx="6083224" cy="1708151"/>
        </p:xfrm>
        <a:graphic>
          <a:graphicData uri="http://schemas.openxmlformats.org/drawingml/2006/table">
            <a:tbl>
              <a:tblPr firstRow="1" firstCol="1" bandRow="1"/>
              <a:tblGrid>
                <a:gridCol w="760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4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51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6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-24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-5 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3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4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en-GB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384668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4a) </a:t>
            </a:r>
            <a:r>
              <a:rPr lang="en-US" sz="2400" dirty="0"/>
              <a:t>Complete the following table for the equation y = x</a:t>
            </a:r>
            <a:r>
              <a:rPr lang="en-US" sz="2400" baseline="30000" dirty="0"/>
              <a:t>3</a:t>
            </a:r>
            <a:r>
              <a:rPr lang="en-US" sz="2400" dirty="0"/>
              <a:t> + 3, for -3 ≤x ≤ 3</a:t>
            </a:r>
            <a:endParaRPr lang="en-GB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500" t="17555" r="40833" b="16444"/>
          <a:stretch/>
        </p:blipFill>
        <p:spPr>
          <a:xfrm>
            <a:off x="7071361" y="1028700"/>
            <a:ext cx="4832464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02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892996"/>
              </p:ext>
            </p:extLst>
          </p:nvPr>
        </p:nvGraphicFramePr>
        <p:xfrm>
          <a:off x="724851" y="892309"/>
          <a:ext cx="10742298" cy="1030352"/>
        </p:xfrm>
        <a:graphic>
          <a:graphicData uri="http://schemas.openxmlformats.org/drawingml/2006/table">
            <a:tbl>
              <a:tblPr firstRow="1" firstCol="1" bandRow="1"/>
              <a:tblGrid>
                <a:gridCol w="767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6730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15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-1.2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-6 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6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14395" y="23348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249978" y="174414"/>
                <a:ext cx="7342909" cy="6166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/>
                  <a:t>5a) </a:t>
                </a:r>
                <a:r>
                  <a:rPr lang="en-US" dirty="0"/>
                  <a:t>Complete the following table for the equation: y =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, for -3 ≤x ≤ 3</a:t>
                </a:r>
                <a:endParaRPr lang="en-GB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978" y="174414"/>
                <a:ext cx="7342909" cy="6166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750" t="23556" r="33472" b="23778"/>
          <a:stretch/>
        </p:blipFill>
        <p:spPr>
          <a:xfrm>
            <a:off x="3719599" y="2150447"/>
            <a:ext cx="5042015" cy="4579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9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52143"/>
              </p:ext>
            </p:extLst>
          </p:nvPr>
        </p:nvGraphicFramePr>
        <p:xfrm>
          <a:off x="561459" y="889184"/>
          <a:ext cx="11277602" cy="1030352"/>
        </p:xfrm>
        <a:graphic>
          <a:graphicData uri="http://schemas.openxmlformats.org/drawingml/2006/table">
            <a:tbl>
              <a:tblPr firstRow="1" firstCol="1" bandRow="1"/>
              <a:tblGrid>
                <a:gridCol w="805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15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-0.5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1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-0.7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-0.8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-1.3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1.3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0.7 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114395" y="23348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0" y="122333"/>
                <a:ext cx="12192000" cy="6166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/>
                  <a:t>6a) </a:t>
                </a:r>
                <a:r>
                  <a:rPr lang="en-US" dirty="0"/>
                  <a:t>Complete the following table for the equation: y =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 , for -3 ≤x ≤ 3</a:t>
                </a:r>
                <a:endParaRPr lang="en-GB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2333"/>
                <a:ext cx="12192000" cy="6166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6945" t="16444" r="37083" b="17556"/>
          <a:stretch/>
        </p:blipFill>
        <p:spPr>
          <a:xfrm>
            <a:off x="3413761" y="2069743"/>
            <a:ext cx="5962996" cy="449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5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37" y="686058"/>
            <a:ext cx="11615136" cy="49037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05750" y="1143000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Linear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05750" y="2246273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Quadratic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05750" y="3349546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Cubic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15300" y="4452819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Reciprocal</a:t>
            </a:r>
          </a:p>
        </p:txBody>
      </p:sp>
    </p:spTree>
    <p:extLst>
      <p:ext uri="{BB962C8B-B14F-4D97-AF65-F5344CB8AC3E}">
        <p14:creationId xmlns:p14="http://schemas.microsoft.com/office/powerpoint/2010/main" val="90716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593"/>
          <a:stretch/>
        </p:blipFill>
        <p:spPr>
          <a:xfrm>
            <a:off x="679216" y="1630985"/>
            <a:ext cx="10767310" cy="29630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74776" y="2789343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Linear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5650" y="3620184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Quadratic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14700" y="2036464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Quadratic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4700" y="2789343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Reciprocal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5726" y="3620184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Cubic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74776" y="2036464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04321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026" y="242708"/>
            <a:ext cx="9985112" cy="60642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05350" y="2477184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Quadratic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17589" y="5660621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Quadratic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6101" y="5622520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Cubic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02674" y="2493745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Linear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3862" y="2474696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Reciprocal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3862" y="5660620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Linear</a:t>
            </a:r>
          </a:p>
        </p:txBody>
      </p:sp>
    </p:spTree>
    <p:extLst>
      <p:ext uri="{BB962C8B-B14F-4D97-AF65-F5344CB8AC3E}">
        <p14:creationId xmlns:p14="http://schemas.microsoft.com/office/powerpoint/2010/main" val="257680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153" t="44538" r="16722"/>
          <a:stretch/>
        </p:blipFill>
        <p:spPr>
          <a:xfrm>
            <a:off x="5695949" y="1315596"/>
            <a:ext cx="6157489" cy="4361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4659193"/>
                  </p:ext>
                </p:extLst>
              </p:nvPr>
            </p:nvGraphicFramePr>
            <p:xfrm>
              <a:off x="240860" y="1580437"/>
              <a:ext cx="5302690" cy="38316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651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6513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717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Graph (letter)</a:t>
                          </a:r>
                          <a:endParaRPr lang="en-GB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b="1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Equation</a:t>
                          </a:r>
                          <a:endParaRPr lang="en-GB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D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2x – 5</a:t>
                          </a:r>
                          <a:endParaRPr lang="en-GB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E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endParaRPr lang="en-GB" sz="2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C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y = 2x</a:t>
                          </a:r>
                          <a:r>
                            <a:rPr lang="en-GB" sz="2400" baseline="300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A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</a:t>
                          </a: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x</a:t>
                          </a:r>
                          <a:r>
                            <a:rPr lang="en-GB" sz="2400" baseline="300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– 6</a:t>
                          </a:r>
                          <a:endParaRPr lang="en-GB" sz="2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B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y = 7 - x</a:t>
                          </a:r>
                          <a:endParaRPr lang="en-GB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4659193"/>
                  </p:ext>
                </p:extLst>
              </p:nvPr>
            </p:nvGraphicFramePr>
            <p:xfrm>
              <a:off x="240860" y="1580437"/>
              <a:ext cx="5302690" cy="38316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651345"/>
                    <a:gridCol w="2651345"/>
                  </a:tblGrid>
                  <a:tr h="36717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b="1" dirty="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Graph (letter)</a:t>
                          </a:r>
                          <a:endParaRPr lang="en-GB" sz="1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600" b="1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Equation</a:t>
                          </a:r>
                          <a:endParaRPr lang="en-GB" sz="1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600" dirty="0" smtClean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2x – 5</a:t>
                          </a:r>
                          <a:endParaRPr lang="en-GB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600" dirty="0" smtClean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00460" t="-153509" r="-460" b="-327193"/>
                          </a:stretch>
                        </a:blipFill>
                      </a:tcPr>
                    </a:tc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600" dirty="0" smtClean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y = 2x</a:t>
                          </a:r>
                          <a:r>
                            <a:rPr lang="en-GB" sz="2400" baseline="300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600" dirty="0" smtClean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y = </a:t>
                          </a: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x</a:t>
                          </a:r>
                          <a:r>
                            <a:rPr lang="en-GB" sz="2400" baseline="300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GB" sz="240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– 6</a:t>
                          </a:r>
                          <a:endParaRPr lang="en-GB" sz="24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692888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600" dirty="0" smtClean="0">
                              <a:solidFill>
                                <a:srgbClr val="FF0000"/>
                              </a:solidFill>
                              <a:effectLst/>
                              <a:latin typeface="Comic Sans MS" panose="030F0702030302020204" pitchFamily="66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B</a:t>
                          </a:r>
                          <a:endParaRPr lang="en-GB" sz="3600" dirty="0">
                            <a:solidFill>
                              <a:srgbClr val="FF000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2400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y = 7 - x</a:t>
                          </a:r>
                          <a:endParaRPr lang="en-GB" sz="24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558039"/>
            <a:ext cx="1219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10)</a:t>
            </a:r>
            <a:r>
              <a:rPr kumimoji="0" lang="en-GB" alt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Match the graph to the equation: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237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368</Words>
  <Application>Microsoft Office PowerPoint</Application>
  <PresentationFormat>Widescreen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2016-02-24T06:52:36Z</dcterms:created>
  <dcterms:modified xsi:type="dcterms:W3CDTF">2024-05-27T07:34:34Z</dcterms:modified>
</cp:coreProperties>
</file>