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61" r:id="rId4"/>
    <p:sldId id="262" r:id="rId5"/>
    <p:sldId id="263" r:id="rId6"/>
    <p:sldId id="258" r:id="rId7"/>
    <p:sldId id="260" r:id="rId8"/>
    <p:sldId id="265" r:id="rId9"/>
    <p:sldId id="257" r:id="rId10"/>
    <p:sldId id="267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4E65B7-9A9F-48EB-8AFC-261ACAD24555}" v="36" dt="2022-03-03T04:16:26.0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E4E65B7-9A9F-48EB-8AFC-261ACAD24555}"/>
    <pc:docChg chg="custSel addSld modSld sldOrd">
      <pc:chgData name="Stewart Gale" userId="3647ddd2-6040-41ae-a96d-232c23482af8" providerId="ADAL" clId="{6E4E65B7-9A9F-48EB-8AFC-261ACAD24555}" dt="2022-03-03T04:16:26.050" v="114"/>
      <pc:docMkLst>
        <pc:docMk/>
      </pc:docMkLst>
      <pc:sldChg chg="delSp modSp mod">
        <pc:chgData name="Stewart Gale" userId="3647ddd2-6040-41ae-a96d-232c23482af8" providerId="ADAL" clId="{6E4E65B7-9A9F-48EB-8AFC-261ACAD24555}" dt="2022-01-24T05:30:38.488" v="49" actId="1076"/>
        <pc:sldMkLst>
          <pc:docMk/>
          <pc:sldMk cId="1894655941" sldId="256"/>
        </pc:sldMkLst>
        <pc:spChg chg="mod">
          <ac:chgData name="Stewart Gale" userId="3647ddd2-6040-41ae-a96d-232c23482af8" providerId="ADAL" clId="{6E4E65B7-9A9F-48EB-8AFC-261ACAD24555}" dt="2022-01-24T05:30:38.488" v="49" actId="1076"/>
          <ac:spMkLst>
            <pc:docMk/>
            <pc:sldMk cId="1894655941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6E4E65B7-9A9F-48EB-8AFC-261ACAD24555}" dt="2021-09-21T11:23:35.497" v="1" actId="478"/>
          <ac:spMkLst>
            <pc:docMk/>
            <pc:sldMk cId="1894655941" sldId="256"/>
            <ac:spMk id="7" creationId="{00000000-0000-0000-0000-000000000000}"/>
          </ac:spMkLst>
        </pc:spChg>
        <pc:spChg chg="del">
          <ac:chgData name="Stewart Gale" userId="3647ddd2-6040-41ae-a96d-232c23482af8" providerId="ADAL" clId="{6E4E65B7-9A9F-48EB-8AFC-261ACAD24555}" dt="2021-09-21T11:23:35.497" v="1" actId="478"/>
          <ac:spMkLst>
            <pc:docMk/>
            <pc:sldMk cId="1894655941" sldId="256"/>
            <ac:spMk id="10" creationId="{00000000-0000-0000-0000-000000000000}"/>
          </ac:spMkLst>
        </pc:spChg>
      </pc:sldChg>
      <pc:sldChg chg="modAnim">
        <pc:chgData name="Stewart Gale" userId="3647ddd2-6040-41ae-a96d-232c23482af8" providerId="ADAL" clId="{6E4E65B7-9A9F-48EB-8AFC-261ACAD24555}" dt="2021-09-21T11:25:44.934" v="37"/>
        <pc:sldMkLst>
          <pc:docMk/>
          <pc:sldMk cId="1723990325" sldId="258"/>
        </pc:sldMkLst>
      </pc:sldChg>
      <pc:sldChg chg="modSp">
        <pc:chgData name="Stewart Gale" userId="3647ddd2-6040-41ae-a96d-232c23482af8" providerId="ADAL" clId="{6E4E65B7-9A9F-48EB-8AFC-261ACAD24555}" dt="2021-09-21T11:24:43.415" v="26" actId="207"/>
        <pc:sldMkLst>
          <pc:docMk/>
          <pc:sldMk cId="3164697692" sldId="261"/>
        </pc:sldMkLst>
        <pc:spChg chg="mod">
          <ac:chgData name="Stewart Gale" userId="3647ddd2-6040-41ae-a96d-232c23482af8" providerId="ADAL" clId="{6E4E65B7-9A9F-48EB-8AFC-261ACAD24555}" dt="2021-09-21T11:24:35.033" v="24" actId="207"/>
          <ac:spMkLst>
            <pc:docMk/>
            <pc:sldMk cId="3164697692" sldId="261"/>
            <ac:spMk id="3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4:39.280" v="25" actId="207"/>
          <ac:spMkLst>
            <pc:docMk/>
            <pc:sldMk cId="3164697692" sldId="261"/>
            <ac:spMk id="5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4:43.415" v="26" actId="207"/>
          <ac:spMkLst>
            <pc:docMk/>
            <pc:sldMk cId="3164697692" sldId="261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6E4E65B7-9A9F-48EB-8AFC-261ACAD24555}" dt="2021-09-21T11:24:56.544" v="30" actId="207"/>
        <pc:sldMkLst>
          <pc:docMk/>
          <pc:sldMk cId="25038018" sldId="262"/>
        </pc:sldMkLst>
        <pc:spChg chg="mod">
          <ac:chgData name="Stewart Gale" userId="3647ddd2-6040-41ae-a96d-232c23482af8" providerId="ADAL" clId="{6E4E65B7-9A9F-48EB-8AFC-261ACAD24555}" dt="2021-09-21T11:24:56.544" v="30" actId="207"/>
          <ac:spMkLst>
            <pc:docMk/>
            <pc:sldMk cId="25038018" sldId="262"/>
            <ac:spMk id="3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4:53.457" v="29" actId="207"/>
          <ac:spMkLst>
            <pc:docMk/>
            <pc:sldMk cId="25038018" sldId="262"/>
            <ac:spMk id="5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4:50.699" v="28" actId="1076"/>
          <ac:spMkLst>
            <pc:docMk/>
            <pc:sldMk cId="25038018" sldId="262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6E4E65B7-9A9F-48EB-8AFC-261ACAD24555}" dt="2021-09-21T11:25:12.945" v="34" actId="1076"/>
        <pc:sldMkLst>
          <pc:docMk/>
          <pc:sldMk cId="3360587785" sldId="263"/>
        </pc:sldMkLst>
        <pc:spChg chg="mod">
          <ac:chgData name="Stewart Gale" userId="3647ddd2-6040-41ae-a96d-232c23482af8" providerId="ADAL" clId="{6E4E65B7-9A9F-48EB-8AFC-261ACAD24555}" dt="2021-09-21T11:25:12.945" v="34" actId="1076"/>
          <ac:spMkLst>
            <pc:docMk/>
            <pc:sldMk cId="3360587785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5:05.681" v="32" actId="207"/>
          <ac:spMkLst>
            <pc:docMk/>
            <pc:sldMk cId="3360587785" sldId="263"/>
            <ac:spMk id="5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5:09.258" v="33" actId="207"/>
          <ac:spMkLst>
            <pc:docMk/>
            <pc:sldMk cId="3360587785" sldId="263"/>
            <ac:spMk id="8" creationId="{00000000-0000-0000-0000-000000000000}"/>
          </ac:spMkLst>
        </pc:spChg>
      </pc:sldChg>
      <pc:sldChg chg="delSp modSp mod ord">
        <pc:chgData name="Stewart Gale" userId="3647ddd2-6040-41ae-a96d-232c23482af8" providerId="ADAL" clId="{6E4E65B7-9A9F-48EB-8AFC-261ACAD24555}" dt="2022-01-24T05:31:34.069" v="73"/>
        <pc:sldMkLst>
          <pc:docMk/>
          <pc:sldMk cId="3529026942" sldId="265"/>
        </pc:sldMkLst>
        <pc:spChg chg="mod">
          <ac:chgData name="Stewart Gale" userId="3647ddd2-6040-41ae-a96d-232c23482af8" providerId="ADAL" clId="{6E4E65B7-9A9F-48EB-8AFC-261ACAD24555}" dt="2022-01-24T05:31:10.148" v="69" actId="1035"/>
          <ac:spMkLst>
            <pc:docMk/>
            <pc:sldMk cId="3529026942" sldId="265"/>
            <ac:spMk id="3" creationId="{00000000-0000-0000-0000-000000000000}"/>
          </ac:spMkLst>
        </pc:spChg>
        <pc:spChg chg="del">
          <ac:chgData name="Stewart Gale" userId="3647ddd2-6040-41ae-a96d-232c23482af8" providerId="ADAL" clId="{6E4E65B7-9A9F-48EB-8AFC-261ACAD24555}" dt="2022-01-24T05:30:44.249" v="50" actId="478"/>
          <ac:spMkLst>
            <pc:docMk/>
            <pc:sldMk cId="3529026942" sldId="265"/>
            <ac:spMk id="10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2-01-24T05:31:10.148" v="69" actId="1035"/>
          <ac:spMkLst>
            <pc:docMk/>
            <pc:sldMk cId="3529026942" sldId="265"/>
            <ac:spMk id="11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2-01-24T05:31:10.148" v="69" actId="1035"/>
          <ac:spMkLst>
            <pc:docMk/>
            <pc:sldMk cId="3529026942" sldId="265"/>
            <ac:spMk id="14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2-01-24T05:31:10.148" v="69" actId="1035"/>
          <ac:spMkLst>
            <pc:docMk/>
            <pc:sldMk cId="3529026942" sldId="265"/>
            <ac:spMk id="15" creationId="{00000000-0000-0000-0000-000000000000}"/>
          </ac:spMkLst>
        </pc:spChg>
      </pc:sldChg>
      <pc:sldChg chg="addSp delSp modSp mod">
        <pc:chgData name="Stewart Gale" userId="3647ddd2-6040-41ae-a96d-232c23482af8" providerId="ADAL" clId="{6E4E65B7-9A9F-48EB-8AFC-261ACAD24555}" dt="2022-03-03T04:16:26.050" v="114"/>
        <pc:sldMkLst>
          <pc:docMk/>
          <pc:sldMk cId="2168321075" sldId="266"/>
        </pc:sldMkLst>
        <pc:grpChg chg="del mod">
          <ac:chgData name="Stewart Gale" userId="3647ddd2-6040-41ae-a96d-232c23482af8" providerId="ADAL" clId="{6E4E65B7-9A9F-48EB-8AFC-261ACAD24555}" dt="2022-03-03T04:16:05.491" v="87"/>
          <ac:grpSpMkLst>
            <pc:docMk/>
            <pc:sldMk cId="2168321075" sldId="266"/>
            <ac:grpSpMk id="21" creationId="{908D0F94-9F01-4046-A473-AEC7397F39CF}"/>
          </ac:grpSpMkLst>
        </pc:grpChg>
        <pc:grpChg chg="del mod">
          <ac:chgData name="Stewart Gale" userId="3647ddd2-6040-41ae-a96d-232c23482af8" providerId="ADAL" clId="{6E4E65B7-9A9F-48EB-8AFC-261ACAD24555}" dt="2022-03-03T04:16:01.701" v="85"/>
          <ac:grpSpMkLst>
            <pc:docMk/>
            <pc:sldMk cId="2168321075" sldId="266"/>
            <ac:grpSpMk id="22" creationId="{6F344E78-263D-4C26-AEAB-CCD426E21D3A}"/>
          </ac:grpSpMkLst>
        </pc:grpChg>
        <pc:grpChg chg="del mod">
          <ac:chgData name="Stewart Gale" userId="3647ddd2-6040-41ae-a96d-232c23482af8" providerId="ADAL" clId="{6E4E65B7-9A9F-48EB-8AFC-261ACAD24555}" dt="2022-03-03T04:16:05.491" v="87"/>
          <ac:grpSpMkLst>
            <pc:docMk/>
            <pc:sldMk cId="2168321075" sldId="266"/>
            <ac:grpSpMk id="23" creationId="{C560B262-B2DE-40E8-AA60-DFA79A3DEB3E}"/>
          </ac:grpSpMkLst>
        </pc:grpChg>
        <pc:grpChg chg="del mod">
          <ac:chgData name="Stewart Gale" userId="3647ddd2-6040-41ae-a96d-232c23482af8" providerId="ADAL" clId="{6E4E65B7-9A9F-48EB-8AFC-261ACAD24555}" dt="2022-03-03T04:16:08.187" v="89"/>
          <ac:grpSpMkLst>
            <pc:docMk/>
            <pc:sldMk cId="2168321075" sldId="266"/>
            <ac:grpSpMk id="25" creationId="{AAB10ED2-B47E-4E69-B2F9-73EA187E471F}"/>
          </ac:grpSpMkLst>
        </pc:grpChg>
        <pc:grpChg chg="del mod">
          <ac:chgData name="Stewart Gale" userId="3647ddd2-6040-41ae-a96d-232c23482af8" providerId="ADAL" clId="{6E4E65B7-9A9F-48EB-8AFC-261ACAD24555}" dt="2022-03-03T04:16:12.350" v="92"/>
          <ac:grpSpMkLst>
            <pc:docMk/>
            <pc:sldMk cId="2168321075" sldId="266"/>
            <ac:grpSpMk id="27" creationId="{207061FB-1F6B-4262-8CAE-B9BA1E8D1C45}"/>
          </ac:grpSpMkLst>
        </pc:grpChg>
        <pc:grpChg chg="del mod">
          <ac:chgData name="Stewart Gale" userId="3647ddd2-6040-41ae-a96d-232c23482af8" providerId="ADAL" clId="{6E4E65B7-9A9F-48EB-8AFC-261ACAD24555}" dt="2022-03-03T04:16:26.047" v="113"/>
          <ac:grpSpMkLst>
            <pc:docMk/>
            <pc:sldMk cId="2168321075" sldId="266"/>
            <ac:grpSpMk id="30" creationId="{9778161B-AF32-4274-B118-363C14F5C67F}"/>
          </ac:grpSpMkLst>
        </pc:grpChg>
        <pc:grpChg chg="del mod">
          <ac:chgData name="Stewart Gale" userId="3647ddd2-6040-41ae-a96d-232c23482af8" providerId="ADAL" clId="{6E4E65B7-9A9F-48EB-8AFC-261ACAD24555}" dt="2022-03-03T04:16:24.734" v="101"/>
          <ac:grpSpMkLst>
            <pc:docMk/>
            <pc:sldMk cId="2168321075" sldId="266"/>
            <ac:grpSpMk id="34" creationId="{6F45179F-3A7C-43D7-BDA7-B4E8FFA58D55}"/>
          </ac:grpSpMkLst>
        </pc:grpChg>
        <pc:inkChg chg="add del mod">
          <ac:chgData name="Stewart Gale" userId="3647ddd2-6040-41ae-a96d-232c23482af8" providerId="ADAL" clId="{6E4E65B7-9A9F-48EB-8AFC-261ACAD24555}" dt="2022-03-03T04:16:22.748" v="100"/>
          <ac:inkMkLst>
            <pc:docMk/>
            <pc:sldMk cId="2168321075" sldId="266"/>
            <ac:inkMk id="2" creationId="{39018FF1-CA8F-4B5B-95B3-3F4037FF8655}"/>
          </ac:inkMkLst>
        </pc:inkChg>
        <pc:inkChg chg="add del mod">
          <ac:chgData name="Stewart Gale" userId="3647ddd2-6040-41ae-a96d-232c23482af8" providerId="ADAL" clId="{6E4E65B7-9A9F-48EB-8AFC-261ACAD24555}" dt="2022-03-03T04:16:24.741" v="104"/>
          <ac:inkMkLst>
            <pc:docMk/>
            <pc:sldMk cId="2168321075" sldId="266"/>
            <ac:inkMk id="5" creationId="{8DE91922-524C-48F5-A70F-79B239569E89}"/>
          </ac:inkMkLst>
        </pc:inkChg>
        <pc:inkChg chg="add del mod">
          <ac:chgData name="Stewart Gale" userId="3647ddd2-6040-41ae-a96d-232c23482af8" providerId="ADAL" clId="{6E4E65B7-9A9F-48EB-8AFC-261ACAD24555}" dt="2022-03-03T04:16:24.742" v="105"/>
          <ac:inkMkLst>
            <pc:docMk/>
            <pc:sldMk cId="2168321075" sldId="266"/>
            <ac:inkMk id="6" creationId="{B89EFAA1-B90E-4471-A03D-729AB594B8F4}"/>
          </ac:inkMkLst>
        </pc:inkChg>
        <pc:inkChg chg="add del mod">
          <ac:chgData name="Stewart Gale" userId="3647ddd2-6040-41ae-a96d-232c23482af8" providerId="ADAL" clId="{6E4E65B7-9A9F-48EB-8AFC-261ACAD24555}" dt="2022-03-03T04:16:22.728" v="98"/>
          <ac:inkMkLst>
            <pc:docMk/>
            <pc:sldMk cId="2168321075" sldId="266"/>
            <ac:inkMk id="8" creationId="{DEBA83BB-DE77-4A44-855D-394854B2B826}"/>
          </ac:inkMkLst>
        </pc:inkChg>
        <pc:inkChg chg="add del mod">
          <ac:chgData name="Stewart Gale" userId="3647ddd2-6040-41ae-a96d-232c23482af8" providerId="ADAL" clId="{6E4E65B7-9A9F-48EB-8AFC-261ACAD24555}" dt="2022-03-03T04:16:24.743" v="107"/>
          <ac:inkMkLst>
            <pc:docMk/>
            <pc:sldMk cId="2168321075" sldId="266"/>
            <ac:inkMk id="14" creationId="{82458470-FE8F-4E19-9A0C-3B5915F8F153}"/>
          </ac:inkMkLst>
        </pc:inkChg>
        <pc:inkChg chg="add del mod">
          <ac:chgData name="Stewart Gale" userId="3647ddd2-6040-41ae-a96d-232c23482af8" providerId="ADAL" clId="{6E4E65B7-9A9F-48EB-8AFC-261ACAD24555}" dt="2022-03-03T04:16:26.050" v="114"/>
          <ac:inkMkLst>
            <pc:docMk/>
            <pc:sldMk cId="2168321075" sldId="266"/>
            <ac:inkMk id="15" creationId="{6CD45917-4043-4A54-A0EA-A0E99D11B7AB}"/>
          </ac:inkMkLst>
        </pc:inkChg>
        <pc:inkChg chg="add del mod">
          <ac:chgData name="Stewart Gale" userId="3647ddd2-6040-41ae-a96d-232c23482af8" providerId="ADAL" clId="{6E4E65B7-9A9F-48EB-8AFC-261ACAD24555}" dt="2022-03-03T04:16:24.745" v="111"/>
          <ac:inkMkLst>
            <pc:docMk/>
            <pc:sldMk cId="2168321075" sldId="266"/>
            <ac:inkMk id="16" creationId="{41D6A6E1-5208-4C63-B078-D765D2F59572}"/>
          </ac:inkMkLst>
        </pc:inkChg>
        <pc:inkChg chg="add del mod">
          <ac:chgData name="Stewart Gale" userId="3647ddd2-6040-41ae-a96d-232c23482af8" providerId="ADAL" clId="{6E4E65B7-9A9F-48EB-8AFC-261ACAD24555}" dt="2022-03-03T04:16:24.739" v="102"/>
          <ac:inkMkLst>
            <pc:docMk/>
            <pc:sldMk cId="2168321075" sldId="266"/>
            <ac:inkMk id="17" creationId="{1C946ECD-F170-431F-BBE1-AC2221E8670F}"/>
          </ac:inkMkLst>
        </pc:inkChg>
        <pc:inkChg chg="add del mod">
          <ac:chgData name="Stewart Gale" userId="3647ddd2-6040-41ae-a96d-232c23482af8" providerId="ADAL" clId="{6E4E65B7-9A9F-48EB-8AFC-261ACAD24555}" dt="2022-03-03T04:16:26.047" v="113"/>
          <ac:inkMkLst>
            <pc:docMk/>
            <pc:sldMk cId="2168321075" sldId="266"/>
            <ac:inkMk id="18" creationId="{856D2577-65BC-4B0A-8CB4-1861F3482FED}"/>
          </ac:inkMkLst>
        </pc:inkChg>
        <pc:inkChg chg="add del mod">
          <ac:chgData name="Stewart Gale" userId="3647ddd2-6040-41ae-a96d-232c23482af8" providerId="ADAL" clId="{6E4E65B7-9A9F-48EB-8AFC-261ACAD24555}" dt="2022-03-03T04:16:24.744" v="109"/>
          <ac:inkMkLst>
            <pc:docMk/>
            <pc:sldMk cId="2168321075" sldId="266"/>
            <ac:inkMk id="19" creationId="{2119FA2B-056B-41D8-BF83-830506D78285}"/>
          </ac:inkMkLst>
        </pc:inkChg>
        <pc:inkChg chg="add del mod">
          <ac:chgData name="Stewart Gale" userId="3647ddd2-6040-41ae-a96d-232c23482af8" providerId="ADAL" clId="{6E4E65B7-9A9F-48EB-8AFC-261ACAD24555}" dt="2022-03-03T04:16:24.743" v="106"/>
          <ac:inkMkLst>
            <pc:docMk/>
            <pc:sldMk cId="2168321075" sldId="266"/>
            <ac:inkMk id="20" creationId="{667ED39F-290B-4F69-B560-82C25E48300B}"/>
          </ac:inkMkLst>
        </pc:inkChg>
        <pc:inkChg chg="add del mod">
          <ac:chgData name="Stewart Gale" userId="3647ddd2-6040-41ae-a96d-232c23482af8" providerId="ADAL" clId="{6E4E65B7-9A9F-48EB-8AFC-261ACAD24555}" dt="2022-03-03T04:16:22.511" v="97"/>
          <ac:inkMkLst>
            <pc:docMk/>
            <pc:sldMk cId="2168321075" sldId="266"/>
            <ac:inkMk id="24" creationId="{D96C3B23-D0B1-4C54-9C03-99B57862241A}"/>
          </ac:inkMkLst>
        </pc:inkChg>
        <pc:inkChg chg="add del mod">
          <ac:chgData name="Stewart Gale" userId="3647ddd2-6040-41ae-a96d-232c23482af8" providerId="ADAL" clId="{6E4E65B7-9A9F-48EB-8AFC-261ACAD24555}" dt="2022-03-03T04:16:22.743" v="99"/>
          <ac:inkMkLst>
            <pc:docMk/>
            <pc:sldMk cId="2168321075" sldId="266"/>
            <ac:inkMk id="26" creationId="{D0D0AA77-81DE-4730-9989-36098D45EB84}"/>
          </ac:inkMkLst>
        </pc:inkChg>
        <pc:inkChg chg="add del mod">
          <ac:chgData name="Stewart Gale" userId="3647ddd2-6040-41ae-a96d-232c23482af8" providerId="ADAL" clId="{6E4E65B7-9A9F-48EB-8AFC-261ACAD24555}" dt="2022-03-03T04:16:24.744" v="108"/>
          <ac:inkMkLst>
            <pc:docMk/>
            <pc:sldMk cId="2168321075" sldId="266"/>
            <ac:inkMk id="28" creationId="{E674F894-7320-4D8B-937E-9C259EB88E6A}"/>
          </ac:inkMkLst>
        </pc:inkChg>
        <pc:inkChg chg="add del mod">
          <ac:chgData name="Stewart Gale" userId="3647ddd2-6040-41ae-a96d-232c23482af8" providerId="ADAL" clId="{6E4E65B7-9A9F-48EB-8AFC-261ACAD24555}" dt="2022-03-03T04:16:24.747" v="112"/>
          <ac:inkMkLst>
            <pc:docMk/>
            <pc:sldMk cId="2168321075" sldId="266"/>
            <ac:inkMk id="29" creationId="{DFF7E865-6DC9-46E5-B292-6614A9EA0191}"/>
          </ac:inkMkLst>
        </pc:inkChg>
        <pc:inkChg chg="add del">
          <ac:chgData name="Stewart Gale" userId="3647ddd2-6040-41ae-a96d-232c23482af8" providerId="ADAL" clId="{6E4E65B7-9A9F-48EB-8AFC-261ACAD24555}" dt="2022-03-03T04:16:24.745" v="110"/>
          <ac:inkMkLst>
            <pc:docMk/>
            <pc:sldMk cId="2168321075" sldId="266"/>
            <ac:inkMk id="31" creationId="{84393ADB-24FE-4488-8424-067E5681E6CD}"/>
          </ac:inkMkLst>
        </pc:inkChg>
        <pc:inkChg chg="add del mod">
          <ac:chgData name="Stewart Gale" userId="3647ddd2-6040-41ae-a96d-232c23482af8" providerId="ADAL" clId="{6E4E65B7-9A9F-48EB-8AFC-261ACAD24555}" dt="2022-03-03T04:16:24.740" v="103"/>
          <ac:inkMkLst>
            <pc:docMk/>
            <pc:sldMk cId="2168321075" sldId="266"/>
            <ac:inkMk id="32" creationId="{9762A096-0B88-4F90-8163-BA86BCC10FD2}"/>
          </ac:inkMkLst>
        </pc:inkChg>
        <pc:inkChg chg="add del mod">
          <ac:chgData name="Stewart Gale" userId="3647ddd2-6040-41ae-a96d-232c23482af8" providerId="ADAL" clId="{6E4E65B7-9A9F-48EB-8AFC-261ACAD24555}" dt="2022-03-03T04:16:24.734" v="101"/>
          <ac:inkMkLst>
            <pc:docMk/>
            <pc:sldMk cId="2168321075" sldId="266"/>
            <ac:inkMk id="33" creationId="{1ECF4EFE-19E9-4F7B-A2E1-90A97A1ABB84}"/>
          </ac:inkMkLst>
        </pc:inkChg>
      </pc:sldChg>
      <pc:sldChg chg="delSp modSp add mod">
        <pc:chgData name="Stewart Gale" userId="3647ddd2-6040-41ae-a96d-232c23482af8" providerId="ADAL" clId="{6E4E65B7-9A9F-48EB-8AFC-261ACAD24555}" dt="2021-09-21T11:24:23.811" v="23" actId="1076"/>
        <pc:sldMkLst>
          <pc:docMk/>
          <pc:sldMk cId="1056902081" sldId="269"/>
        </pc:sldMkLst>
        <pc:spChg chg="del">
          <ac:chgData name="Stewart Gale" userId="3647ddd2-6040-41ae-a96d-232c23482af8" providerId="ADAL" clId="{6E4E65B7-9A9F-48EB-8AFC-261ACAD24555}" dt="2021-09-21T11:23:59.840" v="11" actId="478"/>
          <ac:spMkLst>
            <pc:docMk/>
            <pc:sldMk cId="1056902081" sldId="269"/>
            <ac:spMk id="5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4:21.681" v="22" actId="1076"/>
          <ac:spMkLst>
            <pc:docMk/>
            <pc:sldMk cId="1056902081" sldId="269"/>
            <ac:spMk id="7" creationId="{00000000-0000-0000-0000-000000000000}"/>
          </ac:spMkLst>
        </pc:spChg>
        <pc:spChg chg="mod">
          <ac:chgData name="Stewart Gale" userId="3647ddd2-6040-41ae-a96d-232c23482af8" providerId="ADAL" clId="{6E4E65B7-9A9F-48EB-8AFC-261ACAD24555}" dt="2021-09-21T11:24:23.811" v="23" actId="1076"/>
          <ac:spMkLst>
            <pc:docMk/>
            <pc:sldMk cId="1056902081" sldId="269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0CE51-8A82-47B8-9830-77B396C92E74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6822A-A9C6-4C0B-9A79-63327377D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768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71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41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79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46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62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53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1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65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43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67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29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41F52-47BC-4A2E-8188-B7248B96B723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8E81A-72E3-450D-B14E-346A5ED57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61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5509" y="804792"/>
            <a:ext cx="11320981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11500" b="1" i="0" u="sng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Factorising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uadratics </a:t>
            </a:r>
          </a:p>
          <a:p>
            <a:pPr algn="ctr"/>
            <a:r>
              <a:rPr lang="en-US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(when a &gt; 1)</a:t>
            </a:r>
            <a:r>
              <a:rPr lang="en-US" sz="9600" b="1" dirty="0"/>
              <a:t> 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1894655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652814" y="212945"/>
          <a:ext cx="3946212" cy="1116330"/>
        </p:xfrm>
        <a:graphic>
          <a:graphicData uri="http://schemas.openxmlformats.org/drawingml/2006/table">
            <a:tbl>
              <a:tblPr/>
              <a:tblGrid>
                <a:gridCol w="394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Product = </a:t>
                      </a:r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ac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 =</a:t>
                      </a:r>
                      <a:r>
                        <a:rPr lang="en-GB" sz="36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r>
                        <a:rPr lang="en-GB" sz="36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 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05223" y="2990158"/>
          <a:ext cx="7164160" cy="923925"/>
        </p:xfrm>
        <a:graphic>
          <a:graphicData uri="http://schemas.openxmlformats.org/drawingml/2006/table">
            <a:tbl>
              <a:tblPr/>
              <a:tblGrid>
                <a:gridCol w="716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GB" sz="6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</a:t>
                      </a:r>
                      <a:r>
                        <a:rPr lang="en-GB" sz="6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en-GB" sz="6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+ (</a:t>
                      </a:r>
                      <a:r>
                        <a:rPr lang="en-GB" sz="6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+ 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70370" y="1656937"/>
            <a:ext cx="2341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B050"/>
                </a:solidFill>
              </a:rPr>
              <a:t>9 </a:t>
            </a:r>
            <a:r>
              <a:rPr lang="en-GB" sz="4800" dirty="0"/>
              <a:t>and</a:t>
            </a:r>
            <a:r>
              <a:rPr lang="en-GB" sz="4800" b="1" dirty="0">
                <a:solidFill>
                  <a:srgbClr val="00B050"/>
                </a:solidFill>
              </a:rPr>
              <a:t> 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97542" y="1564605"/>
            <a:ext cx="52245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ctr"/>
            <a:r>
              <a:rPr lang="en-GB" sz="6000" dirty="0"/>
              <a:t>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+ </a:t>
            </a:r>
            <a:r>
              <a:rPr lang="en-GB" sz="6000" dirty="0">
                <a:solidFill>
                  <a:srgbClr val="00B050"/>
                </a:solidFill>
                <a:cs typeface="Times New Roman" panose="02020603050405020304" pitchFamily="18" charset="0"/>
              </a:rPr>
              <a:t>9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solidFill>
                  <a:srgbClr val="00B050"/>
                </a:solidFill>
              </a:rPr>
              <a:t> + 2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/>
              <a:t>+ 6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017290" y="5695768"/>
          <a:ext cx="4898525" cy="923925"/>
        </p:xfrm>
        <a:graphic>
          <a:graphicData uri="http://schemas.openxmlformats.org/drawingml/2006/table">
            <a:tbl>
              <a:tblPr/>
              <a:tblGrid>
                <a:gridCol w="4898525">
                  <a:extLst>
                    <a:ext uri="{9D8B030D-6E8A-4147-A177-3AD203B41FA5}">
                      <a16:colId xmlns:a16="http://schemas.microsoft.com/office/drawing/2014/main" val="64047965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sz="6000" b="0" i="1" u="none" strike="noStrike" dirty="0">
                          <a:solidFill>
                            <a:srgbClr val="FF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0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sz="6000" b="0" i="0" u="none" strike="noStrike" baseline="0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 2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sz="6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3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42622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017290" y="173254"/>
            <a:ext cx="415049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/>
              <a:t> + </a:t>
            </a:r>
            <a:r>
              <a:rPr lang="en-GB" sz="6000" dirty="0">
                <a:solidFill>
                  <a:srgbClr val="00B050"/>
                </a:solidFill>
              </a:rPr>
              <a:t>11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+ 6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498229" y="4342963"/>
          <a:ext cx="5936646" cy="923925"/>
        </p:xfrm>
        <a:graphic>
          <a:graphicData uri="http://schemas.openxmlformats.org/drawingml/2006/table">
            <a:tbl>
              <a:tblPr/>
              <a:tblGrid>
                <a:gridCol w="5936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  <a:cs typeface="+mn-cs"/>
                        </a:rPr>
                        <a:t>3</a:t>
                      </a:r>
                      <a:r>
                        <a:rPr lang="en-GB" sz="6000" b="0" i="1" u="none" strike="noStrike" dirty="0">
                          <a:solidFill>
                            <a:srgbClr val="FF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+ 3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+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+ 3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933217" y="3914083"/>
            <a:ext cx="36658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/>
              <a:t>Factorise in Pairs</a:t>
            </a:r>
          </a:p>
        </p:txBody>
      </p:sp>
    </p:spTree>
    <p:extLst>
      <p:ext uri="{BB962C8B-B14F-4D97-AF65-F5344CB8AC3E}">
        <p14:creationId xmlns:p14="http://schemas.microsoft.com/office/powerpoint/2010/main" val="368798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634015"/>
              </p:ext>
            </p:extLst>
          </p:nvPr>
        </p:nvGraphicFramePr>
        <p:xfrm>
          <a:off x="7652814" y="212945"/>
          <a:ext cx="3946212" cy="1116330"/>
        </p:xfrm>
        <a:graphic>
          <a:graphicData uri="http://schemas.openxmlformats.org/drawingml/2006/table">
            <a:tbl>
              <a:tblPr/>
              <a:tblGrid>
                <a:gridCol w="394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Product = </a:t>
                      </a:r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ac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-8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 =</a:t>
                      </a:r>
                      <a:r>
                        <a:rPr lang="en-GB" sz="36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r>
                        <a:rPr lang="en-GB" sz="36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 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74228"/>
              </p:ext>
            </p:extLst>
          </p:nvPr>
        </p:nvGraphicFramePr>
        <p:xfrm>
          <a:off x="705223" y="2990158"/>
          <a:ext cx="7164160" cy="923925"/>
        </p:xfrm>
        <a:graphic>
          <a:graphicData uri="http://schemas.openxmlformats.org/drawingml/2006/table">
            <a:tbl>
              <a:tblPr/>
              <a:tblGrid>
                <a:gridCol w="716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GB" sz="6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+ (</a:t>
                      </a:r>
                      <a:r>
                        <a:rPr lang="en-GB" sz="6000" dirty="0">
                          <a:solidFill>
                            <a:srgbClr val="00B050"/>
                          </a:solidFill>
                        </a:rPr>
                        <a:t>–</a:t>
                      </a:r>
                      <a:r>
                        <a:rPr lang="en-GB" sz="6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–</a:t>
                      </a:r>
                      <a:r>
                        <a:rPr lang="en-GB" sz="6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35734" y="1656937"/>
            <a:ext cx="2341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B050"/>
                </a:solidFill>
              </a:rPr>
              <a:t>4 </a:t>
            </a:r>
            <a:r>
              <a:rPr lang="en-GB" sz="4800" dirty="0"/>
              <a:t>and</a:t>
            </a:r>
            <a:r>
              <a:rPr lang="en-GB" sz="4800" b="1" dirty="0">
                <a:solidFill>
                  <a:srgbClr val="00B050"/>
                </a:solidFill>
              </a:rPr>
              <a:t> -2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92397" y="1564603"/>
            <a:ext cx="53992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ctr"/>
            <a:r>
              <a:rPr lang="en-GB" sz="6000" dirty="0"/>
              <a:t>2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+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  <a:cs typeface="Times New Roman" panose="02020603050405020304" pitchFamily="18" charset="0"/>
              </a:rPr>
              <a:t>4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–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2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/>
              <a:t>– 4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136794"/>
              </p:ext>
            </p:extLst>
          </p:nvPr>
        </p:nvGraphicFramePr>
        <p:xfrm>
          <a:off x="2114272" y="5695768"/>
          <a:ext cx="4898525" cy="923925"/>
        </p:xfrm>
        <a:graphic>
          <a:graphicData uri="http://schemas.openxmlformats.org/drawingml/2006/table">
            <a:tbl>
              <a:tblPr/>
              <a:tblGrid>
                <a:gridCol w="4898525">
                  <a:extLst>
                    <a:ext uri="{9D8B030D-6E8A-4147-A177-3AD203B41FA5}">
                      <a16:colId xmlns:a16="http://schemas.microsoft.com/office/drawing/2014/main" val="64047965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rgbClr val="FF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0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 – 2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sz="6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2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42622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511531" y="219053"/>
            <a:ext cx="37609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2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/>
              <a:t> + </a:t>
            </a:r>
            <a:r>
              <a:rPr lang="en-GB" sz="6000" dirty="0">
                <a:solidFill>
                  <a:srgbClr val="00B050"/>
                </a:solidFill>
              </a:rPr>
              <a:t>2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– 4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323913"/>
              </p:ext>
            </p:extLst>
          </p:nvPr>
        </p:nvGraphicFramePr>
        <p:xfrm>
          <a:off x="1498229" y="4342963"/>
          <a:ext cx="5936646" cy="923925"/>
        </p:xfrm>
        <a:graphic>
          <a:graphicData uri="http://schemas.openxmlformats.org/drawingml/2006/table">
            <a:tbl>
              <a:tblPr/>
              <a:tblGrid>
                <a:gridCol w="5936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  <a:cs typeface="+mn-cs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rgbClr val="FF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+ 2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–</a:t>
                      </a:r>
                      <a:r>
                        <a:rPr lang="en-GB" sz="6000" b="0" i="0" u="none" strike="noStrike" baseline="0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+ 2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933217" y="3914083"/>
            <a:ext cx="36658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/>
              <a:t>Factorise in Pairs</a:t>
            </a:r>
          </a:p>
        </p:txBody>
      </p:sp>
    </p:spTree>
    <p:extLst>
      <p:ext uri="{BB962C8B-B14F-4D97-AF65-F5344CB8AC3E}">
        <p14:creationId xmlns:p14="http://schemas.microsoft.com/office/powerpoint/2010/main" val="216832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84830" y="1496045"/>
                <a:ext cx="8212364" cy="518457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4</m:t>
                      </m:r>
                      <m:r>
                        <a:rPr lang="en-GB" sz="5400" i="1">
                          <a:latin typeface="Cambria Math"/>
                        </a:rPr>
                        <m:t>𝑥</m:t>
                      </m:r>
                      <m:r>
                        <a:rPr lang="en-GB" sz="5400" i="1">
                          <a:latin typeface="Cambria Math"/>
                        </a:rPr>
                        <m:t>²−4</m:t>
                      </m:r>
                      <m:r>
                        <a:rPr lang="en-GB" sz="5400" i="1">
                          <a:latin typeface="Cambria Math"/>
                        </a:rPr>
                        <m:t>𝑥</m:t>
                      </m:r>
                      <m:r>
                        <a:rPr lang="en-GB" sz="5400" i="1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GB" sz="5400" dirty="0"/>
              </a:p>
              <a:p>
                <a:pPr marL="0" indent="0">
                  <a:buNone/>
                </a:pPr>
                <a:endParaRPr lang="en-GB" sz="3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5400" i="1">
                          <a:latin typeface="Cambria Math"/>
                        </a:rPr>
                        <m:t>−2</m:t>
                      </m:r>
                      <m:r>
                        <a:rPr lang="en-GB" sz="5400" i="1">
                          <a:latin typeface="Cambria Math"/>
                        </a:rPr>
                        <m:t>𝑥</m:t>
                      </m:r>
                      <m:r>
                        <a:rPr lang="en-GB" sz="5400" i="1">
                          <a:latin typeface="Cambria Math"/>
                        </a:rPr>
                        <m:t> −2</m:t>
                      </m:r>
                      <m:r>
                        <a:rPr lang="en-GB" sz="5400" i="1">
                          <a:latin typeface="Cambria Math"/>
                        </a:rPr>
                        <m:t>𝑥</m:t>
                      </m:r>
                      <m:r>
                        <a:rPr lang="en-GB" sz="5400" i="1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GB" sz="5400" dirty="0"/>
              </a:p>
              <a:p>
                <a:pPr marL="0" indent="0">
                  <a:buNone/>
                </a:pPr>
                <a:endParaRPr lang="en-GB" sz="4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latin typeface="Cambria Math"/>
                            </a:rPr>
                            <m:t>−</m:t>
                          </m:r>
                          <m:r>
                            <a:rPr lang="en-GB" sz="5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5400" i="1">
                          <a:latin typeface="Cambria Math"/>
                        </a:rPr>
                        <m:t>−1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/>
                            </a:rPr>
                            <m:t>2</m:t>
                          </m:r>
                          <m:r>
                            <a:rPr lang="en-GB" sz="5400" i="1">
                              <a:latin typeface="Cambria Math"/>
                            </a:rPr>
                            <m:t>𝑥</m:t>
                          </m:r>
                          <m:r>
                            <a:rPr lang="en-GB" sz="5400" i="1">
                              <a:latin typeface="Cambria Math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  <a:p>
                <a:pPr marL="0" indent="0">
                  <a:buNone/>
                </a:pPr>
                <a:endParaRPr lang="en-GB" sz="3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latin typeface="Cambria Math"/>
                            </a:rPr>
                            <m:t>−</m:t>
                          </m:r>
                          <m:r>
                            <a:rPr lang="en-GB" sz="5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5400" i="1">
                          <a:latin typeface="Cambria Math"/>
                        </a:rPr>
                        <m:t>(2</m:t>
                      </m:r>
                      <m:r>
                        <a:rPr lang="en-GB" sz="5400" i="1">
                          <a:latin typeface="Cambria Math"/>
                        </a:rPr>
                        <m:t>𝑥</m:t>
                      </m:r>
                      <m:r>
                        <a:rPr lang="en-GB" sz="5400" i="1">
                          <a:latin typeface="Cambria Math"/>
                        </a:rPr>
                        <m:t>−1)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4830" y="1496045"/>
                <a:ext cx="8212364" cy="518457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524000" y="116632"/>
            <a:ext cx="91600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750"/>
              </a:spcBef>
            </a:pPr>
            <a:r>
              <a:rPr lang="en-GB" sz="8000" b="1" dirty="0"/>
              <a:t>Spot the mistake!</a:t>
            </a:r>
          </a:p>
        </p:txBody>
      </p:sp>
      <p:sp>
        <p:nvSpPr>
          <p:cNvPr id="2" name="Rectangle 1"/>
          <p:cNvSpPr/>
          <p:nvPr/>
        </p:nvSpPr>
        <p:spPr>
          <a:xfrm>
            <a:off x="2370619" y="4088333"/>
            <a:ext cx="3397135" cy="1041862"/>
          </a:xfrm>
          <a:prstGeom prst="rect">
            <a:avLst/>
          </a:prstGeom>
          <a:solidFill>
            <a:srgbClr val="FF00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71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53768" y="356539"/>
            <a:ext cx="1055288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</a:rPr>
              <a:t>2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aseline="30000" dirty="0"/>
              <a:t>2</a:t>
            </a:r>
            <a:r>
              <a:rPr lang="en-GB" sz="16600" dirty="0"/>
              <a:t> </a:t>
            </a:r>
            <a:r>
              <a:rPr lang="en-GB" sz="16600" dirty="0">
                <a:solidFill>
                  <a:srgbClr val="FFC000"/>
                </a:solidFill>
              </a:rPr>
              <a:t>+</a:t>
            </a:r>
            <a:r>
              <a:rPr lang="en-GB" sz="16600" dirty="0"/>
              <a:t> </a:t>
            </a:r>
            <a:r>
              <a:rPr lang="en-GB" sz="16600" dirty="0">
                <a:solidFill>
                  <a:srgbClr val="FFC000"/>
                </a:solidFill>
              </a:rPr>
              <a:t>2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/>
              <a:t> </a:t>
            </a:r>
            <a:r>
              <a:rPr lang="en-GB" sz="16600" dirty="0">
                <a:solidFill>
                  <a:srgbClr val="00B050"/>
                </a:solidFill>
              </a:rPr>
              <a:t>– 4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01061" y="3364795"/>
            <a:ext cx="1035572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</a:rPr>
              <a:t>a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aseline="30000" dirty="0"/>
              <a:t>2</a:t>
            </a:r>
            <a:r>
              <a:rPr lang="en-GB" sz="16600" dirty="0"/>
              <a:t> </a:t>
            </a:r>
            <a:r>
              <a:rPr lang="en-GB" sz="16600" dirty="0">
                <a:solidFill>
                  <a:srgbClr val="FFC000"/>
                </a:solidFill>
              </a:rPr>
              <a:t>+</a:t>
            </a:r>
            <a:r>
              <a:rPr lang="en-GB" sz="16600" dirty="0"/>
              <a:t> </a:t>
            </a:r>
            <a:r>
              <a:rPr lang="en-GB" sz="16600" dirty="0" err="1">
                <a:solidFill>
                  <a:srgbClr val="FFC000"/>
                </a:solidFill>
              </a:rPr>
              <a:t>b</a:t>
            </a:r>
            <a:r>
              <a:rPr lang="en-GB" sz="16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/>
              <a:t> </a:t>
            </a:r>
            <a:r>
              <a:rPr lang="en-GB" sz="16600" dirty="0">
                <a:solidFill>
                  <a:srgbClr val="00B050"/>
                </a:solidFill>
              </a:rPr>
              <a:t>+</a:t>
            </a:r>
            <a:r>
              <a:rPr lang="en-GB" sz="16600" dirty="0"/>
              <a:t> </a:t>
            </a:r>
            <a:r>
              <a:rPr lang="en-GB" sz="16600" dirty="0">
                <a:solidFill>
                  <a:srgbClr val="00B050"/>
                </a:solidFill>
              </a:rPr>
              <a:t>c</a:t>
            </a:r>
            <a:r>
              <a:rPr lang="en-GB" sz="16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690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28168" y="1553752"/>
            <a:ext cx="733566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/>
              <a:t>2</a:t>
            </a:r>
            <a:r>
              <a:rPr lang="en-GB" sz="11500" dirty="0"/>
              <a:t> – 5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3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4078742"/>
            <a:ext cx="12192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a </a:t>
            </a:r>
            <a:r>
              <a:rPr lang="en-GB" sz="11500" dirty="0"/>
              <a:t>= </a:t>
            </a:r>
            <a:r>
              <a:rPr lang="en-GB" sz="11500" dirty="0">
                <a:solidFill>
                  <a:schemeClr val="bg1"/>
                </a:solidFill>
              </a:rPr>
              <a:t>3</a:t>
            </a:r>
            <a:r>
              <a:rPr lang="en-GB" sz="11500" dirty="0"/>
              <a:t>  </a:t>
            </a:r>
            <a:r>
              <a:rPr lang="en-GB" sz="11500" dirty="0">
                <a:solidFill>
                  <a:srgbClr val="FFC000"/>
                </a:solidFill>
              </a:rPr>
              <a:t>b</a:t>
            </a:r>
            <a:r>
              <a:rPr lang="en-GB" sz="11500" dirty="0"/>
              <a:t> = </a:t>
            </a:r>
            <a:r>
              <a:rPr lang="en-GB" sz="11500" dirty="0">
                <a:solidFill>
                  <a:schemeClr val="bg1"/>
                </a:solidFill>
              </a:rPr>
              <a:t>-5</a:t>
            </a:r>
            <a:r>
              <a:rPr lang="en-GB" sz="11500" dirty="0"/>
              <a:t>  </a:t>
            </a:r>
            <a:r>
              <a:rPr lang="en-GB" sz="11500" dirty="0">
                <a:solidFill>
                  <a:srgbClr val="00B050"/>
                </a:solidFill>
              </a:rPr>
              <a:t>c</a:t>
            </a:r>
            <a:r>
              <a:rPr lang="en-GB" sz="11500" dirty="0"/>
              <a:t> = </a:t>
            </a:r>
            <a:r>
              <a:rPr lang="en-GB" sz="11500" dirty="0">
                <a:solidFill>
                  <a:schemeClr val="bg1"/>
                </a:solidFill>
              </a:rPr>
              <a:t>-3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356840"/>
            <a:ext cx="121381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value of the a, b and c?</a:t>
            </a:r>
          </a:p>
        </p:txBody>
      </p:sp>
      <p:sp>
        <p:nvSpPr>
          <p:cNvPr id="3" name="Rectangle 2"/>
          <p:cNvSpPr/>
          <p:nvPr/>
        </p:nvSpPr>
        <p:spPr>
          <a:xfrm>
            <a:off x="2613762" y="4159508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FF0000"/>
                </a:solidFill>
              </a:rPr>
              <a:t>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59189" y="4078742"/>
            <a:ext cx="138371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FFC000"/>
                </a:solidFill>
              </a:rPr>
              <a:t>-5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24946" y="4078742"/>
            <a:ext cx="138371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00B050"/>
                </a:solidFill>
              </a:rPr>
              <a:t>-3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69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28168" y="1553752"/>
            <a:ext cx="733566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5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/>
              <a:t>2</a:t>
            </a:r>
            <a:r>
              <a:rPr lang="en-GB" sz="11500" dirty="0"/>
              <a:t> – 3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4078742"/>
            <a:ext cx="12192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a </a:t>
            </a:r>
            <a:r>
              <a:rPr lang="en-GB" sz="11500" dirty="0"/>
              <a:t>= </a:t>
            </a:r>
            <a:r>
              <a:rPr lang="en-GB" sz="11500" dirty="0">
                <a:solidFill>
                  <a:schemeClr val="bg1"/>
                </a:solidFill>
              </a:rPr>
              <a:t>3</a:t>
            </a:r>
            <a:r>
              <a:rPr lang="en-GB" sz="11500" dirty="0"/>
              <a:t>   </a:t>
            </a:r>
            <a:r>
              <a:rPr lang="en-GB" sz="11500" dirty="0">
                <a:solidFill>
                  <a:srgbClr val="FFC000"/>
                </a:solidFill>
              </a:rPr>
              <a:t>b</a:t>
            </a:r>
            <a:r>
              <a:rPr lang="en-GB" sz="11500" dirty="0"/>
              <a:t> = </a:t>
            </a:r>
            <a:r>
              <a:rPr lang="en-GB" sz="11500" dirty="0">
                <a:solidFill>
                  <a:schemeClr val="bg1"/>
                </a:solidFill>
              </a:rPr>
              <a:t>-5</a:t>
            </a:r>
            <a:r>
              <a:rPr lang="en-GB" sz="11500" dirty="0"/>
              <a:t>  </a:t>
            </a:r>
            <a:r>
              <a:rPr lang="en-GB" sz="11500" dirty="0">
                <a:solidFill>
                  <a:srgbClr val="00B050"/>
                </a:solidFill>
              </a:rPr>
              <a:t>c</a:t>
            </a:r>
            <a:r>
              <a:rPr lang="en-GB" sz="11500" dirty="0"/>
              <a:t> = </a:t>
            </a:r>
            <a:r>
              <a:rPr lang="en-GB" sz="11500" dirty="0">
                <a:solidFill>
                  <a:schemeClr val="bg1"/>
                </a:solidFill>
              </a:rPr>
              <a:t>-3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356840"/>
            <a:ext cx="121381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value of the a, b and c?</a:t>
            </a:r>
          </a:p>
        </p:txBody>
      </p:sp>
      <p:sp>
        <p:nvSpPr>
          <p:cNvPr id="3" name="Rectangle 2"/>
          <p:cNvSpPr/>
          <p:nvPr/>
        </p:nvSpPr>
        <p:spPr>
          <a:xfrm>
            <a:off x="2613762" y="4159508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FF0000"/>
                </a:solidFill>
              </a:rPr>
              <a:t>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71216" y="4119125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FFC000"/>
                </a:solidFill>
              </a:rPr>
              <a:t>5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96742" y="4078742"/>
            <a:ext cx="138371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00B050"/>
                </a:solidFill>
              </a:rPr>
              <a:t>-3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28168" y="1553752"/>
            <a:ext cx="625523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2 – 5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/>
              <a:t>2</a:t>
            </a:r>
            <a:endParaRPr lang="en-GB" sz="11500" dirty="0"/>
          </a:p>
        </p:txBody>
      </p:sp>
      <p:sp>
        <p:nvSpPr>
          <p:cNvPr id="10" name="Rectangle 9"/>
          <p:cNvSpPr/>
          <p:nvPr/>
        </p:nvSpPr>
        <p:spPr>
          <a:xfrm>
            <a:off x="0" y="4078742"/>
            <a:ext cx="12192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a </a:t>
            </a:r>
            <a:r>
              <a:rPr lang="en-GB" sz="11500" dirty="0"/>
              <a:t>= </a:t>
            </a:r>
            <a:r>
              <a:rPr lang="en-GB" sz="11500" dirty="0">
                <a:solidFill>
                  <a:schemeClr val="bg1"/>
                </a:solidFill>
              </a:rPr>
              <a:t>3</a:t>
            </a:r>
            <a:r>
              <a:rPr lang="en-GB" sz="11500" dirty="0"/>
              <a:t>   </a:t>
            </a:r>
            <a:r>
              <a:rPr lang="en-GB" sz="11500" dirty="0">
                <a:solidFill>
                  <a:srgbClr val="FFC000"/>
                </a:solidFill>
              </a:rPr>
              <a:t>b</a:t>
            </a:r>
            <a:r>
              <a:rPr lang="en-GB" sz="11500" dirty="0"/>
              <a:t> = </a:t>
            </a:r>
            <a:r>
              <a:rPr lang="en-GB" sz="11500" dirty="0">
                <a:solidFill>
                  <a:schemeClr val="bg1"/>
                </a:solidFill>
              </a:rPr>
              <a:t>-5</a:t>
            </a:r>
            <a:r>
              <a:rPr lang="en-GB" sz="11500" dirty="0"/>
              <a:t>  </a:t>
            </a:r>
            <a:r>
              <a:rPr lang="en-GB" sz="11500" dirty="0">
                <a:solidFill>
                  <a:srgbClr val="00B050"/>
                </a:solidFill>
              </a:rPr>
              <a:t>c</a:t>
            </a:r>
            <a:r>
              <a:rPr lang="en-GB" sz="11500" dirty="0"/>
              <a:t> = </a:t>
            </a:r>
            <a:r>
              <a:rPr lang="en-GB" sz="11500" dirty="0">
                <a:solidFill>
                  <a:schemeClr val="bg1"/>
                </a:solidFill>
              </a:rPr>
              <a:t>-3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356840"/>
            <a:ext cx="121381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value of the a, b and c?</a:t>
            </a:r>
          </a:p>
        </p:txBody>
      </p:sp>
      <p:sp>
        <p:nvSpPr>
          <p:cNvPr id="3" name="Rectangle 2"/>
          <p:cNvSpPr/>
          <p:nvPr/>
        </p:nvSpPr>
        <p:spPr>
          <a:xfrm>
            <a:off x="2543752" y="4119125"/>
            <a:ext cx="138371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FF0000"/>
                </a:solidFill>
              </a:rPr>
              <a:t>-1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71216" y="4119125"/>
            <a:ext cx="138371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FFC000"/>
                </a:solidFill>
              </a:rPr>
              <a:t>-5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86643" y="4078742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>
                <a:solidFill>
                  <a:srgbClr val="00B050"/>
                </a:solidFill>
              </a:rPr>
              <a:t>2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8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889878"/>
              </p:ext>
            </p:extLst>
          </p:nvPr>
        </p:nvGraphicFramePr>
        <p:xfrm>
          <a:off x="1168588" y="762178"/>
          <a:ext cx="9854824" cy="5876925"/>
        </p:xfrm>
        <a:graphic>
          <a:graphicData uri="http://schemas.openxmlformats.org/drawingml/2006/table">
            <a:tbl>
              <a:tblPr/>
              <a:tblGrid>
                <a:gridCol w="1231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1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18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18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8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18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5831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2x</a:t>
                      </a:r>
                      <a:r>
                        <a:rPr lang="en-GB" sz="4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+ 2x - 4 </a:t>
                      </a:r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1)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(2x + 1)(x + 3)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53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31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2x</a:t>
                      </a:r>
                      <a:r>
                        <a:rPr lang="en-GB" sz="4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+ 7x + 3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2)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(3x + 1)(x - 1)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053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831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C)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2x</a:t>
                      </a:r>
                      <a:r>
                        <a:rPr lang="en-GB" sz="4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- 6x + 4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3)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(2x - 2)(x - 2)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053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831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D)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3x</a:t>
                      </a:r>
                      <a:r>
                        <a:rPr lang="en-GB" sz="4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- 2x - 1 </a:t>
                      </a:r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4)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(3x + 1)(x + 2)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1053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831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E)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3x</a:t>
                      </a:r>
                      <a:r>
                        <a:rPr lang="en-GB" sz="4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+ 7x + 2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5)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(2x - 2)(x + 2)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55976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Match the Expansions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293220" y="1416205"/>
            <a:ext cx="2960648" cy="11653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164980" y="2514600"/>
            <a:ext cx="3183674" cy="252575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98434" y="1321420"/>
            <a:ext cx="3055434" cy="48786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164980" y="3819293"/>
            <a:ext cx="3016405" cy="669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198434" y="4995746"/>
            <a:ext cx="3250581" cy="12991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99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8929" y="1021295"/>
            <a:ext cx="5394426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800" b="1" dirty="0">
                <a:solidFill>
                  <a:srgbClr val="000000"/>
                </a:solidFill>
                <a:latin typeface="Calibri" panose="020F0502020204030204" pitchFamily="34" charset="0"/>
              </a:rPr>
              <a:t>Expand</a:t>
            </a:r>
          </a:p>
          <a:p>
            <a:pPr algn="ctr" fontAlgn="b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(2</a:t>
            </a:r>
            <a:r>
              <a:rPr lang="en-GB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+ 3) (</a:t>
            </a:r>
            <a:r>
              <a:rPr lang="en-GB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+ 5)</a:t>
            </a:r>
          </a:p>
          <a:p>
            <a:pPr algn="ctr" fontAlgn="b"/>
            <a:endParaRPr lang="en-GB" sz="4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"/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33CC33"/>
                </a:solidFill>
                <a:latin typeface="Arial" panose="020B0604020202020204" pitchFamily="34" charset="0"/>
              </a:rPr>
              <a:t>10</a:t>
            </a:r>
            <a:r>
              <a:rPr lang="en-GB" sz="4800" i="1" dirty="0">
                <a:solidFill>
                  <a:srgbClr val="33CC33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33CC33"/>
                </a:solidFill>
                <a:latin typeface="Arial" panose="020B0604020202020204" pitchFamily="34" charset="0"/>
              </a:rPr>
              <a:t>3</a:t>
            </a:r>
            <a:r>
              <a:rPr lang="en-GB" sz="4800" i="1" dirty="0">
                <a:solidFill>
                  <a:srgbClr val="33CC33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FF3399"/>
                </a:solidFill>
                <a:latin typeface="Arial" panose="020B0604020202020204" pitchFamily="34" charset="0"/>
              </a:rPr>
              <a:t>15</a:t>
            </a:r>
          </a:p>
          <a:p>
            <a:pPr algn="ctr" fontAlgn="b"/>
            <a:endParaRPr lang="en-GB" sz="4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algn="ctr" fontAlgn="ctr"/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33CC33"/>
                </a:solidFill>
                <a:latin typeface="Arial" panose="020B0604020202020204" pitchFamily="34" charset="0"/>
              </a:rPr>
              <a:t>13</a:t>
            </a:r>
            <a:r>
              <a:rPr lang="en-GB" sz="4800" i="1" dirty="0">
                <a:solidFill>
                  <a:srgbClr val="33CC33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FF3399"/>
                </a:solidFill>
                <a:latin typeface="Arial" panose="020B0604020202020204" pitchFamily="34" charset="0"/>
              </a:rPr>
              <a:t>15</a:t>
            </a:r>
            <a:endParaRPr lang="en-GB" sz="4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31557" y="1021296"/>
            <a:ext cx="5394426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800" b="1" dirty="0">
                <a:solidFill>
                  <a:srgbClr val="000000"/>
                </a:solidFill>
                <a:latin typeface="Calibri" panose="020F0502020204030204" pitchFamily="34" charset="0"/>
              </a:rPr>
              <a:t>Factorise</a:t>
            </a:r>
          </a:p>
          <a:p>
            <a:pPr lvl="0" algn="ctr" fontAlgn="ctr"/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33CC33"/>
                </a:solidFill>
                <a:latin typeface="Arial" panose="020B0604020202020204" pitchFamily="34" charset="0"/>
              </a:rPr>
              <a:t>13</a:t>
            </a:r>
            <a:r>
              <a:rPr lang="en-GB" sz="4800" i="1" dirty="0">
                <a:solidFill>
                  <a:srgbClr val="33CC33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FF3399"/>
                </a:solidFill>
                <a:latin typeface="Arial" panose="020B0604020202020204" pitchFamily="34" charset="0"/>
              </a:rPr>
              <a:t>15</a:t>
            </a:r>
            <a:endParaRPr lang="en-GB" sz="4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algn="ctr" fontAlgn="b"/>
            <a:endParaRPr lang="en-GB" sz="4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 fontAlgn="b"/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33CC33"/>
                </a:solidFill>
                <a:latin typeface="Arial" panose="020B0604020202020204" pitchFamily="34" charset="0"/>
              </a:rPr>
              <a:t>10</a:t>
            </a:r>
            <a:r>
              <a:rPr lang="en-GB" sz="4800" i="1" dirty="0">
                <a:solidFill>
                  <a:srgbClr val="33CC33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33CC33"/>
                </a:solidFill>
                <a:latin typeface="Arial" panose="020B0604020202020204" pitchFamily="34" charset="0"/>
              </a:rPr>
              <a:t>3</a:t>
            </a:r>
            <a:r>
              <a:rPr lang="en-GB" sz="4800" i="1" dirty="0">
                <a:solidFill>
                  <a:srgbClr val="33CC33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</a:t>
            </a:r>
            <a:r>
              <a:rPr lang="en-GB" sz="4800" dirty="0">
                <a:solidFill>
                  <a:srgbClr val="FF3399"/>
                </a:solidFill>
                <a:latin typeface="Arial" panose="020B0604020202020204" pitchFamily="34" charset="0"/>
              </a:rPr>
              <a:t>15</a:t>
            </a:r>
          </a:p>
          <a:p>
            <a:pPr lvl="0" algn="ctr" fontAlgn="b"/>
            <a:endParaRPr lang="en-GB" sz="4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 fontAlgn="b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(2</a:t>
            </a:r>
            <a:r>
              <a:rPr lang="en-GB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+ 3) (</a:t>
            </a:r>
            <a:r>
              <a:rPr lang="en-GB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 + 5)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977054" y="446049"/>
            <a:ext cx="16726" cy="580978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20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8039" y="666402"/>
            <a:ext cx="1033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1: </a:t>
            </a:r>
            <a:r>
              <a:rPr lang="en-GB" sz="4800" dirty="0"/>
              <a:t>Identify sum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4800" dirty="0"/>
              <a:t>) and product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GB" sz="4800" dirty="0"/>
              <a:t>)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8039" y="2302623"/>
            <a:ext cx="7793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2: </a:t>
            </a:r>
            <a:r>
              <a:rPr lang="en-GB" sz="4800" dirty="0"/>
              <a:t>Un-simplify the 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term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2374" y="3938844"/>
            <a:ext cx="1033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3: </a:t>
            </a:r>
            <a:r>
              <a:rPr lang="en-GB" sz="4800" dirty="0"/>
              <a:t>Factorise in pairs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8039" y="5393845"/>
            <a:ext cx="1033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4:</a:t>
            </a:r>
            <a:r>
              <a:rPr lang="en-GB" sz="4800" dirty="0"/>
              <a:t> Write out the double brackets</a:t>
            </a:r>
          </a:p>
        </p:txBody>
      </p:sp>
    </p:spTree>
    <p:extLst>
      <p:ext uri="{BB962C8B-B14F-4D97-AF65-F5344CB8AC3E}">
        <p14:creationId xmlns:p14="http://schemas.microsoft.com/office/powerpoint/2010/main" val="352902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028637"/>
              </p:ext>
            </p:extLst>
          </p:nvPr>
        </p:nvGraphicFramePr>
        <p:xfrm>
          <a:off x="7652814" y="212945"/>
          <a:ext cx="3946212" cy="1116330"/>
        </p:xfrm>
        <a:graphic>
          <a:graphicData uri="http://schemas.openxmlformats.org/drawingml/2006/table">
            <a:tbl>
              <a:tblPr/>
              <a:tblGrid>
                <a:gridCol w="394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Product = </a:t>
                      </a:r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ac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 =</a:t>
                      </a:r>
                      <a:r>
                        <a:rPr lang="en-GB" sz="36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r>
                        <a:rPr lang="en-GB" sz="36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 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722089"/>
              </p:ext>
            </p:extLst>
          </p:nvPr>
        </p:nvGraphicFramePr>
        <p:xfrm>
          <a:off x="705223" y="2990158"/>
          <a:ext cx="7164160" cy="923925"/>
        </p:xfrm>
        <a:graphic>
          <a:graphicData uri="http://schemas.openxmlformats.org/drawingml/2006/table">
            <a:tbl>
              <a:tblPr/>
              <a:tblGrid>
                <a:gridCol w="716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</a:t>
                      </a:r>
                      <a:r>
                        <a:rPr lang="en-GB" sz="6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GB" sz="6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+ (</a:t>
                      </a:r>
                      <a:r>
                        <a:rPr lang="en-GB" sz="6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GB" sz="6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+ 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70370" y="1656937"/>
            <a:ext cx="2341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B050"/>
                </a:solidFill>
              </a:rPr>
              <a:t>10 </a:t>
            </a:r>
            <a:r>
              <a:rPr lang="en-GB" sz="4800" dirty="0"/>
              <a:t>and</a:t>
            </a:r>
            <a:r>
              <a:rPr lang="en-GB" sz="4800" b="1" dirty="0">
                <a:solidFill>
                  <a:srgbClr val="00B050"/>
                </a:solidFill>
              </a:rPr>
              <a:t>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97542" y="1564605"/>
            <a:ext cx="59795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ctr"/>
            <a:r>
              <a:rPr lang="en-GB" sz="6000" dirty="0"/>
              <a:t>2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+ </a:t>
            </a:r>
            <a:r>
              <a:rPr lang="en-GB" sz="6000" dirty="0">
                <a:solidFill>
                  <a:srgbClr val="00B050"/>
                </a:solidFill>
                <a:cs typeface="Times New Roman" panose="02020603050405020304" pitchFamily="18" charset="0"/>
              </a:rPr>
              <a:t>10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solidFill>
                  <a:srgbClr val="00B050"/>
                </a:solidFill>
              </a:rPr>
              <a:t> + 3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  <a:r>
              <a:rPr lang="en-GB" sz="6000" dirty="0"/>
              <a:t>+ 15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695314"/>
              </p:ext>
            </p:extLst>
          </p:nvPr>
        </p:nvGraphicFramePr>
        <p:xfrm>
          <a:off x="2017290" y="5695768"/>
          <a:ext cx="4898525" cy="923925"/>
        </p:xfrm>
        <a:graphic>
          <a:graphicData uri="http://schemas.openxmlformats.org/drawingml/2006/table">
            <a:tbl>
              <a:tblPr/>
              <a:tblGrid>
                <a:gridCol w="4898525">
                  <a:extLst>
                    <a:ext uri="{9D8B030D-6E8A-4147-A177-3AD203B41FA5}">
                      <a16:colId xmlns:a16="http://schemas.microsoft.com/office/drawing/2014/main" val="64047965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rgbClr val="FF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0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sz="6000" b="0" i="0" u="none" strike="noStrike" baseline="0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sz="6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42622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017290" y="173254"/>
            <a:ext cx="45400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2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/>
              <a:t> + </a:t>
            </a:r>
            <a:r>
              <a:rPr lang="en-GB" sz="6000" dirty="0">
                <a:solidFill>
                  <a:srgbClr val="00B050"/>
                </a:solidFill>
              </a:rPr>
              <a:t>13</a:t>
            </a:r>
            <a:r>
              <a:rPr lang="en-GB" sz="6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+ 15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527485"/>
              </p:ext>
            </p:extLst>
          </p:nvPr>
        </p:nvGraphicFramePr>
        <p:xfrm>
          <a:off x="1498229" y="4342963"/>
          <a:ext cx="5936646" cy="923925"/>
        </p:xfrm>
        <a:graphic>
          <a:graphicData uri="http://schemas.openxmlformats.org/drawingml/2006/table">
            <a:tbl>
              <a:tblPr/>
              <a:tblGrid>
                <a:gridCol w="5936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GB" sz="6000" b="0" i="1" u="none" strike="noStrike" dirty="0">
                          <a:solidFill>
                            <a:srgbClr val="FF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+ 5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+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GB" sz="60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+ 5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933217" y="3914083"/>
            <a:ext cx="36658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/>
              <a:t>Factorise in Pairs</a:t>
            </a:r>
          </a:p>
        </p:txBody>
      </p:sp>
    </p:spTree>
    <p:extLst>
      <p:ext uri="{BB962C8B-B14F-4D97-AF65-F5344CB8AC3E}">
        <p14:creationId xmlns:p14="http://schemas.microsoft.com/office/powerpoint/2010/main" val="135913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552</Words>
  <Application>Microsoft Office PowerPoint</Application>
  <PresentationFormat>Widescreen</PresentationFormat>
  <Paragraphs>127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2016-01-31T05:18:58Z</dcterms:created>
  <dcterms:modified xsi:type="dcterms:W3CDTF">2022-03-03T04:16:35Z</dcterms:modified>
</cp:coreProperties>
</file>