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0" r:id="rId2"/>
    <p:sldId id="268" r:id="rId3"/>
    <p:sldId id="271" r:id="rId4"/>
    <p:sldId id="269" r:id="rId5"/>
    <p:sldId id="27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DA8F44-CDFD-480F-9E12-793BFE2EF383}" v="20" dt="2021-11-30T05:22:45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EDA8F44-CDFD-480F-9E12-793BFE2EF383}"/>
    <pc:docChg chg="modSld">
      <pc:chgData name="Stewart Gale" userId="3647ddd2-6040-41ae-a96d-232c23482af8" providerId="ADAL" clId="{0EDA8F44-CDFD-480F-9E12-793BFE2EF383}" dt="2021-11-30T05:22:45.338" v="20"/>
      <pc:docMkLst>
        <pc:docMk/>
      </pc:docMkLst>
      <pc:sldChg chg="modSp mod modAnim">
        <pc:chgData name="Stewart Gale" userId="3647ddd2-6040-41ae-a96d-232c23482af8" providerId="ADAL" clId="{0EDA8F44-CDFD-480F-9E12-793BFE2EF383}" dt="2021-11-30T05:20:44.505" v="9"/>
        <pc:sldMkLst>
          <pc:docMk/>
          <pc:sldMk cId="2693923925" sldId="269"/>
        </pc:sldMkLst>
        <pc:spChg chg="mod">
          <ac:chgData name="Stewart Gale" userId="3647ddd2-6040-41ae-a96d-232c23482af8" providerId="ADAL" clId="{0EDA8F44-CDFD-480F-9E12-793BFE2EF383}" dt="2021-11-30T05:20:26.762" v="5" actId="14100"/>
          <ac:spMkLst>
            <pc:docMk/>
            <pc:sldMk cId="2693923925" sldId="269"/>
            <ac:spMk id="41" creationId="{5B7C0B66-EC05-4ED6-B9F9-318424837AAD}"/>
          </ac:spMkLst>
        </pc:spChg>
      </pc:sldChg>
      <pc:sldChg chg="modAnim">
        <pc:chgData name="Stewart Gale" userId="3647ddd2-6040-41ae-a96d-232c23482af8" providerId="ADAL" clId="{0EDA8F44-CDFD-480F-9E12-793BFE2EF383}" dt="2021-11-30T05:22:45.338" v="20"/>
        <pc:sldMkLst>
          <pc:docMk/>
          <pc:sldMk cId="632999187" sldId="270"/>
        </pc:sldMkLst>
      </pc:sldChg>
    </pc:docChg>
  </pc:docChgLst>
  <pc:docChgLst>
    <pc:chgData name="Stewart Gale" userId="3647ddd2-6040-41ae-a96d-232c23482af8" providerId="ADAL" clId="{FCE6937A-EEF0-4BCA-99C5-C6012F2A8FF0}"/>
    <pc:docChg chg="custSel addSld delSld modSld">
      <pc:chgData name="Stewart Gale" userId="3647ddd2-6040-41ae-a96d-232c23482af8" providerId="ADAL" clId="{FCE6937A-EEF0-4BCA-99C5-C6012F2A8FF0}" dt="2021-11-23T04:28:03.361" v="62" actId="21"/>
      <pc:docMkLst>
        <pc:docMk/>
      </pc:docMkLst>
      <pc:sldChg chg="del">
        <pc:chgData name="Stewart Gale" userId="3647ddd2-6040-41ae-a96d-232c23482af8" providerId="ADAL" clId="{FCE6937A-EEF0-4BCA-99C5-C6012F2A8FF0}" dt="2021-11-23T04:24:58.003" v="1" actId="47"/>
        <pc:sldMkLst>
          <pc:docMk/>
          <pc:sldMk cId="3299728583" sldId="257"/>
        </pc:sldMkLst>
      </pc:sldChg>
      <pc:sldChg chg="addSp delSp modSp mod delAnim">
        <pc:chgData name="Stewart Gale" userId="3647ddd2-6040-41ae-a96d-232c23482af8" providerId="ADAL" clId="{FCE6937A-EEF0-4BCA-99C5-C6012F2A8FF0}" dt="2021-11-23T04:27:16.436" v="56" actId="21"/>
        <pc:sldMkLst>
          <pc:docMk/>
          <pc:sldMk cId="3295666427" sldId="260"/>
        </pc:sldMkLst>
        <pc:spChg chg="mod">
          <ac:chgData name="Stewart Gale" userId="3647ddd2-6040-41ae-a96d-232c23482af8" providerId="ADAL" clId="{FCE6937A-EEF0-4BCA-99C5-C6012F2A8FF0}" dt="2021-11-23T04:25:24.005" v="13" actId="1076"/>
          <ac:spMkLst>
            <pc:docMk/>
            <pc:sldMk cId="3295666427" sldId="260"/>
            <ac:spMk id="2" creationId="{00000000-0000-0000-0000-000000000000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13" creationId="{C8E51669-D14C-4D2E-9340-EE8A3B97DE8D}"/>
          </ac:spMkLst>
        </pc:spChg>
        <pc:spChg chg="del mod">
          <ac:chgData name="Stewart Gale" userId="3647ddd2-6040-41ae-a96d-232c23482af8" providerId="ADAL" clId="{FCE6937A-EEF0-4BCA-99C5-C6012F2A8FF0}" dt="2021-11-23T04:25:52.510" v="45" actId="478"/>
          <ac:spMkLst>
            <pc:docMk/>
            <pc:sldMk cId="3295666427" sldId="260"/>
            <ac:spMk id="14" creationId="{5B7C0B66-EC05-4ED6-B9F9-318424837AAD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15" creationId="{C8E51669-D14C-4D2E-9340-EE8A3B97DE8D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16" creationId="{C8E51669-D14C-4D2E-9340-EE8A3B97DE8D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17" creationId="{C8E51669-D14C-4D2E-9340-EE8A3B97DE8D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18" creationId="{C8E51669-D14C-4D2E-9340-EE8A3B97DE8D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19" creationId="{C8E51669-D14C-4D2E-9340-EE8A3B97DE8D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20" creationId="{C8E51669-D14C-4D2E-9340-EE8A3B97DE8D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21" creationId="{C8E51669-D14C-4D2E-9340-EE8A3B97DE8D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22" creationId="{C8E51669-D14C-4D2E-9340-EE8A3B97DE8D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23" creationId="{C8E51669-D14C-4D2E-9340-EE8A3B97DE8D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24" creationId="{C8E51669-D14C-4D2E-9340-EE8A3B97DE8D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25" creationId="{C8E51669-D14C-4D2E-9340-EE8A3B97DE8D}"/>
          </ac:spMkLst>
        </pc:spChg>
        <pc:spChg chg="del mod">
          <ac:chgData name="Stewart Gale" userId="3647ddd2-6040-41ae-a96d-232c23482af8" providerId="ADAL" clId="{FCE6937A-EEF0-4BCA-99C5-C6012F2A8FF0}" dt="2021-11-23T04:25:52.510" v="45" actId="478"/>
          <ac:spMkLst>
            <pc:docMk/>
            <pc:sldMk cId="3295666427" sldId="260"/>
            <ac:spMk id="26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2.510" v="45" actId="478"/>
          <ac:spMkLst>
            <pc:docMk/>
            <pc:sldMk cId="3295666427" sldId="260"/>
            <ac:spMk id="27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2.510" v="45" actId="478"/>
          <ac:spMkLst>
            <pc:docMk/>
            <pc:sldMk cId="3295666427" sldId="260"/>
            <ac:spMk id="28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4.960" v="46" actId="478"/>
          <ac:spMkLst>
            <pc:docMk/>
            <pc:sldMk cId="3295666427" sldId="260"/>
            <ac:spMk id="29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4.960" v="46" actId="478"/>
          <ac:spMkLst>
            <pc:docMk/>
            <pc:sldMk cId="3295666427" sldId="260"/>
            <ac:spMk id="30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4.960" v="46" actId="478"/>
          <ac:spMkLst>
            <pc:docMk/>
            <pc:sldMk cId="3295666427" sldId="260"/>
            <ac:spMk id="31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7.549" v="47" actId="478"/>
          <ac:spMkLst>
            <pc:docMk/>
            <pc:sldMk cId="3295666427" sldId="260"/>
            <ac:spMk id="33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7.549" v="47" actId="478"/>
          <ac:spMkLst>
            <pc:docMk/>
            <pc:sldMk cId="3295666427" sldId="260"/>
            <ac:spMk id="34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7.549" v="47" actId="478"/>
          <ac:spMkLst>
            <pc:docMk/>
            <pc:sldMk cId="3295666427" sldId="260"/>
            <ac:spMk id="35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7.549" v="47" actId="478"/>
          <ac:spMkLst>
            <pc:docMk/>
            <pc:sldMk cId="3295666427" sldId="260"/>
            <ac:spMk id="36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4.960" v="46" actId="478"/>
          <ac:spMkLst>
            <pc:docMk/>
            <pc:sldMk cId="3295666427" sldId="260"/>
            <ac:spMk id="38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7.549" v="47" actId="478"/>
          <ac:spMkLst>
            <pc:docMk/>
            <pc:sldMk cId="3295666427" sldId="260"/>
            <ac:spMk id="39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7.549" v="47" actId="478"/>
          <ac:spMkLst>
            <pc:docMk/>
            <pc:sldMk cId="3295666427" sldId="260"/>
            <ac:spMk id="40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7.549" v="47" actId="478"/>
          <ac:spMkLst>
            <pc:docMk/>
            <pc:sldMk cId="3295666427" sldId="260"/>
            <ac:spMk id="41" creationId="{5B7C0B66-EC05-4ED6-B9F9-318424837AAD}"/>
          </ac:spMkLst>
        </pc:spChg>
        <pc:spChg chg="del mod">
          <ac:chgData name="Stewart Gale" userId="3647ddd2-6040-41ae-a96d-232c23482af8" providerId="ADAL" clId="{FCE6937A-EEF0-4BCA-99C5-C6012F2A8FF0}" dt="2021-11-23T04:25:57.549" v="47" actId="478"/>
          <ac:spMkLst>
            <pc:docMk/>
            <pc:sldMk cId="3295666427" sldId="260"/>
            <ac:spMk id="42" creationId="{5B7C0B66-EC05-4ED6-B9F9-318424837AAD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43" creationId="{00000000-0000-0000-0000-000000000000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44" creationId="{00000000-0000-0000-0000-000000000000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45" creationId="{00000000-0000-0000-0000-000000000000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46" creationId="{00000000-0000-0000-0000-000000000000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47" creationId="{00000000-0000-0000-0000-000000000000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48" creationId="{00000000-0000-0000-0000-000000000000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49" creationId="{00000000-0000-0000-0000-000000000000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50" creationId="{00000000-0000-0000-0000-000000000000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51" creationId="{00000000-0000-0000-0000-000000000000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52" creationId="{00000000-0000-0000-0000-000000000000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53" creationId="{00000000-0000-0000-0000-000000000000}"/>
          </ac:spMkLst>
        </pc:spChg>
        <pc:spChg chg="mod">
          <ac:chgData name="Stewart Gale" userId="3647ddd2-6040-41ae-a96d-232c23482af8" providerId="ADAL" clId="{FCE6937A-EEF0-4BCA-99C5-C6012F2A8FF0}" dt="2021-11-23T04:25:19.480" v="12" actId="1076"/>
          <ac:spMkLst>
            <pc:docMk/>
            <pc:sldMk cId="3295666427" sldId="260"/>
            <ac:spMk id="54" creationId="{00000000-0000-0000-0000-000000000000}"/>
          </ac:spMkLst>
        </pc:spChg>
        <pc:picChg chg="add del mod modCrop">
          <ac:chgData name="Stewart Gale" userId="3647ddd2-6040-41ae-a96d-232c23482af8" providerId="ADAL" clId="{FCE6937A-EEF0-4BCA-99C5-C6012F2A8FF0}" dt="2021-11-23T04:27:16.436" v="56" actId="21"/>
          <ac:picMkLst>
            <pc:docMk/>
            <pc:sldMk cId="3295666427" sldId="260"/>
            <ac:picMk id="3" creationId="{FD3A1527-9CE1-43B0-A659-36B4AB7E8F3B}"/>
          </ac:picMkLst>
        </pc:picChg>
        <pc:picChg chg="del">
          <ac:chgData name="Stewart Gale" userId="3647ddd2-6040-41ae-a96d-232c23482af8" providerId="ADAL" clId="{FCE6937A-EEF0-4BCA-99C5-C6012F2A8FF0}" dt="2021-11-23T04:25:00.527" v="5" actId="478"/>
          <ac:picMkLst>
            <pc:docMk/>
            <pc:sldMk cId="3295666427" sldId="260"/>
            <ac:picMk id="37" creationId="{00000000-0000-0000-0000-000000000000}"/>
          </ac:picMkLst>
        </pc:picChg>
      </pc:sldChg>
      <pc:sldChg chg="del">
        <pc:chgData name="Stewart Gale" userId="3647ddd2-6040-41ae-a96d-232c23482af8" providerId="ADAL" clId="{FCE6937A-EEF0-4BCA-99C5-C6012F2A8FF0}" dt="2021-11-23T04:24:57.624" v="0" actId="47"/>
        <pc:sldMkLst>
          <pc:docMk/>
          <pc:sldMk cId="1463067618" sldId="266"/>
        </pc:sldMkLst>
      </pc:sldChg>
      <pc:sldChg chg="del">
        <pc:chgData name="Stewart Gale" userId="3647ddd2-6040-41ae-a96d-232c23482af8" providerId="ADAL" clId="{FCE6937A-EEF0-4BCA-99C5-C6012F2A8FF0}" dt="2021-11-23T04:24:58.277" v="2" actId="47"/>
        <pc:sldMkLst>
          <pc:docMk/>
          <pc:sldMk cId="548327092" sldId="267"/>
        </pc:sldMkLst>
      </pc:sldChg>
      <pc:sldChg chg="addSp delSp modSp mod delAnim">
        <pc:chgData name="Stewart Gale" userId="3647ddd2-6040-41ae-a96d-232c23482af8" providerId="ADAL" clId="{FCE6937A-EEF0-4BCA-99C5-C6012F2A8FF0}" dt="2021-11-23T04:28:03.361" v="62" actId="21"/>
        <pc:sldMkLst>
          <pc:docMk/>
          <pc:sldMk cId="593133655" sldId="268"/>
        </pc:sldMkLst>
        <pc:spChg chg="mod">
          <ac:chgData name="Stewart Gale" userId="3647ddd2-6040-41ae-a96d-232c23482af8" providerId="ADAL" clId="{FCE6937A-EEF0-4BCA-99C5-C6012F2A8FF0}" dt="2021-11-23T04:25:11.679" v="11" actId="1076"/>
          <ac:spMkLst>
            <pc:docMk/>
            <pc:sldMk cId="593133655" sldId="268"/>
            <ac:spMk id="2" creationId="{00000000-0000-0000-0000-000000000000}"/>
          </ac:spMkLst>
        </pc:spChg>
        <pc:spChg chg="del">
          <ac:chgData name="Stewart Gale" userId="3647ddd2-6040-41ae-a96d-232c23482af8" providerId="ADAL" clId="{FCE6937A-EEF0-4BCA-99C5-C6012F2A8FF0}" dt="2021-11-23T04:26:03.347" v="48" actId="478"/>
          <ac:spMkLst>
            <pc:docMk/>
            <pc:sldMk cId="593133655" sldId="268"/>
            <ac:spMk id="14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3.347" v="48" actId="478"/>
          <ac:spMkLst>
            <pc:docMk/>
            <pc:sldMk cId="593133655" sldId="268"/>
            <ac:spMk id="26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3.347" v="48" actId="478"/>
          <ac:spMkLst>
            <pc:docMk/>
            <pc:sldMk cId="593133655" sldId="268"/>
            <ac:spMk id="27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3.347" v="48" actId="478"/>
          <ac:spMkLst>
            <pc:docMk/>
            <pc:sldMk cId="593133655" sldId="268"/>
            <ac:spMk id="28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6.164" v="49" actId="478"/>
          <ac:spMkLst>
            <pc:docMk/>
            <pc:sldMk cId="593133655" sldId="268"/>
            <ac:spMk id="29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6.164" v="49" actId="478"/>
          <ac:spMkLst>
            <pc:docMk/>
            <pc:sldMk cId="593133655" sldId="268"/>
            <ac:spMk id="30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6.164" v="49" actId="478"/>
          <ac:spMkLst>
            <pc:docMk/>
            <pc:sldMk cId="593133655" sldId="268"/>
            <ac:spMk id="31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9.524" v="50" actId="478"/>
          <ac:spMkLst>
            <pc:docMk/>
            <pc:sldMk cId="593133655" sldId="268"/>
            <ac:spMk id="34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9.524" v="50" actId="478"/>
          <ac:spMkLst>
            <pc:docMk/>
            <pc:sldMk cId="593133655" sldId="268"/>
            <ac:spMk id="36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6.164" v="49" actId="478"/>
          <ac:spMkLst>
            <pc:docMk/>
            <pc:sldMk cId="593133655" sldId="268"/>
            <ac:spMk id="38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9.524" v="50" actId="478"/>
          <ac:spMkLst>
            <pc:docMk/>
            <pc:sldMk cId="593133655" sldId="268"/>
            <ac:spMk id="39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9.524" v="50" actId="478"/>
          <ac:spMkLst>
            <pc:docMk/>
            <pc:sldMk cId="593133655" sldId="268"/>
            <ac:spMk id="40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9.524" v="50" actId="478"/>
          <ac:spMkLst>
            <pc:docMk/>
            <pc:sldMk cId="593133655" sldId="268"/>
            <ac:spMk id="41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3.347" v="48" actId="478"/>
          <ac:spMkLst>
            <pc:docMk/>
            <pc:sldMk cId="593133655" sldId="268"/>
            <ac:spMk id="48" creationId="{00000000-0000-0000-0000-000000000000}"/>
          </ac:spMkLst>
        </pc:spChg>
        <pc:spChg chg="del">
          <ac:chgData name="Stewart Gale" userId="3647ddd2-6040-41ae-a96d-232c23482af8" providerId="ADAL" clId="{FCE6937A-EEF0-4BCA-99C5-C6012F2A8FF0}" dt="2021-11-23T04:26:06.164" v="49" actId="478"/>
          <ac:spMkLst>
            <pc:docMk/>
            <pc:sldMk cId="593133655" sldId="268"/>
            <ac:spMk id="52" creationId="{00000000-0000-0000-0000-000000000000}"/>
          </ac:spMkLst>
        </pc:spChg>
        <pc:spChg chg="del">
          <ac:chgData name="Stewart Gale" userId="3647ddd2-6040-41ae-a96d-232c23482af8" providerId="ADAL" clId="{FCE6937A-EEF0-4BCA-99C5-C6012F2A8FF0}" dt="2021-11-23T04:26:06.164" v="49" actId="478"/>
          <ac:spMkLst>
            <pc:docMk/>
            <pc:sldMk cId="593133655" sldId="268"/>
            <ac:spMk id="55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6.164" v="49" actId="478"/>
          <ac:spMkLst>
            <pc:docMk/>
            <pc:sldMk cId="593133655" sldId="268"/>
            <ac:spMk id="56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6.164" v="49" actId="478"/>
          <ac:spMkLst>
            <pc:docMk/>
            <pc:sldMk cId="593133655" sldId="268"/>
            <ac:spMk id="57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6.164" v="49" actId="478"/>
          <ac:spMkLst>
            <pc:docMk/>
            <pc:sldMk cId="593133655" sldId="268"/>
            <ac:spMk id="58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3.347" v="48" actId="478"/>
          <ac:spMkLst>
            <pc:docMk/>
            <pc:sldMk cId="593133655" sldId="268"/>
            <ac:spMk id="59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3.347" v="48" actId="478"/>
          <ac:spMkLst>
            <pc:docMk/>
            <pc:sldMk cId="593133655" sldId="268"/>
            <ac:spMk id="60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3.347" v="48" actId="478"/>
          <ac:spMkLst>
            <pc:docMk/>
            <pc:sldMk cId="593133655" sldId="268"/>
            <ac:spMk id="61" creationId="{5B7C0B66-EC05-4ED6-B9F9-318424837AAD}"/>
          </ac:spMkLst>
        </pc:spChg>
        <pc:spChg chg="del">
          <ac:chgData name="Stewart Gale" userId="3647ddd2-6040-41ae-a96d-232c23482af8" providerId="ADAL" clId="{FCE6937A-EEF0-4BCA-99C5-C6012F2A8FF0}" dt="2021-11-23T04:26:03.347" v="48" actId="478"/>
          <ac:spMkLst>
            <pc:docMk/>
            <pc:sldMk cId="593133655" sldId="268"/>
            <ac:spMk id="62" creationId="{5B7C0B66-EC05-4ED6-B9F9-318424837AAD}"/>
          </ac:spMkLst>
        </pc:spChg>
        <pc:picChg chg="add del mod modCrop">
          <ac:chgData name="Stewart Gale" userId="3647ddd2-6040-41ae-a96d-232c23482af8" providerId="ADAL" clId="{FCE6937A-EEF0-4BCA-99C5-C6012F2A8FF0}" dt="2021-11-23T04:28:03.361" v="62" actId="21"/>
          <ac:picMkLst>
            <pc:docMk/>
            <pc:sldMk cId="593133655" sldId="268"/>
            <ac:picMk id="3" creationId="{A11EE1B9-3C17-43B4-88D2-1C7F25D263A8}"/>
          </ac:picMkLst>
        </pc:picChg>
        <pc:picChg chg="del mod">
          <ac:chgData name="Stewart Gale" userId="3647ddd2-6040-41ae-a96d-232c23482af8" providerId="ADAL" clId="{FCE6937A-EEF0-4BCA-99C5-C6012F2A8FF0}" dt="2021-11-23T04:25:02.262" v="7" actId="478"/>
          <ac:picMkLst>
            <pc:docMk/>
            <pc:sldMk cId="593133655" sldId="268"/>
            <ac:picMk id="37" creationId="{00000000-0000-0000-0000-000000000000}"/>
          </ac:picMkLst>
        </pc:picChg>
      </pc:sldChg>
      <pc:sldChg chg="add">
        <pc:chgData name="Stewart Gale" userId="3647ddd2-6040-41ae-a96d-232c23482af8" providerId="ADAL" clId="{FCE6937A-EEF0-4BCA-99C5-C6012F2A8FF0}" dt="2021-11-23T04:25:27.783" v="14"/>
        <pc:sldMkLst>
          <pc:docMk/>
          <pc:sldMk cId="2693923925" sldId="269"/>
        </pc:sldMkLst>
      </pc:sldChg>
      <pc:sldChg chg="del">
        <pc:chgData name="Stewart Gale" userId="3647ddd2-6040-41ae-a96d-232c23482af8" providerId="ADAL" clId="{FCE6937A-EEF0-4BCA-99C5-C6012F2A8FF0}" dt="2021-11-23T04:24:58.477" v="3" actId="47"/>
        <pc:sldMkLst>
          <pc:docMk/>
          <pc:sldMk cId="4115368211" sldId="269"/>
        </pc:sldMkLst>
      </pc:sldChg>
      <pc:sldChg chg="add">
        <pc:chgData name="Stewart Gale" userId="3647ddd2-6040-41ae-a96d-232c23482af8" providerId="ADAL" clId="{FCE6937A-EEF0-4BCA-99C5-C6012F2A8FF0}" dt="2021-11-23T04:25:27.783" v="14"/>
        <pc:sldMkLst>
          <pc:docMk/>
          <pc:sldMk cId="632999187" sldId="270"/>
        </pc:sldMkLst>
      </pc:sldChg>
      <pc:sldChg chg="del">
        <pc:chgData name="Stewart Gale" userId="3647ddd2-6040-41ae-a96d-232c23482af8" providerId="ADAL" clId="{FCE6937A-EEF0-4BCA-99C5-C6012F2A8FF0}" dt="2021-11-23T04:24:58.956" v="4" actId="47"/>
        <pc:sldMkLst>
          <pc:docMk/>
          <pc:sldMk cId="2997850309" sldId="270"/>
        </pc:sldMkLst>
      </pc:sldChg>
      <pc:sldChg chg="addSp delSp modSp new mod">
        <pc:chgData name="Stewart Gale" userId="3647ddd2-6040-41ae-a96d-232c23482af8" providerId="ADAL" clId="{FCE6937A-EEF0-4BCA-99C5-C6012F2A8FF0}" dt="2021-11-23T04:25:48.334" v="44" actId="1076"/>
        <pc:sldMkLst>
          <pc:docMk/>
          <pc:sldMk cId="3912952530" sldId="271"/>
        </pc:sldMkLst>
        <pc:spChg chg="del mod">
          <ac:chgData name="Stewart Gale" userId="3647ddd2-6040-41ae-a96d-232c23482af8" providerId="ADAL" clId="{FCE6937A-EEF0-4BCA-99C5-C6012F2A8FF0}" dt="2021-11-23T04:25:30.488" v="17" actId="478"/>
          <ac:spMkLst>
            <pc:docMk/>
            <pc:sldMk cId="3912952530" sldId="271"/>
            <ac:spMk id="2" creationId="{8BDC7EEE-F41F-480F-9B00-322A81229BF9}"/>
          </ac:spMkLst>
        </pc:spChg>
        <pc:spChg chg="del">
          <ac:chgData name="Stewart Gale" userId="3647ddd2-6040-41ae-a96d-232c23482af8" providerId="ADAL" clId="{FCE6937A-EEF0-4BCA-99C5-C6012F2A8FF0}" dt="2021-11-23T04:25:30.488" v="17" actId="478"/>
          <ac:spMkLst>
            <pc:docMk/>
            <pc:sldMk cId="3912952530" sldId="271"/>
            <ac:spMk id="3" creationId="{A76BEB0D-3BFB-4F4B-A466-0DD150F127BD}"/>
          </ac:spMkLst>
        </pc:spChg>
        <pc:spChg chg="add mod">
          <ac:chgData name="Stewart Gale" userId="3647ddd2-6040-41ae-a96d-232c23482af8" providerId="ADAL" clId="{FCE6937A-EEF0-4BCA-99C5-C6012F2A8FF0}" dt="2021-11-23T04:25:48.334" v="44" actId="1076"/>
          <ac:spMkLst>
            <pc:docMk/>
            <pc:sldMk cId="3912952530" sldId="271"/>
            <ac:spMk id="4" creationId="{D41F4183-B36C-4DA7-897B-6085235EDDD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62DDD6-941E-4CD0-B10E-F4B55CB93765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3D658-EB93-4E24-81E7-A8DFE33B29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668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5F0C-8C32-49ED-95D2-554E458ED1F8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2B3E-09D7-4E8F-AB72-18A0304842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105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5F0C-8C32-49ED-95D2-554E458ED1F8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2B3E-09D7-4E8F-AB72-18A0304842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845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5F0C-8C32-49ED-95D2-554E458ED1F8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2B3E-09D7-4E8F-AB72-18A0304842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683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5F0C-8C32-49ED-95D2-554E458ED1F8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2B3E-09D7-4E8F-AB72-18A0304842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751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5F0C-8C32-49ED-95D2-554E458ED1F8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2B3E-09D7-4E8F-AB72-18A0304842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318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5F0C-8C32-49ED-95D2-554E458ED1F8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2B3E-09D7-4E8F-AB72-18A0304842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488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5F0C-8C32-49ED-95D2-554E458ED1F8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2B3E-09D7-4E8F-AB72-18A0304842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69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5F0C-8C32-49ED-95D2-554E458ED1F8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2B3E-09D7-4E8F-AB72-18A0304842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529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5F0C-8C32-49ED-95D2-554E458ED1F8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2B3E-09D7-4E8F-AB72-18A0304842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642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5F0C-8C32-49ED-95D2-554E458ED1F8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2B3E-09D7-4E8F-AB72-18A0304842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364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C5F0C-8C32-49ED-95D2-554E458ED1F8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2B3E-09D7-4E8F-AB72-18A0304842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07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C5F0C-8C32-49ED-95D2-554E458ED1F8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82B3E-09D7-4E8F-AB72-18A0304842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13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13.png"/><Relationship Id="rId21" Type="http://schemas.openxmlformats.org/officeDocument/2006/relationships/image" Target="../media/image20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3.png"/><Relationship Id="rId5" Type="http://schemas.openxmlformats.org/officeDocument/2006/relationships/image" Target="../media/image3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8.png"/><Relationship Id="rId19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26" Type="http://schemas.openxmlformats.org/officeDocument/2006/relationships/image" Target="../media/image78.png"/><Relationship Id="rId3" Type="http://schemas.openxmlformats.org/officeDocument/2006/relationships/image" Target="../media/image56.png"/><Relationship Id="rId21" Type="http://schemas.openxmlformats.org/officeDocument/2006/relationships/image" Target="../media/image74.png"/><Relationship Id="rId34" Type="http://schemas.openxmlformats.org/officeDocument/2006/relationships/image" Target="../media/image85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5" Type="http://schemas.openxmlformats.org/officeDocument/2006/relationships/image" Target="../media/image77.png"/><Relationship Id="rId33" Type="http://schemas.openxmlformats.org/officeDocument/2006/relationships/image" Target="../media/image84.png"/><Relationship Id="rId2" Type="http://schemas.openxmlformats.org/officeDocument/2006/relationships/image" Target="../media/image55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29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24" Type="http://schemas.openxmlformats.org/officeDocument/2006/relationships/image" Target="../media/image76.png"/><Relationship Id="rId32" Type="http://schemas.openxmlformats.org/officeDocument/2006/relationships/image" Target="../media/image83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28" Type="http://schemas.openxmlformats.org/officeDocument/2006/relationships/image" Target="../media/image790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31" Type="http://schemas.openxmlformats.org/officeDocument/2006/relationships/image" Target="../media/image8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Relationship Id="rId27" Type="http://schemas.openxmlformats.org/officeDocument/2006/relationships/image" Target="../media/image79.png"/><Relationship Id="rId30" Type="http://schemas.openxmlformats.org/officeDocument/2006/relationships/image" Target="../media/image81.png"/><Relationship Id="rId35" Type="http://schemas.openxmlformats.org/officeDocument/2006/relationships/image" Target="../media/image86.png"/><Relationship Id="rId8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16300" y="972353"/>
                <a:ext cx="120347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300" y="972353"/>
                <a:ext cx="1203471" cy="9251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16299" y="2454789"/>
                <a:ext cx="120347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99" y="2454789"/>
                <a:ext cx="1203471" cy="9251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16299" y="3937225"/>
                <a:ext cx="120347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99" y="3937225"/>
                <a:ext cx="1203471" cy="925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16298" y="5419661"/>
                <a:ext cx="120347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98" y="5419661"/>
                <a:ext cx="1203471" cy="9251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3838951" y="972352"/>
                <a:ext cx="149951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951" y="972352"/>
                <a:ext cx="1499513" cy="9251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3838950" y="2454789"/>
                <a:ext cx="149951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950" y="2454789"/>
                <a:ext cx="1499513" cy="9251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3838950" y="4082698"/>
                <a:ext cx="149951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950" y="4082698"/>
                <a:ext cx="1499513" cy="9251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3887441" y="5606698"/>
                <a:ext cx="149951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441" y="5606698"/>
                <a:ext cx="1499513" cy="9251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479928" y="892587"/>
                <a:ext cx="1499513" cy="9351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928" y="892587"/>
                <a:ext cx="1499513" cy="93519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479927" y="2375024"/>
                <a:ext cx="149951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927" y="2375024"/>
                <a:ext cx="1499513" cy="92519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479927" y="4002933"/>
                <a:ext cx="1705788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927" y="4002933"/>
                <a:ext cx="1705788" cy="92519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528418" y="5526933"/>
                <a:ext cx="1705788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8418" y="5526933"/>
                <a:ext cx="1705788" cy="92519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258045" y="130362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66340" y="280550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8044" y="425436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24226" y="5703220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422508" y="125844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444096" y="276474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418081" y="439557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511206" y="588521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964525" y="123489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07122" y="2721992"/>
            <a:ext cx="689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935850" y="4325937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964525" y="5856734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0827" y="162659"/>
            <a:ext cx="4987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Simplify answers if possible. </a:t>
            </a:r>
          </a:p>
        </p:txBody>
      </p:sp>
    </p:spTree>
    <p:extLst>
      <p:ext uri="{BB962C8B-B14F-4D97-AF65-F5344CB8AC3E}">
        <p14:creationId xmlns:p14="http://schemas.microsoft.com/office/powerpoint/2010/main" val="3295666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71965" y="1114315"/>
                <a:ext cx="1216294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65" y="1114315"/>
                <a:ext cx="1216294" cy="9251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71964" y="2596751"/>
                <a:ext cx="1036758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64" y="2596751"/>
                <a:ext cx="1036758" cy="925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71964" y="4079187"/>
                <a:ext cx="1036758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64" y="4079187"/>
                <a:ext cx="1036758" cy="9251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71963" y="5561623"/>
                <a:ext cx="1036758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63" y="5561623"/>
                <a:ext cx="1036758" cy="9251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4494210" y="1126727"/>
                <a:ext cx="133280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4210" y="1126727"/>
                <a:ext cx="1332801" cy="9251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4109951" y="2567265"/>
                <a:ext cx="133280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951" y="2567265"/>
                <a:ext cx="1332801" cy="9251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4456198" y="4230636"/>
                <a:ext cx="133280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198" y="4230636"/>
                <a:ext cx="1332801" cy="9251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4445094" y="5645690"/>
                <a:ext cx="133280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094" y="5645690"/>
                <a:ext cx="1332801" cy="9251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861955" y="1147156"/>
                <a:ext cx="1332801" cy="9351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1955" y="1147156"/>
                <a:ext cx="1332801" cy="93519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200372" y="2447067"/>
                <a:ext cx="133280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0372" y="2447067"/>
                <a:ext cx="1332801" cy="92519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861955" y="4080952"/>
                <a:ext cx="1628844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1955" y="4080952"/>
                <a:ext cx="1628844" cy="92519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806177" y="5592411"/>
                <a:ext cx="1628844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6177" y="5592411"/>
                <a:ext cx="1628844" cy="92519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213710" y="144558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22005" y="294746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13709" y="4396325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79891" y="584518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077767" y="1412821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035329" y="454351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068859" y="5924211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382125" y="1453627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353451" y="4368122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277857" y="5886378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3546" y="200359"/>
            <a:ext cx="5408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Simplify answers if possible. </a:t>
            </a:r>
          </a:p>
        </p:txBody>
      </p:sp>
    </p:spTree>
    <p:extLst>
      <p:ext uri="{BB962C8B-B14F-4D97-AF65-F5344CB8AC3E}">
        <p14:creationId xmlns:p14="http://schemas.microsoft.com/office/powerpoint/2010/main" val="593133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1F4183-B36C-4DA7-897B-6085235EDDD4}"/>
              </a:ext>
            </a:extLst>
          </p:cNvPr>
          <p:cNvSpPr txBox="1"/>
          <p:nvPr/>
        </p:nvSpPr>
        <p:spPr>
          <a:xfrm>
            <a:off x="2515986" y="2211186"/>
            <a:ext cx="77363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91295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16300" y="972353"/>
                <a:ext cx="120347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300" y="972353"/>
                <a:ext cx="1203471" cy="9251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2122099" y="937279"/>
                <a:ext cx="1256214" cy="9602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099" y="937279"/>
                <a:ext cx="1256214" cy="960263"/>
              </a:xfrm>
              <a:prstGeom prst="rect">
                <a:avLst/>
              </a:prstGeom>
              <a:blipFill>
                <a:blip r:embed="rId3"/>
                <a:stretch>
                  <a:fillRect l="-26699" t="-5096" b="-1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16299" y="2454789"/>
                <a:ext cx="120347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99" y="2454789"/>
                <a:ext cx="1203471" cy="925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16299" y="3937225"/>
                <a:ext cx="120347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99" y="3937225"/>
                <a:ext cx="1203471" cy="9251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16298" y="5419661"/>
                <a:ext cx="120347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98" y="5419661"/>
                <a:ext cx="1203471" cy="9251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3838951" y="972352"/>
                <a:ext cx="149951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951" y="972352"/>
                <a:ext cx="1499513" cy="9251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3838950" y="2454789"/>
                <a:ext cx="149951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950" y="2454789"/>
                <a:ext cx="1499513" cy="9251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3838950" y="4082698"/>
                <a:ext cx="149951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950" y="4082698"/>
                <a:ext cx="1499513" cy="9251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3887441" y="5606698"/>
                <a:ext cx="149951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441" y="5606698"/>
                <a:ext cx="1499513" cy="9251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479928" y="892587"/>
                <a:ext cx="1499513" cy="9351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928" y="892587"/>
                <a:ext cx="1499513" cy="93519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479927" y="2375024"/>
                <a:ext cx="1499513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927" y="2375024"/>
                <a:ext cx="1499513" cy="92519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479927" y="4002933"/>
                <a:ext cx="1705788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927" y="4002933"/>
                <a:ext cx="1705788" cy="92519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528418" y="5526933"/>
                <a:ext cx="1705788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8418" y="5526933"/>
                <a:ext cx="1705788" cy="92519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2122099" y="2499481"/>
                <a:ext cx="1256214" cy="961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099" y="2499481"/>
                <a:ext cx="1256214" cy="961674"/>
              </a:xfrm>
              <a:prstGeom prst="rect">
                <a:avLst/>
              </a:prstGeom>
              <a:blipFill>
                <a:blip r:embed="rId15"/>
                <a:stretch>
                  <a:fillRect l="-26699" t="-5063" b="-177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2080536" y="3973581"/>
                <a:ext cx="1256214" cy="9602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536" y="3973581"/>
                <a:ext cx="1256214" cy="960263"/>
              </a:xfrm>
              <a:prstGeom prst="rect">
                <a:avLst/>
              </a:prstGeom>
              <a:blipFill>
                <a:blip r:embed="rId16"/>
                <a:stretch>
                  <a:fillRect l="-26699" t="-5096" b="-1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2122099" y="5447681"/>
                <a:ext cx="1256214" cy="9588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099" y="5447681"/>
                <a:ext cx="1256214" cy="958852"/>
              </a:xfrm>
              <a:prstGeom prst="rect">
                <a:avLst/>
              </a:prstGeom>
              <a:blipFill>
                <a:blip r:embed="rId17"/>
                <a:stretch>
                  <a:fillRect l="-26699" t="-5096" b="-1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5461479" y="1024253"/>
                <a:ext cx="1256214" cy="9588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479" y="1024253"/>
                <a:ext cx="1256214" cy="958852"/>
              </a:xfrm>
              <a:prstGeom prst="rect">
                <a:avLst/>
              </a:prstGeom>
              <a:blipFill>
                <a:blip r:embed="rId18"/>
                <a:stretch>
                  <a:fillRect l="-27184" t="-5096" b="-184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5463227" y="2496814"/>
                <a:ext cx="1256214" cy="961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227" y="2496814"/>
                <a:ext cx="1256214" cy="961674"/>
              </a:xfrm>
              <a:prstGeom prst="rect">
                <a:avLst/>
              </a:prstGeom>
              <a:blipFill>
                <a:blip r:embed="rId19"/>
                <a:stretch>
                  <a:fillRect l="-26699" t="-5096" b="-1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5461479" y="4068992"/>
                <a:ext cx="1256214" cy="9588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479" y="4068992"/>
                <a:ext cx="1256214" cy="958852"/>
              </a:xfrm>
              <a:prstGeom prst="rect">
                <a:avLst/>
              </a:prstGeom>
              <a:blipFill>
                <a:blip r:embed="rId20"/>
                <a:stretch>
                  <a:fillRect l="-27184" t="-5063" b="-177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9148946" y="945223"/>
                <a:ext cx="1256214" cy="961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8946" y="945223"/>
                <a:ext cx="1256214" cy="961674"/>
              </a:xfrm>
              <a:prstGeom prst="rect">
                <a:avLst/>
              </a:prstGeom>
              <a:blipFill>
                <a:blip r:embed="rId21"/>
                <a:stretch>
                  <a:fillRect l="-27184" t="-5063" b="-177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9193879" y="2346982"/>
                <a:ext cx="1256214" cy="961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3879" y="2346982"/>
                <a:ext cx="1256214" cy="961674"/>
              </a:xfrm>
              <a:prstGeom prst="rect">
                <a:avLst/>
              </a:prstGeom>
              <a:blipFill>
                <a:blip r:embed="rId22"/>
                <a:stretch>
                  <a:fillRect l="-26699" t="-5063" b="-177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9337368" y="3993940"/>
                <a:ext cx="1256214" cy="961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7368" y="3993940"/>
                <a:ext cx="1256214" cy="961674"/>
              </a:xfrm>
              <a:prstGeom prst="rect">
                <a:avLst/>
              </a:prstGeom>
              <a:blipFill>
                <a:blip r:embed="rId23"/>
                <a:stretch>
                  <a:fillRect l="-27184" t="-5063" b="-177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9378931" y="5531646"/>
                <a:ext cx="1256214" cy="961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28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8931" y="5531646"/>
                <a:ext cx="1256214" cy="961674"/>
              </a:xfrm>
              <a:prstGeom prst="rect">
                <a:avLst/>
              </a:prstGeom>
              <a:blipFill>
                <a:blip r:embed="rId24"/>
                <a:stretch>
                  <a:fillRect l="-27184" t="-5063" b="-177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5461479" y="5620260"/>
                <a:ext cx="1546003" cy="8730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479" y="5620260"/>
                <a:ext cx="1546003" cy="873060"/>
              </a:xfrm>
              <a:prstGeom prst="rect">
                <a:avLst/>
              </a:prstGeom>
              <a:blipFill>
                <a:blip r:embed="rId25"/>
                <a:stretch>
                  <a:fillRect l="-20079" t="-5594" b="-174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0342812" y="1016113"/>
                <a:ext cx="1256214" cy="872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2812" y="1016113"/>
                <a:ext cx="1256214" cy="872290"/>
              </a:xfrm>
              <a:prstGeom prst="rect">
                <a:avLst/>
              </a:prstGeom>
              <a:blipFill>
                <a:blip r:embed="rId26"/>
                <a:stretch>
                  <a:fillRect l="-24757" t="-5594" b="-174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0342812" y="2411611"/>
                <a:ext cx="1256214" cy="7868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2812" y="2411611"/>
                <a:ext cx="1256214" cy="786882"/>
              </a:xfrm>
              <a:prstGeom prst="rect">
                <a:avLst/>
              </a:prstGeom>
              <a:blipFill>
                <a:blip r:embed="rId27"/>
                <a:stretch>
                  <a:fillRect l="-22330" t="-4651" b="-178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0425786" y="4104103"/>
                <a:ext cx="1117821" cy="7868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5786" y="4104103"/>
                <a:ext cx="1117821" cy="786882"/>
              </a:xfrm>
              <a:prstGeom prst="rect">
                <a:avLst/>
              </a:prstGeom>
              <a:blipFill>
                <a:blip r:embed="rId28"/>
                <a:stretch>
                  <a:fillRect l="-24457" t="-4651" b="-18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0457434" y="5663893"/>
                <a:ext cx="1256214" cy="7857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7434" y="5663893"/>
                <a:ext cx="1256214" cy="785793"/>
              </a:xfrm>
              <a:prstGeom prst="rect">
                <a:avLst/>
              </a:prstGeom>
              <a:blipFill>
                <a:blip r:embed="rId29"/>
                <a:stretch>
                  <a:fillRect l="-21739" t="-4651" b="-18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258045" y="130362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66340" y="280550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8044" y="425436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24226" y="5703220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422508" y="125844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444096" y="276474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418081" y="439557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511206" y="588521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964525" y="123489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07122" y="2721992"/>
            <a:ext cx="689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935850" y="4325937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964525" y="5856734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0827" y="162659"/>
            <a:ext cx="4987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Simplify answers if possible. </a:t>
            </a:r>
          </a:p>
        </p:txBody>
      </p:sp>
    </p:spTree>
    <p:extLst>
      <p:ext uri="{BB962C8B-B14F-4D97-AF65-F5344CB8AC3E}">
        <p14:creationId xmlns:p14="http://schemas.microsoft.com/office/powerpoint/2010/main" val="269392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8" grpId="0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71965" y="1114315"/>
                <a:ext cx="1216294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65" y="1114315"/>
                <a:ext cx="1216294" cy="9251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972581" y="1147156"/>
                <a:ext cx="887467" cy="9713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581" y="1147156"/>
                <a:ext cx="887467" cy="971356"/>
              </a:xfrm>
              <a:prstGeom prst="rect">
                <a:avLst/>
              </a:prstGeom>
              <a:blipFill>
                <a:blip r:embed="rId3"/>
                <a:stretch>
                  <a:fillRect l="-38621" t="-3750" b="-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71964" y="2596751"/>
                <a:ext cx="1036758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64" y="2596751"/>
                <a:ext cx="1036758" cy="9251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71964" y="4079187"/>
                <a:ext cx="1036758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64" y="4079187"/>
                <a:ext cx="1036758" cy="9251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71963" y="5561623"/>
                <a:ext cx="1036758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63" y="5561623"/>
                <a:ext cx="1036758" cy="9251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4494210" y="1126727"/>
                <a:ext cx="133280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4210" y="1126727"/>
                <a:ext cx="1332801" cy="9251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4109951" y="2567265"/>
                <a:ext cx="133280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951" y="2567265"/>
                <a:ext cx="1332801" cy="9251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4456198" y="4230636"/>
                <a:ext cx="133280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198" y="4230636"/>
                <a:ext cx="1332801" cy="9251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4445094" y="5645690"/>
                <a:ext cx="133280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094" y="5645690"/>
                <a:ext cx="1332801" cy="9251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861955" y="1147156"/>
                <a:ext cx="1332801" cy="9351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1955" y="1147156"/>
                <a:ext cx="1332801" cy="93519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200372" y="2447067"/>
                <a:ext cx="1332801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0372" y="2447067"/>
                <a:ext cx="1332801" cy="92519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861955" y="4080952"/>
                <a:ext cx="1628844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1955" y="4080952"/>
                <a:ext cx="1628844" cy="92519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806177" y="5592411"/>
                <a:ext cx="1628844" cy="925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6177" y="5592411"/>
                <a:ext cx="1628844" cy="92519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743795" y="2669973"/>
                <a:ext cx="1134316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795" y="2669973"/>
                <a:ext cx="1134316" cy="873572"/>
              </a:xfrm>
              <a:prstGeom prst="rect">
                <a:avLst/>
              </a:prstGeom>
              <a:blipFill>
                <a:blip r:embed="rId15"/>
                <a:stretch>
                  <a:fillRect l="-26882" t="-4895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776167" y="4155201"/>
                <a:ext cx="1256214" cy="8823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167" y="4155201"/>
                <a:ext cx="1256214" cy="882357"/>
              </a:xfrm>
              <a:prstGeom prst="rect">
                <a:avLst/>
              </a:prstGeom>
              <a:blipFill>
                <a:blip r:embed="rId16"/>
                <a:stretch>
                  <a:fillRect l="-24272" t="-4167" b="-180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795319" y="5644029"/>
                <a:ext cx="1256214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319" y="5644029"/>
                <a:ext cx="1256214" cy="873572"/>
              </a:xfrm>
              <a:prstGeom prst="rect">
                <a:avLst/>
              </a:prstGeom>
              <a:blipFill>
                <a:blip r:embed="rId17"/>
                <a:stretch>
                  <a:fillRect l="-24757" t="-4895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5909400" y="1159569"/>
                <a:ext cx="1256214" cy="961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400" y="1159569"/>
                <a:ext cx="1256214" cy="961674"/>
              </a:xfrm>
              <a:prstGeom prst="rect">
                <a:avLst/>
              </a:prstGeom>
              <a:blipFill>
                <a:blip r:embed="rId18"/>
                <a:stretch>
                  <a:fillRect l="-26699" t="-5063" b="-177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5515024" y="2610213"/>
                <a:ext cx="1256214" cy="961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024" y="2610213"/>
                <a:ext cx="1256214" cy="961674"/>
              </a:xfrm>
              <a:prstGeom prst="rect">
                <a:avLst/>
              </a:prstGeom>
              <a:blipFill>
                <a:blip r:embed="rId19"/>
                <a:stretch>
                  <a:fillRect l="-27184" t="-5063" b="-177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5923126" y="4246927"/>
                <a:ext cx="1256214" cy="961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126" y="4246927"/>
                <a:ext cx="1256214" cy="961674"/>
              </a:xfrm>
              <a:prstGeom prst="rect">
                <a:avLst/>
              </a:prstGeom>
              <a:blipFill>
                <a:blip r:embed="rId20"/>
                <a:stretch>
                  <a:fillRect l="-27184" t="-5096" b="-1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9620599" y="2419025"/>
                <a:ext cx="1256214" cy="961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0599" y="2419025"/>
                <a:ext cx="1256214" cy="961674"/>
              </a:xfrm>
              <a:prstGeom prst="rect">
                <a:avLst/>
              </a:prstGeom>
              <a:blipFill>
                <a:blip r:embed="rId21"/>
                <a:stretch>
                  <a:fillRect l="-26699" t="-5063" b="-170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0550684" y="5593413"/>
                <a:ext cx="1256214" cy="9616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21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0684" y="5593413"/>
                <a:ext cx="1256214" cy="961674"/>
              </a:xfrm>
              <a:prstGeom prst="rect">
                <a:avLst/>
              </a:prstGeom>
              <a:blipFill>
                <a:blip r:embed="rId22"/>
                <a:stretch>
                  <a:fillRect l="-27184" t="-5096" b="-1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5868683" y="5702885"/>
                <a:ext cx="1122201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683" y="5702885"/>
                <a:ext cx="1122201" cy="874342"/>
              </a:xfrm>
              <a:prstGeom prst="rect">
                <a:avLst/>
              </a:prstGeom>
              <a:blipFill>
                <a:blip r:embed="rId24"/>
                <a:stretch>
                  <a:fillRect l="-27717" t="-4895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0251202" y="1207293"/>
                <a:ext cx="1256214" cy="872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1202" y="1207293"/>
                <a:ext cx="1256214" cy="872290"/>
              </a:xfrm>
              <a:prstGeom prst="rect">
                <a:avLst/>
              </a:prstGeom>
              <a:blipFill>
                <a:blip r:embed="rId25"/>
                <a:stretch>
                  <a:fillRect l="-24757" t="-4895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0769532" y="2483654"/>
                <a:ext cx="1256214" cy="7857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9532" y="2483654"/>
                <a:ext cx="1256214" cy="785793"/>
              </a:xfrm>
              <a:prstGeom prst="rect">
                <a:avLst/>
              </a:prstGeom>
              <a:blipFill>
                <a:blip r:embed="rId26"/>
                <a:stretch>
                  <a:fillRect l="-22330" t="-5426" b="-178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0572886" y="4220998"/>
                <a:ext cx="1256214" cy="7857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2886" y="4220998"/>
                <a:ext cx="1256214" cy="785793"/>
              </a:xfrm>
              <a:prstGeom prst="rect">
                <a:avLst/>
              </a:prstGeom>
              <a:blipFill>
                <a:blip r:embed="rId27"/>
                <a:stretch>
                  <a:fillRect l="-21845" t="-5426" b="-178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213710" y="144558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22005" y="294746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13709" y="4396325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79891" y="584518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077767" y="1412821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15097" y="287721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035329" y="454351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068859" y="5924211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382125" y="1453627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663140" y="2758201"/>
            <a:ext cx="689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353451" y="4368122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277857" y="5886378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3546" y="200359"/>
            <a:ext cx="5408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Simplify answers if possible.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7005836" y="4280339"/>
                <a:ext cx="1122201" cy="8737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4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5836" y="4280339"/>
                <a:ext cx="1122201" cy="873765"/>
              </a:xfrm>
              <a:prstGeom prst="rect">
                <a:avLst/>
              </a:prstGeom>
              <a:blipFill>
                <a:blip r:embed="rId28"/>
                <a:stretch>
                  <a:fillRect l="-27174" t="-4196" b="-188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6958103" y="5687480"/>
                <a:ext cx="1122201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103" y="5687480"/>
                <a:ext cx="1122201" cy="873572"/>
              </a:xfrm>
              <a:prstGeom prst="rect">
                <a:avLst/>
              </a:prstGeom>
              <a:blipFill>
                <a:blip r:embed="rId29"/>
                <a:stretch>
                  <a:fillRect l="-27027" t="-4895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6619953" y="2631614"/>
                <a:ext cx="1122201" cy="872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953" y="2631614"/>
                <a:ext cx="1122201" cy="872290"/>
              </a:xfrm>
              <a:prstGeom prst="rect">
                <a:avLst/>
              </a:prstGeom>
              <a:blipFill>
                <a:blip r:embed="rId30"/>
                <a:stretch>
                  <a:fillRect l="-27717" t="-5594" b="-174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7005836" y="1176090"/>
                <a:ext cx="1122201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4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5836" y="1176090"/>
                <a:ext cx="1122201" cy="873572"/>
              </a:xfrm>
              <a:prstGeom prst="rect">
                <a:avLst/>
              </a:prstGeom>
              <a:blipFill>
                <a:blip r:embed="rId31"/>
                <a:stretch>
                  <a:fillRect l="-27174" t="-4895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2812645" y="5700572"/>
                <a:ext cx="1122201" cy="7862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f>
                      <m:f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645" y="5700572"/>
                <a:ext cx="1122201" cy="786241"/>
              </a:xfrm>
              <a:prstGeom prst="rect">
                <a:avLst/>
              </a:prstGeom>
              <a:blipFill>
                <a:blip r:embed="rId32"/>
                <a:stretch>
                  <a:fillRect l="-24457" t="-4651" b="-18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2838240" y="4334257"/>
                <a:ext cx="928059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3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240" y="4334257"/>
                <a:ext cx="928059" cy="553998"/>
              </a:xfrm>
              <a:prstGeom prst="rect">
                <a:avLst/>
              </a:prstGeom>
              <a:blipFill>
                <a:blip r:embed="rId33"/>
                <a:stretch>
                  <a:fillRect l="-30263" t="-25275" b="-483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2740739" y="2713638"/>
                <a:ext cx="1122201" cy="78515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36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f>
                      <m:f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0739" y="2713638"/>
                <a:ext cx="1122201" cy="785151"/>
              </a:xfrm>
              <a:prstGeom prst="rect">
                <a:avLst/>
              </a:prstGeom>
              <a:blipFill>
                <a:blip r:embed="rId34"/>
                <a:stretch>
                  <a:fillRect l="-25000" t="-5426" b="-178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2865082" y="1276022"/>
                <a:ext cx="1122201" cy="7862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5082" y="1276022"/>
                <a:ext cx="1122201" cy="786241"/>
              </a:xfrm>
              <a:prstGeom prst="rect">
                <a:avLst/>
              </a:prstGeom>
              <a:blipFill>
                <a:blip r:embed="rId35"/>
                <a:stretch>
                  <a:fillRect l="-25000" t="-4651" b="-18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99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/>
      <p:bldP spid="27" grpId="0"/>
      <p:bldP spid="28" grpId="0"/>
      <p:bldP spid="29" grpId="0"/>
      <p:bldP spid="30" grpId="0"/>
      <p:bldP spid="31" grpId="0"/>
      <p:bldP spid="34" grpId="0"/>
      <p:bldP spid="36" grpId="0"/>
      <p:bldP spid="38" grpId="0"/>
      <p:bldP spid="39" grpId="0"/>
      <p:bldP spid="40" grpId="0"/>
      <p:bldP spid="41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386</Words>
  <Application>Microsoft Office PowerPoint</Application>
  <PresentationFormat>Widescreen</PresentationFormat>
  <Paragraphs>136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Fractions:  Multiplying and Dividing</dc:title>
  <dc:creator>Stewart Gale</dc:creator>
  <cp:lastModifiedBy>Stewart Gale</cp:lastModifiedBy>
  <cp:revision>15</cp:revision>
  <dcterms:created xsi:type="dcterms:W3CDTF">2019-11-13T17:51:18Z</dcterms:created>
  <dcterms:modified xsi:type="dcterms:W3CDTF">2021-11-30T05:22:48Z</dcterms:modified>
</cp:coreProperties>
</file>