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767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76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522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06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32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859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32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584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96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97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06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F8BBE-F5DF-4ECC-9DE8-4CD65BF5A98C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5D683-46DF-4FDE-92A6-432267F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84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554033"/>
              </p:ext>
            </p:extLst>
          </p:nvPr>
        </p:nvGraphicFramePr>
        <p:xfrm>
          <a:off x="609084" y="841297"/>
          <a:ext cx="10973831" cy="1043686"/>
        </p:xfrm>
        <a:graphic>
          <a:graphicData uri="http://schemas.openxmlformats.org/drawingml/2006/table">
            <a:tbl>
              <a:tblPr firstRow="1" firstCol="1" bandRow="1"/>
              <a:tblGrid>
                <a:gridCol w="1309330"/>
                <a:gridCol w="606884"/>
                <a:gridCol w="662509"/>
                <a:gridCol w="661796"/>
                <a:gridCol w="661796"/>
                <a:gridCol w="717421"/>
                <a:gridCol w="717421"/>
                <a:gridCol w="717421"/>
                <a:gridCol w="717421"/>
                <a:gridCol w="717421"/>
                <a:gridCol w="717421"/>
                <a:gridCol w="553398"/>
                <a:gridCol w="553398"/>
                <a:gridCol w="553398"/>
                <a:gridCol w="553398"/>
                <a:gridCol w="553398"/>
              </a:tblGrid>
              <a:tr h="438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Sin </a:t>
                      </a: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952597"/>
              </p:ext>
            </p:extLst>
          </p:nvPr>
        </p:nvGraphicFramePr>
        <p:xfrm>
          <a:off x="609086" y="2247307"/>
          <a:ext cx="10973828" cy="1043686"/>
        </p:xfrm>
        <a:graphic>
          <a:graphicData uri="http://schemas.openxmlformats.org/drawingml/2006/table">
            <a:tbl>
              <a:tblPr firstRow="1" firstCol="1" bandRow="1"/>
              <a:tblGrid>
                <a:gridCol w="1309328"/>
                <a:gridCol w="606883"/>
                <a:gridCol w="662509"/>
                <a:gridCol w="661796"/>
                <a:gridCol w="661796"/>
                <a:gridCol w="717421"/>
                <a:gridCol w="717421"/>
                <a:gridCol w="717421"/>
                <a:gridCol w="717421"/>
                <a:gridCol w="717421"/>
                <a:gridCol w="717421"/>
                <a:gridCol w="553398"/>
                <a:gridCol w="553398"/>
                <a:gridCol w="553398"/>
                <a:gridCol w="553398"/>
                <a:gridCol w="553398"/>
              </a:tblGrid>
              <a:tr h="396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Cos </a:t>
                      </a: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58557"/>
              </p:ext>
            </p:extLst>
          </p:nvPr>
        </p:nvGraphicFramePr>
        <p:xfrm>
          <a:off x="615907" y="3708400"/>
          <a:ext cx="10960185" cy="1043686"/>
        </p:xfrm>
        <a:graphic>
          <a:graphicData uri="http://schemas.openxmlformats.org/drawingml/2006/table">
            <a:tbl>
              <a:tblPr firstRow="1" firstCol="1" bandRow="1"/>
              <a:tblGrid>
                <a:gridCol w="1307701"/>
                <a:gridCol w="606129"/>
                <a:gridCol w="661685"/>
                <a:gridCol w="660973"/>
                <a:gridCol w="660973"/>
                <a:gridCol w="716529"/>
                <a:gridCol w="716529"/>
                <a:gridCol w="716529"/>
                <a:gridCol w="716529"/>
                <a:gridCol w="716529"/>
                <a:gridCol w="716529"/>
                <a:gridCol w="552710"/>
                <a:gridCol w="552710"/>
                <a:gridCol w="552710"/>
                <a:gridCol w="552710"/>
                <a:gridCol w="552710"/>
              </a:tblGrid>
              <a:tr h="4028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Tan</a:t>
                      </a: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09675" y="3708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11271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notice when the graphs get to 360</a:t>
            </a:r>
            <a:r>
              <a:rPr kumimoji="0" lang="en-GB" alt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kumimoji="0" lang="en-GB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you describe the relationship between the graphs of Sine and Cosine?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6143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5676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ANSWERS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2920999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606205"/>
              </p:ext>
            </p:extLst>
          </p:nvPr>
        </p:nvGraphicFramePr>
        <p:xfrm>
          <a:off x="338665" y="841297"/>
          <a:ext cx="11684001" cy="1043686"/>
        </p:xfrm>
        <a:graphic>
          <a:graphicData uri="http://schemas.openxmlformats.org/drawingml/2006/table">
            <a:tbl>
              <a:tblPr firstRow="1" firstCol="1" bandRow="1"/>
              <a:tblGrid>
                <a:gridCol w="1394063"/>
                <a:gridCol w="646158"/>
                <a:gridCol w="705383"/>
                <a:gridCol w="704624"/>
                <a:gridCol w="704624"/>
                <a:gridCol w="763849"/>
                <a:gridCol w="763849"/>
                <a:gridCol w="599718"/>
                <a:gridCol w="728134"/>
                <a:gridCol w="694266"/>
                <a:gridCol w="762000"/>
                <a:gridCol w="660400"/>
                <a:gridCol w="694267"/>
                <a:gridCol w="684244"/>
                <a:gridCol w="589211"/>
                <a:gridCol w="589211"/>
              </a:tblGrid>
              <a:tr h="438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Sin </a:t>
                      </a: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-0.5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-0.9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504671"/>
              </p:ext>
            </p:extLst>
          </p:nvPr>
        </p:nvGraphicFramePr>
        <p:xfrm>
          <a:off x="356839" y="2247307"/>
          <a:ext cx="11653023" cy="1043686"/>
        </p:xfrm>
        <a:graphic>
          <a:graphicData uri="http://schemas.openxmlformats.org/drawingml/2006/table">
            <a:tbl>
              <a:tblPr firstRow="1" firstCol="1" bandRow="1"/>
              <a:tblGrid>
                <a:gridCol w="1390365"/>
                <a:gridCol w="644444"/>
                <a:gridCol w="703513"/>
                <a:gridCol w="702756"/>
                <a:gridCol w="702756"/>
                <a:gridCol w="761824"/>
                <a:gridCol w="761824"/>
                <a:gridCol w="761824"/>
                <a:gridCol w="685172"/>
                <a:gridCol w="758283"/>
                <a:gridCol w="842017"/>
                <a:gridCol w="587649"/>
                <a:gridCol w="587649"/>
                <a:gridCol w="587649"/>
                <a:gridCol w="587649"/>
                <a:gridCol w="587649"/>
              </a:tblGrid>
              <a:tr h="396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Cos </a:t>
                      </a: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GB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GB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-0.5</a:t>
                      </a: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-0.9</a:t>
                      </a: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-0.9</a:t>
                      </a: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-0.5</a:t>
                      </a: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GB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GB" sz="20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933684"/>
              </p:ext>
            </p:extLst>
          </p:nvPr>
        </p:nvGraphicFramePr>
        <p:xfrm>
          <a:off x="367990" y="3708400"/>
          <a:ext cx="11630721" cy="1043686"/>
        </p:xfrm>
        <a:graphic>
          <a:graphicData uri="http://schemas.openxmlformats.org/drawingml/2006/table">
            <a:tbl>
              <a:tblPr firstRow="1" firstCol="1" bandRow="1"/>
              <a:tblGrid>
                <a:gridCol w="1387705"/>
                <a:gridCol w="643212"/>
                <a:gridCol w="702166"/>
                <a:gridCol w="701411"/>
                <a:gridCol w="701411"/>
                <a:gridCol w="760366"/>
                <a:gridCol w="760366"/>
                <a:gridCol w="760366"/>
                <a:gridCol w="760366"/>
                <a:gridCol w="760366"/>
                <a:gridCol w="760366"/>
                <a:gridCol w="586524"/>
                <a:gridCol w="586524"/>
                <a:gridCol w="586524"/>
                <a:gridCol w="586524"/>
                <a:gridCol w="586524"/>
              </a:tblGrid>
              <a:tr h="4028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Tan</a:t>
                      </a:r>
                      <a:r>
                        <a:rPr lang="en-GB" sz="3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x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error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-1.7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-0.6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error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-1.7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-0.5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</a:t>
                      </a:r>
                      <a:endParaRPr lang="en-GB" sz="1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09675" y="3708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511271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notice when the graphs get to 360</a:t>
            </a:r>
            <a:r>
              <a:rPr kumimoji="0" lang="en-GB" altLang="en-US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kumimoji="0" lang="en-GB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you describe the relationship between the graphs of Sine and Cosine?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252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419" t="16518" r="2963" b="16321"/>
          <a:stretch/>
        </p:blipFill>
        <p:spPr>
          <a:xfrm>
            <a:off x="575733" y="880528"/>
            <a:ext cx="11057467" cy="57573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8466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y</a:t>
            </a:r>
            <a:r>
              <a:rPr lang="en-GB" sz="4800" b="1" dirty="0" smtClean="0">
                <a:solidFill>
                  <a:srgbClr val="FF0000"/>
                </a:solidFill>
              </a:rPr>
              <a:t> = sin x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11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84665"/>
            <a:ext cx="1219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</a:rPr>
              <a:t>y</a:t>
            </a:r>
            <a:r>
              <a:rPr lang="en-GB" sz="4800" b="1" dirty="0" smtClean="0">
                <a:solidFill>
                  <a:srgbClr val="0070C0"/>
                </a:solidFill>
              </a:rPr>
              <a:t> = cos x</a:t>
            </a:r>
            <a:endParaRPr lang="en-GB" sz="4800" b="1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544" t="16913" r="3703" b="16913"/>
          <a:stretch/>
        </p:blipFill>
        <p:spPr>
          <a:xfrm>
            <a:off x="778929" y="965202"/>
            <a:ext cx="10938933" cy="567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6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66" t="17309" r="3334" b="16716"/>
          <a:stretch/>
        </p:blipFill>
        <p:spPr>
          <a:xfrm>
            <a:off x="643467" y="1032933"/>
            <a:ext cx="10972800" cy="56557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8466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B050"/>
                </a:solidFill>
              </a:rPr>
              <a:t>y</a:t>
            </a:r>
            <a:r>
              <a:rPr lang="en-GB" sz="4800" b="1" dirty="0" smtClean="0">
                <a:solidFill>
                  <a:srgbClr val="00B050"/>
                </a:solidFill>
              </a:rPr>
              <a:t> = tan x</a:t>
            </a:r>
            <a:endParaRPr lang="en-GB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96" t="17309" r="3704" b="16123"/>
          <a:stretch/>
        </p:blipFill>
        <p:spPr>
          <a:xfrm>
            <a:off x="626534" y="863600"/>
            <a:ext cx="10972800" cy="5706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8466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y = sin x      </a:t>
            </a:r>
            <a:r>
              <a:rPr lang="en-GB" sz="4800" b="1" dirty="0" smtClean="0">
                <a:solidFill>
                  <a:srgbClr val="0000FF"/>
                </a:solidFill>
              </a:rPr>
              <a:t>y = cos x</a:t>
            </a:r>
            <a:endParaRPr lang="en-GB" sz="4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779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236</Words>
  <Application>Microsoft Office PowerPoint</Application>
  <PresentationFormat>Widescreen</PresentationFormat>
  <Paragraphs>203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2016-02-02T08:24:23Z</dcterms:created>
  <dcterms:modified xsi:type="dcterms:W3CDTF">2016-05-19T07:37:57Z</dcterms:modified>
</cp:coreProperties>
</file>