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6" r:id="rId2"/>
    <p:sldId id="256" r:id="rId3"/>
    <p:sldId id="267" r:id="rId4"/>
    <p:sldId id="264" r:id="rId5"/>
    <p:sldId id="263" r:id="rId6"/>
    <p:sldId id="265" r:id="rId7"/>
    <p:sldId id="259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128596-C84E-4B04-A75B-BCB91A99BC48}" v="54" dt="2023-09-19T10:43:16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3128596-C84E-4B04-A75B-BCB91A99BC48}"/>
    <pc:docChg chg="undo custSel addSld delSld modSld sldOrd">
      <pc:chgData name="Stewart Gale" userId="3647ddd2-6040-41ae-a96d-232c23482af8" providerId="ADAL" clId="{83128596-C84E-4B04-A75B-BCB91A99BC48}" dt="2023-09-19T10:44:38.933" v="238" actId="1076"/>
      <pc:docMkLst>
        <pc:docMk/>
      </pc:docMkLst>
      <pc:sldChg chg="delSp modSp mod">
        <pc:chgData name="Stewart Gale" userId="3647ddd2-6040-41ae-a96d-232c23482af8" providerId="ADAL" clId="{83128596-C84E-4B04-A75B-BCB91A99BC48}" dt="2023-05-01T10:54:24.082" v="67" actId="1076"/>
        <pc:sldMkLst>
          <pc:docMk/>
          <pc:sldMk cId="3130414695" sldId="256"/>
        </pc:sldMkLst>
        <pc:spChg chg="del">
          <ac:chgData name="Stewart Gale" userId="3647ddd2-6040-41ae-a96d-232c23482af8" providerId="ADAL" clId="{83128596-C84E-4B04-A75B-BCB91A99BC48}" dt="2023-05-01T10:54:02.552" v="54" actId="478"/>
          <ac:spMkLst>
            <pc:docMk/>
            <pc:sldMk cId="3130414695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83128596-C84E-4B04-A75B-BCB91A99BC48}" dt="2023-05-01T10:54:06.992" v="56" actId="403"/>
          <ac:spMkLst>
            <pc:docMk/>
            <pc:sldMk cId="3130414695" sldId="256"/>
            <ac:spMk id="5" creationId="{00000000-0000-0000-0000-000000000000}"/>
          </ac:spMkLst>
        </pc:spChg>
        <pc:picChg chg="mod">
          <ac:chgData name="Stewart Gale" userId="3647ddd2-6040-41ae-a96d-232c23482af8" providerId="ADAL" clId="{83128596-C84E-4B04-A75B-BCB91A99BC48}" dt="2023-05-01T10:54:17.319" v="63" actId="1076"/>
          <ac:picMkLst>
            <pc:docMk/>
            <pc:sldMk cId="3130414695" sldId="256"/>
            <ac:picMk id="6" creationId="{00000000-0000-0000-0000-000000000000}"/>
          </ac:picMkLst>
        </pc:picChg>
        <pc:picChg chg="mod">
          <ac:chgData name="Stewart Gale" userId="3647ddd2-6040-41ae-a96d-232c23482af8" providerId="ADAL" clId="{83128596-C84E-4B04-A75B-BCB91A99BC48}" dt="2023-05-01T10:54:24.082" v="67" actId="1076"/>
          <ac:picMkLst>
            <pc:docMk/>
            <pc:sldMk cId="3130414695" sldId="256"/>
            <ac:picMk id="9" creationId="{00000000-0000-0000-0000-000000000000}"/>
          </ac:picMkLst>
        </pc:picChg>
      </pc:sldChg>
      <pc:sldChg chg="modSp del mod">
        <pc:chgData name="Stewart Gale" userId="3647ddd2-6040-41ae-a96d-232c23482af8" providerId="ADAL" clId="{83128596-C84E-4B04-A75B-BCB91A99BC48}" dt="2023-09-19T10:36:47.993" v="69" actId="47"/>
        <pc:sldMkLst>
          <pc:docMk/>
          <pc:sldMk cId="2234620620" sldId="257"/>
        </pc:sldMkLst>
        <pc:picChg chg="mod">
          <ac:chgData name="Stewart Gale" userId="3647ddd2-6040-41ae-a96d-232c23482af8" providerId="ADAL" clId="{83128596-C84E-4B04-A75B-BCB91A99BC48}" dt="2023-05-01T10:53:14.330" v="31" actId="14100"/>
          <ac:picMkLst>
            <pc:docMk/>
            <pc:sldMk cId="2234620620" sldId="257"/>
            <ac:picMk id="4" creationId="{00000000-0000-0000-0000-000000000000}"/>
          </ac:picMkLst>
        </pc:picChg>
      </pc:sldChg>
      <pc:sldChg chg="modSp del mod">
        <pc:chgData name="Stewart Gale" userId="3647ddd2-6040-41ae-a96d-232c23482af8" providerId="ADAL" clId="{83128596-C84E-4B04-A75B-BCB91A99BC48}" dt="2023-09-19T10:36:47.551" v="68" actId="47"/>
        <pc:sldMkLst>
          <pc:docMk/>
          <pc:sldMk cId="627906187" sldId="258"/>
        </pc:sldMkLst>
        <pc:picChg chg="mod">
          <ac:chgData name="Stewart Gale" userId="3647ddd2-6040-41ae-a96d-232c23482af8" providerId="ADAL" clId="{83128596-C84E-4B04-A75B-BCB91A99BC48}" dt="2023-05-01T10:53:22.020" v="33" actId="14100"/>
          <ac:picMkLst>
            <pc:docMk/>
            <pc:sldMk cId="627906187" sldId="258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83128596-C84E-4B04-A75B-BCB91A99BC48}" dt="2023-05-01T10:52:58.931" v="26" actId="1036"/>
        <pc:sldMkLst>
          <pc:docMk/>
          <pc:sldMk cId="1542717326" sldId="261"/>
        </pc:sldMkLst>
        <pc:spChg chg="mod">
          <ac:chgData name="Stewart Gale" userId="3647ddd2-6040-41ae-a96d-232c23482af8" providerId="ADAL" clId="{83128596-C84E-4B04-A75B-BCB91A99BC48}" dt="2023-05-01T10:52:58.931" v="26" actId="1036"/>
          <ac:spMkLst>
            <pc:docMk/>
            <pc:sldMk cId="1542717326" sldId="261"/>
            <ac:spMk id="226309" creationId="{00000000-0000-0000-0000-000000000000}"/>
          </ac:spMkLst>
        </pc:spChg>
        <pc:graphicFrameChg chg="del mod">
          <ac:chgData name="Stewart Gale" userId="3647ddd2-6040-41ae-a96d-232c23482af8" providerId="ADAL" clId="{83128596-C84E-4B04-A75B-BCB91A99BC48}" dt="2023-05-01T10:52:06.195" v="0" actId="478"/>
          <ac:graphicFrameMkLst>
            <pc:docMk/>
            <pc:sldMk cId="1542717326" sldId="261"/>
            <ac:graphicFrameMk id="226430" creationId="{00000000-0000-0000-0000-000000000000}"/>
          </ac:graphicFrameMkLst>
        </pc:graphicFrameChg>
        <pc:picChg chg="add mod modCrop">
          <ac:chgData name="Stewart Gale" userId="3647ddd2-6040-41ae-a96d-232c23482af8" providerId="ADAL" clId="{83128596-C84E-4B04-A75B-BCB91A99BC48}" dt="2023-05-01T10:52:49.522" v="20" actId="1076"/>
          <ac:picMkLst>
            <pc:docMk/>
            <pc:sldMk cId="1542717326" sldId="261"/>
            <ac:picMk id="2" creationId="{65207033-38AA-9B79-F85F-3C865D0B90B8}"/>
          </ac:picMkLst>
        </pc:picChg>
      </pc:sldChg>
      <pc:sldChg chg="addSp delSp modSp">
        <pc:chgData name="Stewart Gale" userId="3647ddd2-6040-41ae-a96d-232c23482af8" providerId="ADAL" clId="{83128596-C84E-4B04-A75B-BCB91A99BC48}" dt="2023-09-19T10:40:16.103" v="148" actId="21"/>
        <pc:sldMkLst>
          <pc:docMk/>
          <pc:sldMk cId="2745221011" sldId="263"/>
        </pc:sldMkLst>
        <pc:picChg chg="add del mod">
          <ac:chgData name="Stewart Gale" userId="3647ddd2-6040-41ae-a96d-232c23482af8" providerId="ADAL" clId="{83128596-C84E-4B04-A75B-BCB91A99BC48}" dt="2023-09-19T10:40:16.103" v="148" actId="21"/>
          <ac:picMkLst>
            <pc:docMk/>
            <pc:sldMk cId="2745221011" sldId="263"/>
            <ac:picMk id="1026" creationId="{9C471EF2-463F-084D-6CD3-781F4FA4FE95}"/>
          </ac:picMkLst>
        </pc:picChg>
      </pc:sldChg>
      <pc:sldChg chg="addSp modSp ord">
        <pc:chgData name="Stewart Gale" userId="3647ddd2-6040-41ae-a96d-232c23482af8" providerId="ADAL" clId="{83128596-C84E-4B04-A75B-BCB91A99BC48}" dt="2023-09-19T10:43:08.191" v="182" actId="1076"/>
        <pc:sldMkLst>
          <pc:docMk/>
          <pc:sldMk cId="1646930694" sldId="264"/>
        </pc:sldMkLst>
        <pc:picChg chg="add mod">
          <ac:chgData name="Stewart Gale" userId="3647ddd2-6040-41ae-a96d-232c23482af8" providerId="ADAL" clId="{83128596-C84E-4B04-A75B-BCB91A99BC48}" dt="2023-09-19T10:42:49.837" v="173" actId="14100"/>
          <ac:picMkLst>
            <pc:docMk/>
            <pc:sldMk cId="1646930694" sldId="264"/>
            <ac:picMk id="2" creationId="{C12B8CB2-8DBC-4E82-27F7-5C5D631AF7F9}"/>
          </ac:picMkLst>
        </pc:picChg>
        <pc:picChg chg="add mod">
          <ac:chgData name="Stewart Gale" userId="3647ddd2-6040-41ae-a96d-232c23482af8" providerId="ADAL" clId="{83128596-C84E-4B04-A75B-BCB91A99BC48}" dt="2023-09-19T10:43:08.191" v="182" actId="1076"/>
          <ac:picMkLst>
            <pc:docMk/>
            <pc:sldMk cId="1646930694" sldId="264"/>
            <ac:picMk id="3" creationId="{32603F28-837A-F5D3-E25A-575CCDE85422}"/>
          </ac:picMkLst>
        </pc:picChg>
        <pc:picChg chg="add mod">
          <ac:chgData name="Stewart Gale" userId="3647ddd2-6040-41ae-a96d-232c23482af8" providerId="ADAL" clId="{83128596-C84E-4B04-A75B-BCB91A99BC48}" dt="2023-09-19T10:42:56.122" v="175" actId="1076"/>
          <ac:picMkLst>
            <pc:docMk/>
            <pc:sldMk cId="1646930694" sldId="264"/>
            <ac:picMk id="4" creationId="{2B571626-F2D6-C109-A90E-8E18EF4123B7}"/>
          </ac:picMkLst>
        </pc:picChg>
      </pc:sldChg>
      <pc:sldChg chg="delSp modSp add mod ord">
        <pc:chgData name="Stewart Gale" userId="3647ddd2-6040-41ae-a96d-232c23482af8" providerId="ADAL" clId="{83128596-C84E-4B04-A75B-BCB91A99BC48}" dt="2023-09-19T10:44:38.933" v="238" actId="1076"/>
        <pc:sldMkLst>
          <pc:docMk/>
          <pc:sldMk cId="2017487051" sldId="266"/>
        </pc:sldMkLst>
        <pc:spChg chg="mod">
          <ac:chgData name="Stewart Gale" userId="3647ddd2-6040-41ae-a96d-232c23482af8" providerId="ADAL" clId="{83128596-C84E-4B04-A75B-BCB91A99BC48}" dt="2023-09-19T10:44:38.933" v="238" actId="1076"/>
          <ac:spMkLst>
            <pc:docMk/>
            <pc:sldMk cId="2017487051" sldId="266"/>
            <ac:spMk id="4" creationId="{00000000-0000-0000-0000-000000000000}"/>
          </ac:spMkLst>
        </pc:spChg>
        <pc:spChg chg="del">
          <ac:chgData name="Stewart Gale" userId="3647ddd2-6040-41ae-a96d-232c23482af8" providerId="ADAL" clId="{83128596-C84E-4B04-A75B-BCB91A99BC48}" dt="2023-05-01T10:53:32.239" v="35" actId="478"/>
          <ac:spMkLst>
            <pc:docMk/>
            <pc:sldMk cId="2017487051" sldId="266"/>
            <ac:spMk id="5" creationId="{00000000-0000-0000-0000-000000000000}"/>
          </ac:spMkLst>
        </pc:spChg>
        <pc:picChg chg="del">
          <ac:chgData name="Stewart Gale" userId="3647ddd2-6040-41ae-a96d-232c23482af8" providerId="ADAL" clId="{83128596-C84E-4B04-A75B-BCB91A99BC48}" dt="2023-05-01T10:53:32.932" v="36" actId="478"/>
          <ac:picMkLst>
            <pc:docMk/>
            <pc:sldMk cId="2017487051" sldId="266"/>
            <ac:picMk id="6" creationId="{00000000-0000-0000-0000-000000000000}"/>
          </ac:picMkLst>
        </pc:picChg>
        <pc:picChg chg="del mod">
          <ac:chgData name="Stewart Gale" userId="3647ddd2-6040-41ae-a96d-232c23482af8" providerId="ADAL" clId="{83128596-C84E-4B04-A75B-BCB91A99BC48}" dt="2023-05-01T10:53:33.372" v="38" actId="478"/>
          <ac:picMkLst>
            <pc:docMk/>
            <pc:sldMk cId="2017487051" sldId="266"/>
            <ac:picMk id="9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83128596-C84E-4B04-A75B-BCB91A99BC48}" dt="2023-09-19T10:43:38.018" v="213" actId="1076"/>
        <pc:sldMkLst>
          <pc:docMk/>
          <pc:sldMk cId="3758440405" sldId="267"/>
        </pc:sldMkLst>
        <pc:spChg chg="del mod">
          <ac:chgData name="Stewart Gale" userId="3647ddd2-6040-41ae-a96d-232c23482af8" providerId="ADAL" clId="{83128596-C84E-4B04-A75B-BCB91A99BC48}" dt="2023-09-19T10:42:18.170" v="163" actId="478"/>
          <ac:spMkLst>
            <pc:docMk/>
            <pc:sldMk cId="3758440405" sldId="267"/>
            <ac:spMk id="5" creationId="{00000000-0000-0000-0000-000000000000}"/>
          </ac:spMkLst>
        </pc:spChg>
        <pc:spChg chg="add mod">
          <ac:chgData name="Stewart Gale" userId="3647ddd2-6040-41ae-a96d-232c23482af8" providerId="ADAL" clId="{83128596-C84E-4B04-A75B-BCB91A99BC48}" dt="2023-09-19T10:43:38.018" v="213" actId="1076"/>
          <ac:spMkLst>
            <pc:docMk/>
            <pc:sldMk cId="3758440405" sldId="267"/>
            <ac:spMk id="10" creationId="{F6F383B6-B59E-7FC9-495A-F15A834D0C2B}"/>
          </ac:spMkLst>
        </pc:spChg>
        <pc:picChg chg="add mod modCrop">
          <ac:chgData name="Stewart Gale" userId="3647ddd2-6040-41ae-a96d-232c23482af8" providerId="ADAL" clId="{83128596-C84E-4B04-A75B-BCB91A99BC48}" dt="2023-09-19T10:39:00.278" v="145" actId="1076"/>
          <ac:picMkLst>
            <pc:docMk/>
            <pc:sldMk cId="3758440405" sldId="267"/>
            <ac:picMk id="2" creationId="{1F50D801-4137-8432-9612-AE36A27C9522}"/>
          </ac:picMkLst>
        </pc:picChg>
        <pc:picChg chg="add del mod">
          <ac:chgData name="Stewart Gale" userId="3647ddd2-6040-41ae-a96d-232c23482af8" providerId="ADAL" clId="{83128596-C84E-4B04-A75B-BCB91A99BC48}" dt="2023-09-19T10:38:35.380" v="133" actId="478"/>
          <ac:picMkLst>
            <pc:docMk/>
            <pc:sldMk cId="3758440405" sldId="267"/>
            <ac:picMk id="3" creationId="{7D805223-3A91-4738-533C-9B44F337C38B}"/>
          </ac:picMkLst>
        </pc:picChg>
        <pc:picChg chg="add mod">
          <ac:chgData name="Stewart Gale" userId="3647ddd2-6040-41ae-a96d-232c23482af8" providerId="ADAL" clId="{83128596-C84E-4B04-A75B-BCB91A99BC48}" dt="2023-09-19T10:38:59.317" v="144" actId="1076"/>
          <ac:picMkLst>
            <pc:docMk/>
            <pc:sldMk cId="3758440405" sldId="267"/>
            <ac:picMk id="4" creationId="{F19A73E2-B6CB-752A-4EC5-BBB7266170D4}"/>
          </ac:picMkLst>
        </pc:picChg>
        <pc:picChg chg="del">
          <ac:chgData name="Stewart Gale" userId="3647ddd2-6040-41ae-a96d-232c23482af8" providerId="ADAL" clId="{83128596-C84E-4B04-A75B-BCB91A99BC48}" dt="2023-09-19T10:37:28.798" v="115" actId="478"/>
          <ac:picMkLst>
            <pc:docMk/>
            <pc:sldMk cId="3758440405" sldId="267"/>
            <ac:picMk id="6" creationId="{00000000-0000-0000-0000-000000000000}"/>
          </ac:picMkLst>
        </pc:picChg>
        <pc:picChg chg="add mod">
          <ac:chgData name="Stewart Gale" userId="3647ddd2-6040-41ae-a96d-232c23482af8" providerId="ADAL" clId="{83128596-C84E-4B04-A75B-BCB91A99BC48}" dt="2023-09-19T10:40:21.323" v="150" actId="1076"/>
          <ac:picMkLst>
            <pc:docMk/>
            <pc:sldMk cId="3758440405" sldId="267"/>
            <ac:picMk id="7" creationId="{A4BF6A44-0585-9E44-81A6-295E9E544470}"/>
          </ac:picMkLst>
        </pc:picChg>
        <pc:picChg chg="add del">
          <ac:chgData name="Stewart Gale" userId="3647ddd2-6040-41ae-a96d-232c23482af8" providerId="ADAL" clId="{83128596-C84E-4B04-A75B-BCB91A99BC48}" dt="2023-09-19T10:41:58.617" v="160" actId="478"/>
          <ac:picMkLst>
            <pc:docMk/>
            <pc:sldMk cId="3758440405" sldId="267"/>
            <ac:picMk id="9" creationId="{35034C70-B39F-3231-C873-6E08F3C2FB2D}"/>
          </ac:picMkLst>
        </pc:picChg>
        <pc:picChg chg="add del mod">
          <ac:chgData name="Stewart Gale" userId="3647ddd2-6040-41ae-a96d-232c23482af8" providerId="ADAL" clId="{83128596-C84E-4B04-A75B-BCB91A99BC48}" dt="2023-09-19T10:40:48.657" v="154" actId="478"/>
          <ac:picMkLst>
            <pc:docMk/>
            <pc:sldMk cId="3758440405" sldId="267"/>
            <ac:picMk id="2050" creationId="{95DD8D0F-96C0-5191-922B-904D145414C5}"/>
          </ac:picMkLst>
        </pc:picChg>
        <pc:picChg chg="add del">
          <ac:chgData name="Stewart Gale" userId="3647ddd2-6040-41ae-a96d-232c23482af8" providerId="ADAL" clId="{83128596-C84E-4B04-A75B-BCB91A99BC48}" dt="2023-09-19T10:41:02.791" v="156" actId="478"/>
          <ac:picMkLst>
            <pc:docMk/>
            <pc:sldMk cId="3758440405" sldId="267"/>
            <ac:picMk id="2052" creationId="{C6A51552-025C-ECC0-3486-0D046A35547D}"/>
          </ac:picMkLst>
        </pc:picChg>
        <pc:picChg chg="add del">
          <ac:chgData name="Stewart Gale" userId="3647ddd2-6040-41ae-a96d-232c23482af8" providerId="ADAL" clId="{83128596-C84E-4B04-A75B-BCB91A99BC48}" dt="2023-09-19T10:41:54.927" v="158" actId="478"/>
          <ac:picMkLst>
            <pc:docMk/>
            <pc:sldMk cId="3758440405" sldId="267"/>
            <ac:picMk id="2054" creationId="{1F804523-E4B8-AEE8-6A22-C58459ADCE08}"/>
          </ac:picMkLst>
        </pc:picChg>
        <pc:picChg chg="add del mod">
          <ac:chgData name="Stewart Gale" userId="3647ddd2-6040-41ae-a96d-232c23482af8" providerId="ADAL" clId="{83128596-C84E-4B04-A75B-BCB91A99BC48}" dt="2023-09-19T10:42:18.170" v="163" actId="478"/>
          <ac:picMkLst>
            <pc:docMk/>
            <pc:sldMk cId="3758440405" sldId="267"/>
            <ac:picMk id="2056" creationId="{7BE38CE6-F1A1-50B8-D598-5853ECBFA02C}"/>
          </ac:picMkLst>
        </pc:picChg>
        <pc:picChg chg="add mod">
          <ac:chgData name="Stewart Gale" userId="3647ddd2-6040-41ae-a96d-232c23482af8" providerId="ADAL" clId="{83128596-C84E-4B04-A75B-BCB91A99BC48}" dt="2023-09-19T10:42:33.873" v="168" actId="1076"/>
          <ac:picMkLst>
            <pc:docMk/>
            <pc:sldMk cId="3758440405" sldId="267"/>
            <ac:picMk id="2058" creationId="{AE147B55-9E15-4DA3-E164-01094539FA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01DEC-4277-48ED-A97F-336F52BE54C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77421-CABD-403C-B7A2-9A7B3B027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18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6E996-DC00-4C44-9181-639AE37200F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Use this activity to practise and to demonstrate isometric drawings of 3-dimensional shapes made from cubes.</a:t>
            </a:r>
          </a:p>
          <a:p>
            <a:r>
              <a:rPr lang="en-US" altLang="en-US"/>
              <a:t>Use the pen tool, set to draw straight lines, to draw the required shape on the grid.</a:t>
            </a:r>
          </a:p>
          <a:p>
            <a:r>
              <a:rPr lang="en-US" altLang="en-US"/>
              <a:t>As a more challenging exercise ask pupils to draw the given shape in different orientations of with extra cubes added in given positions.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4749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5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86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17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00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89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924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0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5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62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4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187D3-4774-41EF-8F50-34D6A8A1C75F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16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520" y="1567594"/>
            <a:ext cx="114909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</a:t>
            </a:r>
            <a:r>
              <a:rPr lang="en-US" sz="10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sz="10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sometric </a:t>
            </a:r>
            <a:r>
              <a:rPr lang="en-US" sz="10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en-US" sz="10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aper </a:t>
            </a:r>
          </a:p>
          <a:p>
            <a:pPr algn="ctr"/>
            <a:r>
              <a:rPr lang="en-US" sz="10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US" sz="10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nd 3D Shapes</a:t>
            </a:r>
            <a:r>
              <a:rPr lang="en-US" sz="10500" dirty="0"/>
              <a:t> </a:t>
            </a:r>
            <a:endParaRPr lang="en-GB" sz="10500" dirty="0"/>
          </a:p>
        </p:txBody>
      </p:sp>
    </p:spTree>
    <p:extLst>
      <p:ext uri="{BB962C8B-B14F-4D97-AF65-F5344CB8AC3E}">
        <p14:creationId xmlns:p14="http://schemas.microsoft.com/office/powerpoint/2010/main" val="201748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" y="362899"/>
            <a:ext cx="10928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Isometric paper is made up of rhombuses.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32" y="1676754"/>
            <a:ext cx="5760283" cy="43202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1363"/>
          <a:stretch/>
        </p:blipFill>
        <p:spPr>
          <a:xfrm>
            <a:off x="6276272" y="1688084"/>
            <a:ext cx="5533342" cy="42975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041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14933" y="199441"/>
            <a:ext cx="106175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Rule of Using Isometric Paper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50D801-4137-8432-9612-AE36A27C95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4" t="4394" r="27005" b="781"/>
          <a:stretch/>
        </p:blipFill>
        <p:spPr>
          <a:xfrm>
            <a:off x="1091739" y="2400226"/>
            <a:ext cx="3846022" cy="40871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9A73E2-B6CB-752A-4EC5-BBB726617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78459" y="2232823"/>
            <a:ext cx="3405367" cy="5103748"/>
          </a:xfrm>
          <a:prstGeom prst="rect">
            <a:avLst/>
          </a:prstGeom>
        </p:spPr>
      </p:pic>
      <p:pic>
        <p:nvPicPr>
          <p:cNvPr id="7" name="Picture 2" descr="Download Check Mark Tick Mark Check Royalty-Free Vector ...">
            <a:extLst>
              <a:ext uri="{FF2B5EF4-FFF2-40B4-BE49-F238E27FC236}">
                <a16:creationId xmlns:a16="http://schemas.microsoft.com/office/drawing/2014/main" id="{A4BF6A44-0585-9E44-81A6-295E9E544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397" y="4773496"/>
            <a:ext cx="1583831" cy="155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ross Check Symbol on Transparent Background 17178078 PNG">
            <a:extLst>
              <a:ext uri="{FF2B5EF4-FFF2-40B4-BE49-F238E27FC236}">
                <a16:creationId xmlns:a16="http://schemas.microsoft.com/office/drawing/2014/main" id="{AE147B55-9E15-4DA3-E164-01094539F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600" y="5107726"/>
            <a:ext cx="1417321" cy="141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F383B6-B59E-7FC9-495A-F15A834D0C2B}"/>
              </a:ext>
            </a:extLst>
          </p:cNvPr>
          <p:cNvSpPr/>
          <p:nvPr/>
        </p:nvSpPr>
        <p:spPr>
          <a:xfrm>
            <a:off x="2041813" y="1132479"/>
            <a:ext cx="81083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prstClr val="black"/>
                </a:solidFill>
              </a:rPr>
              <a:t>Portrait not Landscape.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75844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5511" y="1576736"/>
            <a:ext cx="113219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prstClr val="black"/>
                </a:solidFill>
              </a:rPr>
              <a:t>Only draw diagonal and vertical lines.</a:t>
            </a:r>
            <a:endParaRPr lang="en-US" sz="16600" dirty="0"/>
          </a:p>
        </p:txBody>
      </p:sp>
      <p:sp>
        <p:nvSpPr>
          <p:cNvPr id="8" name="TextBox 7"/>
          <p:cNvSpPr txBox="1"/>
          <p:nvPr/>
        </p:nvSpPr>
        <p:spPr>
          <a:xfrm>
            <a:off x="914933" y="199441"/>
            <a:ext cx="106175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Rule of Using Isometric Paper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989" t="14535" r="7773" b="64550"/>
          <a:stretch/>
        </p:blipFill>
        <p:spPr>
          <a:xfrm>
            <a:off x="1343321" y="2887288"/>
            <a:ext cx="9016904" cy="2970415"/>
          </a:xfrm>
          <a:prstGeom prst="rect">
            <a:avLst/>
          </a:prstGeom>
        </p:spPr>
      </p:pic>
      <p:pic>
        <p:nvPicPr>
          <p:cNvPr id="2" name="Picture 2" descr="Download Check Mark Tick Mark Check Royalty-Free Vector ...">
            <a:extLst>
              <a:ext uri="{FF2B5EF4-FFF2-40B4-BE49-F238E27FC236}">
                <a16:creationId xmlns:a16="http://schemas.microsoft.com/office/drawing/2014/main" id="{C12B8CB2-8DBC-4E82-27F7-5C5D631AF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118" y="4220872"/>
            <a:ext cx="1241365" cy="10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Cross Check Symbol on Transparent Background 17178078 PNG">
            <a:extLst>
              <a:ext uri="{FF2B5EF4-FFF2-40B4-BE49-F238E27FC236}">
                <a16:creationId xmlns:a16="http://schemas.microsoft.com/office/drawing/2014/main" id="{32603F28-837A-F5D3-E25A-575CCDE85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025" y="4372495"/>
            <a:ext cx="956817" cy="88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ownload Check Mark Tick Mark Check Royalty-Free Vector ...">
            <a:extLst>
              <a:ext uri="{FF2B5EF4-FFF2-40B4-BE49-F238E27FC236}">
                <a16:creationId xmlns:a16="http://schemas.microsoft.com/office/drawing/2014/main" id="{2B571626-F2D6-C109-A90E-8E18EF412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517" y="5107726"/>
            <a:ext cx="1241365" cy="10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93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27602" y="1560111"/>
            <a:ext cx="67881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Draw rhombuses.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9039" t="2840" r="23553" b="84402"/>
          <a:stretch/>
        </p:blipFill>
        <p:spPr>
          <a:xfrm>
            <a:off x="1732030" y="3202302"/>
            <a:ext cx="8379338" cy="25002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9762" y="221609"/>
            <a:ext cx="106175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Rule of Using Isometric Paper</a:t>
            </a:r>
          </a:p>
        </p:txBody>
      </p:sp>
    </p:spTree>
    <p:extLst>
      <p:ext uri="{BB962C8B-B14F-4D97-AF65-F5344CB8AC3E}">
        <p14:creationId xmlns:p14="http://schemas.microsoft.com/office/powerpoint/2010/main" val="274522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2637" y="1307437"/>
            <a:ext cx="1122218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prstClr val="black"/>
                </a:solidFill>
              </a:rPr>
              <a:t>Shapes are viewed at an angle </a:t>
            </a:r>
          </a:p>
          <a:p>
            <a:pPr algn="ctr"/>
            <a:r>
              <a:rPr lang="en-US" sz="6600" dirty="0">
                <a:solidFill>
                  <a:prstClr val="black"/>
                </a:solidFill>
              </a:rPr>
              <a:t>and not straight on.</a:t>
            </a:r>
            <a:endParaRPr lang="en-US" sz="85700" dirty="0"/>
          </a:p>
        </p:txBody>
      </p:sp>
      <p:sp>
        <p:nvSpPr>
          <p:cNvPr id="8" name="TextBox 7"/>
          <p:cNvSpPr txBox="1"/>
          <p:nvPr/>
        </p:nvSpPr>
        <p:spPr>
          <a:xfrm>
            <a:off x="914933" y="199441"/>
            <a:ext cx="106175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Rule of Using Isometric Paper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9898" t="34056" r="29249" b="49346"/>
          <a:stretch/>
        </p:blipFill>
        <p:spPr>
          <a:xfrm>
            <a:off x="2815244" y="3729643"/>
            <a:ext cx="6628014" cy="24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25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815" t="17511" r="82199" b="4486"/>
          <a:stretch/>
        </p:blipFill>
        <p:spPr>
          <a:xfrm>
            <a:off x="182014" y="3979025"/>
            <a:ext cx="2039043" cy="27819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b="1363"/>
          <a:stretch/>
        </p:blipFill>
        <p:spPr>
          <a:xfrm>
            <a:off x="6269791" y="265465"/>
            <a:ext cx="3855109" cy="299412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t="21402" r="53285"/>
          <a:stretch/>
        </p:blipFill>
        <p:spPr>
          <a:xfrm>
            <a:off x="1558963" y="202453"/>
            <a:ext cx="4336839" cy="3120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501" t="17121" r="62647" b="4874"/>
          <a:stretch/>
        </p:blipFill>
        <p:spPr>
          <a:xfrm>
            <a:off x="2267468" y="3979025"/>
            <a:ext cx="2382982" cy="2781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7722" t="17456" r="43904" b="4383"/>
          <a:stretch/>
        </p:blipFill>
        <p:spPr>
          <a:xfrm>
            <a:off x="4726996" y="3920106"/>
            <a:ext cx="2205645" cy="27875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7528" t="14635" r="20728" b="3349"/>
          <a:stretch/>
        </p:blipFill>
        <p:spPr>
          <a:xfrm>
            <a:off x="7113617" y="3791625"/>
            <a:ext cx="2610198" cy="29250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81340" b="3320"/>
          <a:stretch/>
        </p:blipFill>
        <p:spPr>
          <a:xfrm>
            <a:off x="9904791" y="3259592"/>
            <a:ext cx="2239932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9" name="Rectangle 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42204"/>
            <a:ext cx="12192000" cy="60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en-GB" altLang="en-US" sz="5400" dirty="0">
                <a:latin typeface="+mn-lt"/>
              </a:rPr>
              <a:t>Drawing 3-D shapes on an isometric grid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07033-38AA-9B79-F85F-3C865D0B9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7" t="6069" r="6080" b="16364"/>
          <a:stretch/>
        </p:blipFill>
        <p:spPr>
          <a:xfrm>
            <a:off x="233290" y="921432"/>
            <a:ext cx="11449929" cy="57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1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129</Words>
  <Application>Microsoft Office PowerPoint</Application>
  <PresentationFormat>Widescreen</PresentationFormat>
  <Paragraphs>17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Drawing 3-D shapes on an isometric grid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2016-01-31T09:38:55Z</dcterms:created>
  <dcterms:modified xsi:type="dcterms:W3CDTF">2023-09-19T10:44:39Z</dcterms:modified>
</cp:coreProperties>
</file>