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"/>
  </p:notesMasterIdLst>
  <p:sldIdLst>
    <p:sldId id="294" r:id="rId2"/>
    <p:sldId id="297" r:id="rId3"/>
    <p:sldId id="296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846E5E-9738-4AE7-B2FA-0D03D4945207}" v="39" dt="2022-09-29T10:35:13.6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9362" autoAdjust="0"/>
  </p:normalViewPr>
  <p:slideViewPr>
    <p:cSldViewPr snapToGrid="0">
      <p:cViewPr varScale="1">
        <p:scale>
          <a:sx n="83" d="100"/>
          <a:sy n="83" d="100"/>
        </p:scale>
        <p:origin x="252" y="5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2846E5E-9738-4AE7-B2FA-0D03D4945207}"/>
    <pc:docChg chg="custSel addSld delSld modSld sldOrd">
      <pc:chgData name="Stewart Gale" userId="3647ddd2-6040-41ae-a96d-232c23482af8" providerId="ADAL" clId="{32846E5E-9738-4AE7-B2FA-0D03D4945207}" dt="2022-09-30T06:11:39.660" v="68" actId="47"/>
      <pc:docMkLst>
        <pc:docMk/>
      </pc:docMkLst>
      <pc:sldChg chg="modSp mod">
        <pc:chgData name="Stewart Gale" userId="3647ddd2-6040-41ae-a96d-232c23482af8" providerId="ADAL" clId="{32846E5E-9738-4AE7-B2FA-0D03D4945207}" dt="2022-09-29T10:35:13.645" v="66" actId="20577"/>
        <pc:sldMkLst>
          <pc:docMk/>
          <pc:sldMk cId="294301012" sldId="294"/>
        </pc:sldMkLst>
        <pc:spChg chg="mod">
          <ac:chgData name="Stewart Gale" userId="3647ddd2-6040-41ae-a96d-232c23482af8" providerId="ADAL" clId="{32846E5E-9738-4AE7-B2FA-0D03D4945207}" dt="2022-09-29T10:34:17.606" v="46" actId="114"/>
          <ac:spMkLst>
            <pc:docMk/>
            <pc:sldMk cId="294301012" sldId="294"/>
            <ac:spMk id="75" creationId="{00000000-0000-0000-0000-000000000000}"/>
          </ac:spMkLst>
        </pc:spChg>
        <pc:spChg chg="mod">
          <ac:chgData name="Stewart Gale" userId="3647ddd2-6040-41ae-a96d-232c23482af8" providerId="ADAL" clId="{32846E5E-9738-4AE7-B2FA-0D03D4945207}" dt="2022-09-29T10:35:10.799" v="65" actId="20577"/>
          <ac:spMkLst>
            <pc:docMk/>
            <pc:sldMk cId="294301012" sldId="294"/>
            <ac:spMk id="76" creationId="{00000000-0000-0000-0000-000000000000}"/>
          </ac:spMkLst>
        </pc:spChg>
        <pc:spChg chg="mod">
          <ac:chgData name="Stewart Gale" userId="3647ddd2-6040-41ae-a96d-232c23482af8" providerId="ADAL" clId="{32846E5E-9738-4AE7-B2FA-0D03D4945207}" dt="2022-09-29T10:34:53.680" v="61" actId="114"/>
          <ac:spMkLst>
            <pc:docMk/>
            <pc:sldMk cId="294301012" sldId="294"/>
            <ac:spMk id="81" creationId="{00000000-0000-0000-0000-000000000000}"/>
          </ac:spMkLst>
        </pc:spChg>
        <pc:spChg chg="mod">
          <ac:chgData name="Stewart Gale" userId="3647ddd2-6040-41ae-a96d-232c23482af8" providerId="ADAL" clId="{32846E5E-9738-4AE7-B2FA-0D03D4945207}" dt="2022-09-29T10:34:49.013" v="59" actId="20577"/>
          <ac:spMkLst>
            <pc:docMk/>
            <pc:sldMk cId="294301012" sldId="294"/>
            <ac:spMk id="82" creationId="{00000000-0000-0000-0000-000000000000}"/>
          </ac:spMkLst>
        </pc:spChg>
        <pc:spChg chg="mod">
          <ac:chgData name="Stewart Gale" userId="3647ddd2-6040-41ae-a96d-232c23482af8" providerId="ADAL" clId="{32846E5E-9738-4AE7-B2FA-0D03D4945207}" dt="2022-09-29T10:35:13.645" v="66" actId="20577"/>
          <ac:spMkLst>
            <pc:docMk/>
            <pc:sldMk cId="294301012" sldId="294"/>
            <ac:spMk id="88" creationId="{00000000-0000-0000-0000-000000000000}"/>
          </ac:spMkLst>
        </pc:spChg>
        <pc:spChg chg="mod">
          <ac:chgData name="Stewart Gale" userId="3647ddd2-6040-41ae-a96d-232c23482af8" providerId="ADAL" clId="{32846E5E-9738-4AE7-B2FA-0D03D4945207}" dt="2022-09-29T10:34:22.049" v="48" actId="114"/>
          <ac:spMkLst>
            <pc:docMk/>
            <pc:sldMk cId="294301012" sldId="294"/>
            <ac:spMk id="93" creationId="{00000000-0000-0000-0000-000000000000}"/>
          </ac:spMkLst>
        </pc:spChg>
        <pc:spChg chg="mod">
          <ac:chgData name="Stewart Gale" userId="3647ddd2-6040-41ae-a96d-232c23482af8" providerId="ADAL" clId="{32846E5E-9738-4AE7-B2FA-0D03D4945207}" dt="2022-09-29T10:34:42.452" v="55" actId="20577"/>
          <ac:spMkLst>
            <pc:docMk/>
            <pc:sldMk cId="294301012" sldId="294"/>
            <ac:spMk id="94" creationId="{00000000-0000-0000-0000-000000000000}"/>
          </ac:spMkLst>
        </pc:spChg>
        <pc:spChg chg="mod">
          <ac:chgData name="Stewart Gale" userId="3647ddd2-6040-41ae-a96d-232c23482af8" providerId="ADAL" clId="{32846E5E-9738-4AE7-B2FA-0D03D4945207}" dt="2022-09-29T10:34:32.325" v="52" actId="114"/>
          <ac:spMkLst>
            <pc:docMk/>
            <pc:sldMk cId="294301012" sldId="294"/>
            <ac:spMk id="99" creationId="{00000000-0000-0000-0000-000000000000}"/>
          </ac:spMkLst>
        </pc:spChg>
        <pc:spChg chg="mod">
          <ac:chgData name="Stewart Gale" userId="3647ddd2-6040-41ae-a96d-232c23482af8" providerId="ADAL" clId="{32846E5E-9738-4AE7-B2FA-0D03D4945207}" dt="2022-09-29T10:34:40.715" v="54" actId="20577"/>
          <ac:spMkLst>
            <pc:docMk/>
            <pc:sldMk cId="294301012" sldId="294"/>
            <ac:spMk id="100" creationId="{00000000-0000-0000-0000-000000000000}"/>
          </ac:spMkLst>
        </pc:spChg>
        <pc:spChg chg="mod">
          <ac:chgData name="Stewart Gale" userId="3647ddd2-6040-41ae-a96d-232c23482af8" providerId="ADAL" clId="{32846E5E-9738-4AE7-B2FA-0D03D4945207}" dt="2022-09-29T10:34:57.087" v="63" actId="114"/>
          <ac:spMkLst>
            <pc:docMk/>
            <pc:sldMk cId="294301012" sldId="294"/>
            <ac:spMk id="105" creationId="{00000000-0000-0000-0000-000000000000}"/>
          </ac:spMkLst>
        </pc:spChg>
        <pc:spChg chg="mod">
          <ac:chgData name="Stewart Gale" userId="3647ddd2-6040-41ae-a96d-232c23482af8" providerId="ADAL" clId="{32846E5E-9738-4AE7-B2FA-0D03D4945207}" dt="2022-09-29T10:34:47.594" v="58" actId="20577"/>
          <ac:spMkLst>
            <pc:docMk/>
            <pc:sldMk cId="294301012" sldId="294"/>
            <ac:spMk id="106" creationId="{00000000-0000-0000-0000-000000000000}"/>
          </ac:spMkLst>
        </pc:spChg>
        <pc:spChg chg="mod">
          <ac:chgData name="Stewart Gale" userId="3647ddd2-6040-41ae-a96d-232c23482af8" providerId="ADAL" clId="{32846E5E-9738-4AE7-B2FA-0D03D4945207}" dt="2022-09-29T10:34:25.480" v="50" actId="114"/>
          <ac:spMkLst>
            <pc:docMk/>
            <pc:sldMk cId="294301012" sldId="294"/>
            <ac:spMk id="111" creationId="{00000000-0000-0000-0000-000000000000}"/>
          </ac:spMkLst>
        </pc:spChg>
        <pc:spChg chg="mod">
          <ac:chgData name="Stewart Gale" userId="3647ddd2-6040-41ae-a96d-232c23482af8" providerId="ADAL" clId="{32846E5E-9738-4AE7-B2FA-0D03D4945207}" dt="2022-09-29T10:34:44.101" v="56" actId="20577"/>
          <ac:spMkLst>
            <pc:docMk/>
            <pc:sldMk cId="294301012" sldId="294"/>
            <ac:spMk id="112" creationId="{00000000-0000-0000-0000-000000000000}"/>
          </ac:spMkLst>
        </pc:spChg>
        <pc:spChg chg="mod">
          <ac:chgData name="Stewart Gale" userId="3647ddd2-6040-41ae-a96d-232c23482af8" providerId="ADAL" clId="{32846E5E-9738-4AE7-B2FA-0D03D4945207}" dt="2022-09-29T10:34:37.420" v="53" actId="20577"/>
          <ac:spMkLst>
            <pc:docMk/>
            <pc:sldMk cId="294301012" sldId="294"/>
            <ac:spMk id="118" creationId="{00000000-0000-0000-0000-000000000000}"/>
          </ac:spMkLst>
        </pc:spChg>
        <pc:spChg chg="mod">
          <ac:chgData name="Stewart Gale" userId="3647ddd2-6040-41ae-a96d-232c23482af8" providerId="ADAL" clId="{32846E5E-9738-4AE7-B2FA-0D03D4945207}" dt="2022-09-29T10:34:46.184" v="57" actId="20577"/>
          <ac:spMkLst>
            <pc:docMk/>
            <pc:sldMk cId="294301012" sldId="294"/>
            <ac:spMk id="124" creationId="{00000000-0000-0000-0000-000000000000}"/>
          </ac:spMkLst>
        </pc:spChg>
      </pc:sldChg>
      <pc:sldChg chg="addSp delSp modSp new del mod ord">
        <pc:chgData name="Stewart Gale" userId="3647ddd2-6040-41ae-a96d-232c23482af8" providerId="ADAL" clId="{32846E5E-9738-4AE7-B2FA-0D03D4945207}" dt="2022-09-30T06:11:37.151" v="67" actId="47"/>
        <pc:sldMkLst>
          <pc:docMk/>
          <pc:sldMk cId="2899409796" sldId="298"/>
        </pc:sldMkLst>
        <pc:spChg chg="del">
          <ac:chgData name="Stewart Gale" userId="3647ddd2-6040-41ae-a96d-232c23482af8" providerId="ADAL" clId="{32846E5E-9738-4AE7-B2FA-0D03D4945207}" dt="2021-11-03T09:26:26.580" v="1" actId="478"/>
          <ac:spMkLst>
            <pc:docMk/>
            <pc:sldMk cId="2899409796" sldId="298"/>
            <ac:spMk id="2" creationId="{AC809DB5-84D1-4118-8684-5BA71D8B3D0A}"/>
          </ac:spMkLst>
        </pc:spChg>
        <pc:spChg chg="del">
          <ac:chgData name="Stewart Gale" userId="3647ddd2-6040-41ae-a96d-232c23482af8" providerId="ADAL" clId="{32846E5E-9738-4AE7-B2FA-0D03D4945207}" dt="2021-11-03T09:26:26.580" v="1" actId="478"/>
          <ac:spMkLst>
            <pc:docMk/>
            <pc:sldMk cId="2899409796" sldId="298"/>
            <ac:spMk id="3" creationId="{66583EA1-40B8-405E-8C7D-A29AF4443218}"/>
          </ac:spMkLst>
        </pc:spChg>
        <pc:graphicFrameChg chg="add mod modGraphic">
          <ac:chgData name="Stewart Gale" userId="3647ddd2-6040-41ae-a96d-232c23482af8" providerId="ADAL" clId="{32846E5E-9738-4AE7-B2FA-0D03D4945207}" dt="2021-11-03T09:28:39.326" v="41" actId="1076"/>
          <ac:graphicFrameMkLst>
            <pc:docMk/>
            <pc:sldMk cId="2899409796" sldId="298"/>
            <ac:graphicFrameMk id="4" creationId="{432E24AC-96BE-447A-AEAB-D71A02595A4F}"/>
          </ac:graphicFrameMkLst>
        </pc:graphicFrameChg>
      </pc:sldChg>
      <pc:sldChg chg="add del">
        <pc:chgData name="Stewart Gale" userId="3647ddd2-6040-41ae-a96d-232c23482af8" providerId="ADAL" clId="{32846E5E-9738-4AE7-B2FA-0D03D4945207}" dt="2022-09-30T06:11:39.660" v="68" actId="47"/>
        <pc:sldMkLst>
          <pc:docMk/>
          <pc:sldMk cId="97346288" sldId="299"/>
        </pc:sldMkLst>
      </pc:sldChg>
    </pc:docChg>
  </pc:docChgLst>
  <pc:docChgLst>
    <pc:chgData name="Stewart Gale" userId="3647ddd2-6040-41ae-a96d-232c23482af8" providerId="ADAL" clId="{2F021EF1-5578-4662-A1E5-ADB995F3CBA3}"/>
    <pc:docChg chg="undo custSel addSld delSld modSld modMainMaster modNotesMaster">
      <pc:chgData name="Stewart Gale" userId="3647ddd2-6040-41ae-a96d-232c23482af8" providerId="ADAL" clId="{2F021EF1-5578-4662-A1E5-ADB995F3CBA3}" dt="2021-11-03T09:18:35.588" v="193" actId="1036"/>
      <pc:docMkLst>
        <pc:docMk/>
      </pc:docMkLst>
      <pc:sldChg chg="addSp delSp modSp mod">
        <pc:chgData name="Stewart Gale" userId="3647ddd2-6040-41ae-a96d-232c23482af8" providerId="ADAL" clId="{2F021EF1-5578-4662-A1E5-ADB995F3CBA3}" dt="2021-11-03T09:18:35.588" v="193" actId="1036"/>
        <pc:sldMkLst>
          <pc:docMk/>
          <pc:sldMk cId="294301012" sldId="294"/>
        </pc:sldMkLst>
        <pc:spChg chg="add del mod">
          <ac:chgData name="Stewart Gale" userId="3647ddd2-6040-41ae-a96d-232c23482af8" providerId="ADAL" clId="{2F021EF1-5578-4662-A1E5-ADB995F3CBA3}" dt="2021-11-03T09:08:20.185" v="23" actId="478"/>
          <ac:spMkLst>
            <pc:docMk/>
            <pc:sldMk cId="294301012" sldId="294"/>
            <ac:spMk id="3" creationId="{00000000-0000-0000-0000-000000000000}"/>
          </ac:spMkLst>
        </pc:spChg>
        <pc:spChg chg="add del mod">
          <ac:chgData name="Stewart Gale" userId="3647ddd2-6040-41ae-a96d-232c23482af8" providerId="ADAL" clId="{2F021EF1-5578-4662-A1E5-ADB995F3CBA3}" dt="2021-11-03T09:07:34.929" v="8" actId="478"/>
          <ac:spMkLst>
            <pc:docMk/>
            <pc:sldMk cId="294301012" sldId="294"/>
            <ac:spMk id="60" creationId="{01002FD7-282A-4C59-B73D-13A53000CF70}"/>
          </ac:spMkLst>
        </pc:spChg>
        <pc:spChg chg="add del">
          <ac:chgData name="Stewart Gale" userId="3647ddd2-6040-41ae-a96d-232c23482af8" providerId="ADAL" clId="{2F021EF1-5578-4662-A1E5-ADB995F3CBA3}" dt="2021-11-03T09:08:03.938" v="18" actId="22"/>
          <ac:spMkLst>
            <pc:docMk/>
            <pc:sldMk cId="294301012" sldId="294"/>
            <ac:spMk id="62" creationId="{6AE80241-B667-4A77-9F7A-BEAEC39237AB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74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75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76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80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81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82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86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87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88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92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93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94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98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99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100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104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105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106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111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112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113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117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118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119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123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124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8:35.588" v="193" actId="1036"/>
          <ac:spMkLst>
            <pc:docMk/>
            <pc:sldMk cId="294301012" sldId="294"/>
            <ac:spMk id="125" creationId="{00000000-0000-0000-0000-000000000000}"/>
          </ac:spMkLst>
        </pc:spChg>
        <pc:spChg chg="del mod">
          <ac:chgData name="Stewart Gale" userId="3647ddd2-6040-41ae-a96d-232c23482af8" providerId="ADAL" clId="{2F021EF1-5578-4662-A1E5-ADB995F3CBA3}" dt="2021-11-03T09:08:56.072" v="43" actId="478"/>
          <ac:spMkLst>
            <pc:docMk/>
            <pc:sldMk cId="294301012" sldId="294"/>
            <ac:spMk id="126" creationId="{00000000-0000-0000-0000-000000000000}"/>
          </ac:spMkLst>
        </pc:spChg>
        <pc:spChg chg="del mod">
          <ac:chgData name="Stewart Gale" userId="3647ddd2-6040-41ae-a96d-232c23482af8" providerId="ADAL" clId="{2F021EF1-5578-4662-A1E5-ADB995F3CBA3}" dt="2021-11-03T09:09:00.045" v="44" actId="478"/>
          <ac:spMkLst>
            <pc:docMk/>
            <pc:sldMk cId="294301012" sldId="294"/>
            <ac:spMk id="127" creationId="{00000000-0000-0000-0000-000000000000}"/>
          </ac:spMkLst>
        </pc:spChg>
        <pc:picChg chg="mod">
          <ac:chgData name="Stewart Gale" userId="3647ddd2-6040-41ae-a96d-232c23482af8" providerId="ADAL" clId="{2F021EF1-5578-4662-A1E5-ADB995F3CBA3}" dt="2021-11-03T09:18:35.588" v="193" actId="1036"/>
          <ac:picMkLst>
            <pc:docMk/>
            <pc:sldMk cId="294301012" sldId="294"/>
            <ac:picMk id="71" creationId="{00000000-0000-0000-0000-000000000000}"/>
          </ac:picMkLst>
        </pc:picChg>
        <pc:picChg chg="mod">
          <ac:chgData name="Stewart Gale" userId="3647ddd2-6040-41ae-a96d-232c23482af8" providerId="ADAL" clId="{2F021EF1-5578-4662-A1E5-ADB995F3CBA3}" dt="2021-11-03T09:18:35.588" v="193" actId="1036"/>
          <ac:picMkLst>
            <pc:docMk/>
            <pc:sldMk cId="294301012" sldId="294"/>
            <ac:picMk id="77" creationId="{00000000-0000-0000-0000-000000000000}"/>
          </ac:picMkLst>
        </pc:picChg>
        <pc:picChg chg="mod">
          <ac:chgData name="Stewart Gale" userId="3647ddd2-6040-41ae-a96d-232c23482af8" providerId="ADAL" clId="{2F021EF1-5578-4662-A1E5-ADB995F3CBA3}" dt="2021-11-03T09:18:35.588" v="193" actId="1036"/>
          <ac:picMkLst>
            <pc:docMk/>
            <pc:sldMk cId="294301012" sldId="294"/>
            <ac:picMk id="83" creationId="{00000000-0000-0000-0000-000000000000}"/>
          </ac:picMkLst>
        </pc:picChg>
        <pc:picChg chg="mod">
          <ac:chgData name="Stewart Gale" userId="3647ddd2-6040-41ae-a96d-232c23482af8" providerId="ADAL" clId="{2F021EF1-5578-4662-A1E5-ADB995F3CBA3}" dt="2021-11-03T09:18:35.588" v="193" actId="1036"/>
          <ac:picMkLst>
            <pc:docMk/>
            <pc:sldMk cId="294301012" sldId="294"/>
            <ac:picMk id="89" creationId="{00000000-0000-0000-0000-000000000000}"/>
          </ac:picMkLst>
        </pc:picChg>
        <pc:picChg chg="mod">
          <ac:chgData name="Stewart Gale" userId="3647ddd2-6040-41ae-a96d-232c23482af8" providerId="ADAL" clId="{2F021EF1-5578-4662-A1E5-ADB995F3CBA3}" dt="2021-11-03T09:18:35.588" v="193" actId="1036"/>
          <ac:picMkLst>
            <pc:docMk/>
            <pc:sldMk cId="294301012" sldId="294"/>
            <ac:picMk id="95" creationId="{00000000-0000-0000-0000-000000000000}"/>
          </ac:picMkLst>
        </pc:picChg>
        <pc:picChg chg="mod">
          <ac:chgData name="Stewart Gale" userId="3647ddd2-6040-41ae-a96d-232c23482af8" providerId="ADAL" clId="{2F021EF1-5578-4662-A1E5-ADB995F3CBA3}" dt="2021-11-03T09:18:35.588" v="193" actId="1036"/>
          <ac:picMkLst>
            <pc:docMk/>
            <pc:sldMk cId="294301012" sldId="294"/>
            <ac:picMk id="101" creationId="{00000000-0000-0000-0000-000000000000}"/>
          </ac:picMkLst>
        </pc:picChg>
        <pc:picChg chg="mod">
          <ac:chgData name="Stewart Gale" userId="3647ddd2-6040-41ae-a96d-232c23482af8" providerId="ADAL" clId="{2F021EF1-5578-4662-A1E5-ADB995F3CBA3}" dt="2021-11-03T09:18:35.588" v="193" actId="1036"/>
          <ac:picMkLst>
            <pc:docMk/>
            <pc:sldMk cId="294301012" sldId="294"/>
            <ac:picMk id="107" creationId="{00000000-0000-0000-0000-000000000000}"/>
          </ac:picMkLst>
        </pc:picChg>
        <pc:picChg chg="mod">
          <ac:chgData name="Stewart Gale" userId="3647ddd2-6040-41ae-a96d-232c23482af8" providerId="ADAL" clId="{2F021EF1-5578-4662-A1E5-ADB995F3CBA3}" dt="2021-11-03T09:18:35.588" v="193" actId="1036"/>
          <ac:picMkLst>
            <pc:docMk/>
            <pc:sldMk cId="294301012" sldId="294"/>
            <ac:picMk id="114" creationId="{00000000-0000-0000-0000-000000000000}"/>
          </ac:picMkLst>
        </pc:picChg>
        <pc:picChg chg="mod">
          <ac:chgData name="Stewart Gale" userId="3647ddd2-6040-41ae-a96d-232c23482af8" providerId="ADAL" clId="{2F021EF1-5578-4662-A1E5-ADB995F3CBA3}" dt="2021-11-03T09:18:35.588" v="193" actId="1036"/>
          <ac:picMkLst>
            <pc:docMk/>
            <pc:sldMk cId="294301012" sldId="294"/>
            <ac:picMk id="120" creationId="{00000000-0000-0000-0000-000000000000}"/>
          </ac:picMkLst>
        </pc:picChg>
        <pc:cxnChg chg="mod">
          <ac:chgData name="Stewart Gale" userId="3647ddd2-6040-41ae-a96d-232c23482af8" providerId="ADAL" clId="{2F021EF1-5578-4662-A1E5-ADB995F3CBA3}" dt="2021-11-03T09:18:35.588" v="193" actId="1036"/>
          <ac:cxnSpMkLst>
            <pc:docMk/>
            <pc:sldMk cId="294301012" sldId="294"/>
            <ac:cxnSpMk id="72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9:18:35.588" v="193" actId="1036"/>
          <ac:cxnSpMkLst>
            <pc:docMk/>
            <pc:sldMk cId="294301012" sldId="294"/>
            <ac:cxnSpMk id="73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9:18:35.588" v="193" actId="1036"/>
          <ac:cxnSpMkLst>
            <pc:docMk/>
            <pc:sldMk cId="294301012" sldId="294"/>
            <ac:cxnSpMk id="78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9:18:35.588" v="193" actId="1036"/>
          <ac:cxnSpMkLst>
            <pc:docMk/>
            <pc:sldMk cId="294301012" sldId="294"/>
            <ac:cxnSpMk id="79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9:18:35.588" v="193" actId="1036"/>
          <ac:cxnSpMkLst>
            <pc:docMk/>
            <pc:sldMk cId="294301012" sldId="294"/>
            <ac:cxnSpMk id="84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9:18:35.588" v="193" actId="1036"/>
          <ac:cxnSpMkLst>
            <pc:docMk/>
            <pc:sldMk cId="294301012" sldId="294"/>
            <ac:cxnSpMk id="85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9:18:35.588" v="193" actId="1036"/>
          <ac:cxnSpMkLst>
            <pc:docMk/>
            <pc:sldMk cId="294301012" sldId="294"/>
            <ac:cxnSpMk id="90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9:18:35.588" v="193" actId="1036"/>
          <ac:cxnSpMkLst>
            <pc:docMk/>
            <pc:sldMk cId="294301012" sldId="294"/>
            <ac:cxnSpMk id="91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9:18:35.588" v="193" actId="1036"/>
          <ac:cxnSpMkLst>
            <pc:docMk/>
            <pc:sldMk cId="294301012" sldId="294"/>
            <ac:cxnSpMk id="96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9:18:35.588" v="193" actId="1036"/>
          <ac:cxnSpMkLst>
            <pc:docMk/>
            <pc:sldMk cId="294301012" sldId="294"/>
            <ac:cxnSpMk id="97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9:18:35.588" v="193" actId="1036"/>
          <ac:cxnSpMkLst>
            <pc:docMk/>
            <pc:sldMk cId="294301012" sldId="294"/>
            <ac:cxnSpMk id="102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9:18:35.588" v="193" actId="1036"/>
          <ac:cxnSpMkLst>
            <pc:docMk/>
            <pc:sldMk cId="294301012" sldId="294"/>
            <ac:cxnSpMk id="103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9:18:35.588" v="193" actId="1036"/>
          <ac:cxnSpMkLst>
            <pc:docMk/>
            <pc:sldMk cId="294301012" sldId="294"/>
            <ac:cxnSpMk id="108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9:18:35.588" v="193" actId="1036"/>
          <ac:cxnSpMkLst>
            <pc:docMk/>
            <pc:sldMk cId="294301012" sldId="294"/>
            <ac:cxnSpMk id="109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9:18:35.588" v="193" actId="1036"/>
          <ac:cxnSpMkLst>
            <pc:docMk/>
            <pc:sldMk cId="294301012" sldId="294"/>
            <ac:cxnSpMk id="115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9:18:35.588" v="193" actId="1036"/>
          <ac:cxnSpMkLst>
            <pc:docMk/>
            <pc:sldMk cId="294301012" sldId="294"/>
            <ac:cxnSpMk id="116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9:18:35.588" v="193" actId="1036"/>
          <ac:cxnSpMkLst>
            <pc:docMk/>
            <pc:sldMk cId="294301012" sldId="294"/>
            <ac:cxnSpMk id="121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9:18:35.588" v="193" actId="1036"/>
          <ac:cxnSpMkLst>
            <pc:docMk/>
            <pc:sldMk cId="294301012" sldId="294"/>
            <ac:cxnSpMk id="122" creationId="{00000000-0000-0000-0000-000000000000}"/>
          </ac:cxnSpMkLst>
        </pc:cxnChg>
      </pc:sldChg>
      <pc:sldChg chg="delSp modSp del mod">
        <pc:chgData name="Stewart Gale" userId="3647ddd2-6040-41ae-a96d-232c23482af8" providerId="ADAL" clId="{2F021EF1-5578-4662-A1E5-ADB995F3CBA3}" dt="2021-11-03T09:17:35.804" v="141" actId="47"/>
        <pc:sldMkLst>
          <pc:docMk/>
          <pc:sldMk cId="1308962932" sldId="295"/>
        </pc:sldMkLst>
        <pc:spChg chg="del mod">
          <ac:chgData name="Stewart Gale" userId="3647ddd2-6040-41ae-a96d-232c23482af8" providerId="ADAL" clId="{2F021EF1-5578-4662-A1E5-ADB995F3CBA3}" dt="2021-11-03T09:12:42.099" v="114" actId="21"/>
          <ac:spMkLst>
            <pc:docMk/>
            <pc:sldMk cId="1308962932" sldId="295"/>
            <ac:spMk id="57" creationId="{00000000-0000-0000-0000-000000000000}"/>
          </ac:spMkLst>
        </pc:spChg>
        <pc:spChg chg="del mod">
          <ac:chgData name="Stewart Gale" userId="3647ddd2-6040-41ae-a96d-232c23482af8" providerId="ADAL" clId="{2F021EF1-5578-4662-A1E5-ADB995F3CBA3}" dt="2021-11-03T09:13:09.573" v="122" actId="21"/>
          <ac:spMkLst>
            <pc:docMk/>
            <pc:sldMk cId="1308962932" sldId="295"/>
            <ac:spMk id="58" creationId="{00000000-0000-0000-0000-000000000000}"/>
          </ac:spMkLst>
        </pc:spChg>
        <pc:spChg chg="del mod">
          <ac:chgData name="Stewart Gale" userId="3647ddd2-6040-41ae-a96d-232c23482af8" providerId="ADAL" clId="{2F021EF1-5578-4662-A1E5-ADB995F3CBA3}" dt="2021-11-03T09:13:44.817" v="132" actId="21"/>
          <ac:spMkLst>
            <pc:docMk/>
            <pc:sldMk cId="1308962932" sldId="295"/>
            <ac:spMk id="59" creationId="{00000000-0000-0000-0000-000000000000}"/>
          </ac:spMkLst>
        </pc:spChg>
        <pc:spChg chg="del mod">
          <ac:chgData name="Stewart Gale" userId="3647ddd2-6040-41ae-a96d-232c23482af8" providerId="ADAL" clId="{2F021EF1-5578-4662-A1E5-ADB995F3CBA3}" dt="2021-11-03T09:12:42.099" v="114" actId="21"/>
          <ac:spMkLst>
            <pc:docMk/>
            <pc:sldMk cId="1308962932" sldId="295"/>
            <ac:spMk id="60" creationId="{00000000-0000-0000-0000-000000000000}"/>
          </ac:spMkLst>
        </pc:spChg>
        <pc:spChg chg="del mod">
          <ac:chgData name="Stewart Gale" userId="3647ddd2-6040-41ae-a96d-232c23482af8" providerId="ADAL" clId="{2F021EF1-5578-4662-A1E5-ADB995F3CBA3}" dt="2021-11-03T09:13:09.573" v="122" actId="21"/>
          <ac:spMkLst>
            <pc:docMk/>
            <pc:sldMk cId="1308962932" sldId="295"/>
            <ac:spMk id="61" creationId="{00000000-0000-0000-0000-000000000000}"/>
          </ac:spMkLst>
        </pc:spChg>
        <pc:spChg chg="del mod">
          <ac:chgData name="Stewart Gale" userId="3647ddd2-6040-41ae-a96d-232c23482af8" providerId="ADAL" clId="{2F021EF1-5578-4662-A1E5-ADB995F3CBA3}" dt="2021-11-03T09:13:44.817" v="132" actId="21"/>
          <ac:spMkLst>
            <pc:docMk/>
            <pc:sldMk cId="1308962932" sldId="295"/>
            <ac:spMk id="62" creationId="{00000000-0000-0000-0000-000000000000}"/>
          </ac:spMkLst>
        </pc:spChg>
        <pc:spChg chg="del mod">
          <ac:chgData name="Stewart Gale" userId="3647ddd2-6040-41ae-a96d-232c23482af8" providerId="ADAL" clId="{2F021EF1-5578-4662-A1E5-ADB995F3CBA3}" dt="2021-11-03T09:12:42.099" v="114" actId="21"/>
          <ac:spMkLst>
            <pc:docMk/>
            <pc:sldMk cId="1308962932" sldId="295"/>
            <ac:spMk id="63" creationId="{00000000-0000-0000-0000-000000000000}"/>
          </ac:spMkLst>
        </pc:spChg>
        <pc:spChg chg="del mod">
          <ac:chgData name="Stewart Gale" userId="3647ddd2-6040-41ae-a96d-232c23482af8" providerId="ADAL" clId="{2F021EF1-5578-4662-A1E5-ADB995F3CBA3}" dt="2021-11-03T09:13:09.573" v="122" actId="21"/>
          <ac:spMkLst>
            <pc:docMk/>
            <pc:sldMk cId="1308962932" sldId="295"/>
            <ac:spMk id="64" creationId="{00000000-0000-0000-0000-000000000000}"/>
          </ac:spMkLst>
        </pc:spChg>
        <pc:spChg chg="del mod">
          <ac:chgData name="Stewart Gale" userId="3647ddd2-6040-41ae-a96d-232c23482af8" providerId="ADAL" clId="{2F021EF1-5578-4662-A1E5-ADB995F3CBA3}" dt="2021-11-03T09:13:44.817" v="132" actId="21"/>
          <ac:spMkLst>
            <pc:docMk/>
            <pc:sldMk cId="1308962932" sldId="295"/>
            <ac:spMk id="65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66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67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68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74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75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76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80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81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82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86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87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88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92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93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94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98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99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100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104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105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106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111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112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113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117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118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119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123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124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k cId="1308962932" sldId="295"/>
            <ac:spMk id="125" creationId="{00000000-0000-0000-0000-000000000000}"/>
          </ac:spMkLst>
        </pc:spChg>
        <pc:picChg chg="mod">
          <ac:chgData name="Stewart Gale" userId="3647ddd2-6040-41ae-a96d-232c23482af8" providerId="ADAL" clId="{2F021EF1-5578-4662-A1E5-ADB995F3CBA3}" dt="2021-11-03T07:32:43.793" v="0"/>
          <ac:picMkLst>
            <pc:docMk/>
            <pc:sldMk cId="1308962932" sldId="295"/>
            <ac:picMk id="71" creationId="{00000000-0000-0000-0000-000000000000}"/>
          </ac:picMkLst>
        </pc:picChg>
        <pc:picChg chg="mod">
          <ac:chgData name="Stewart Gale" userId="3647ddd2-6040-41ae-a96d-232c23482af8" providerId="ADAL" clId="{2F021EF1-5578-4662-A1E5-ADB995F3CBA3}" dt="2021-11-03T07:32:43.793" v="0"/>
          <ac:picMkLst>
            <pc:docMk/>
            <pc:sldMk cId="1308962932" sldId="295"/>
            <ac:picMk id="77" creationId="{00000000-0000-0000-0000-000000000000}"/>
          </ac:picMkLst>
        </pc:picChg>
        <pc:picChg chg="mod">
          <ac:chgData name="Stewart Gale" userId="3647ddd2-6040-41ae-a96d-232c23482af8" providerId="ADAL" clId="{2F021EF1-5578-4662-A1E5-ADB995F3CBA3}" dt="2021-11-03T07:32:43.793" v="0"/>
          <ac:picMkLst>
            <pc:docMk/>
            <pc:sldMk cId="1308962932" sldId="295"/>
            <ac:picMk id="83" creationId="{00000000-0000-0000-0000-000000000000}"/>
          </ac:picMkLst>
        </pc:picChg>
        <pc:picChg chg="mod">
          <ac:chgData name="Stewart Gale" userId="3647ddd2-6040-41ae-a96d-232c23482af8" providerId="ADAL" clId="{2F021EF1-5578-4662-A1E5-ADB995F3CBA3}" dt="2021-11-03T07:32:43.793" v="0"/>
          <ac:picMkLst>
            <pc:docMk/>
            <pc:sldMk cId="1308962932" sldId="295"/>
            <ac:picMk id="89" creationId="{00000000-0000-0000-0000-000000000000}"/>
          </ac:picMkLst>
        </pc:picChg>
        <pc:picChg chg="mod">
          <ac:chgData name="Stewart Gale" userId="3647ddd2-6040-41ae-a96d-232c23482af8" providerId="ADAL" clId="{2F021EF1-5578-4662-A1E5-ADB995F3CBA3}" dt="2021-11-03T07:32:43.793" v="0"/>
          <ac:picMkLst>
            <pc:docMk/>
            <pc:sldMk cId="1308962932" sldId="295"/>
            <ac:picMk id="95" creationId="{00000000-0000-0000-0000-000000000000}"/>
          </ac:picMkLst>
        </pc:picChg>
        <pc:picChg chg="mod">
          <ac:chgData name="Stewart Gale" userId="3647ddd2-6040-41ae-a96d-232c23482af8" providerId="ADAL" clId="{2F021EF1-5578-4662-A1E5-ADB995F3CBA3}" dt="2021-11-03T07:32:43.793" v="0"/>
          <ac:picMkLst>
            <pc:docMk/>
            <pc:sldMk cId="1308962932" sldId="295"/>
            <ac:picMk id="101" creationId="{00000000-0000-0000-0000-000000000000}"/>
          </ac:picMkLst>
        </pc:picChg>
        <pc:picChg chg="mod">
          <ac:chgData name="Stewart Gale" userId="3647ddd2-6040-41ae-a96d-232c23482af8" providerId="ADAL" clId="{2F021EF1-5578-4662-A1E5-ADB995F3CBA3}" dt="2021-11-03T07:32:43.793" v="0"/>
          <ac:picMkLst>
            <pc:docMk/>
            <pc:sldMk cId="1308962932" sldId="295"/>
            <ac:picMk id="107" creationId="{00000000-0000-0000-0000-000000000000}"/>
          </ac:picMkLst>
        </pc:picChg>
        <pc:picChg chg="mod">
          <ac:chgData name="Stewart Gale" userId="3647ddd2-6040-41ae-a96d-232c23482af8" providerId="ADAL" clId="{2F021EF1-5578-4662-A1E5-ADB995F3CBA3}" dt="2021-11-03T07:32:43.793" v="0"/>
          <ac:picMkLst>
            <pc:docMk/>
            <pc:sldMk cId="1308962932" sldId="295"/>
            <ac:picMk id="114" creationId="{00000000-0000-0000-0000-000000000000}"/>
          </ac:picMkLst>
        </pc:picChg>
        <pc:picChg chg="mod">
          <ac:chgData name="Stewart Gale" userId="3647ddd2-6040-41ae-a96d-232c23482af8" providerId="ADAL" clId="{2F021EF1-5578-4662-A1E5-ADB995F3CBA3}" dt="2021-11-03T07:32:43.793" v="0"/>
          <ac:picMkLst>
            <pc:docMk/>
            <pc:sldMk cId="1308962932" sldId="295"/>
            <ac:picMk id="120" creationId="{00000000-0000-0000-0000-000000000000}"/>
          </ac:picMkLst>
        </pc:picChg>
        <pc:cxnChg chg="mod">
          <ac:chgData name="Stewart Gale" userId="3647ddd2-6040-41ae-a96d-232c23482af8" providerId="ADAL" clId="{2F021EF1-5578-4662-A1E5-ADB995F3CBA3}" dt="2021-11-03T07:32:43.793" v="0"/>
          <ac:cxnSpMkLst>
            <pc:docMk/>
            <pc:sldMk cId="1308962932" sldId="295"/>
            <ac:cxnSpMk id="72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7:32:43.793" v="0"/>
          <ac:cxnSpMkLst>
            <pc:docMk/>
            <pc:sldMk cId="1308962932" sldId="295"/>
            <ac:cxnSpMk id="73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7:32:43.793" v="0"/>
          <ac:cxnSpMkLst>
            <pc:docMk/>
            <pc:sldMk cId="1308962932" sldId="295"/>
            <ac:cxnSpMk id="78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7:32:43.793" v="0"/>
          <ac:cxnSpMkLst>
            <pc:docMk/>
            <pc:sldMk cId="1308962932" sldId="295"/>
            <ac:cxnSpMk id="79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7:32:43.793" v="0"/>
          <ac:cxnSpMkLst>
            <pc:docMk/>
            <pc:sldMk cId="1308962932" sldId="295"/>
            <ac:cxnSpMk id="84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7:32:43.793" v="0"/>
          <ac:cxnSpMkLst>
            <pc:docMk/>
            <pc:sldMk cId="1308962932" sldId="295"/>
            <ac:cxnSpMk id="85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7:32:43.793" v="0"/>
          <ac:cxnSpMkLst>
            <pc:docMk/>
            <pc:sldMk cId="1308962932" sldId="295"/>
            <ac:cxnSpMk id="90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7:32:43.793" v="0"/>
          <ac:cxnSpMkLst>
            <pc:docMk/>
            <pc:sldMk cId="1308962932" sldId="295"/>
            <ac:cxnSpMk id="91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7:32:43.793" v="0"/>
          <ac:cxnSpMkLst>
            <pc:docMk/>
            <pc:sldMk cId="1308962932" sldId="295"/>
            <ac:cxnSpMk id="96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7:32:43.793" v="0"/>
          <ac:cxnSpMkLst>
            <pc:docMk/>
            <pc:sldMk cId="1308962932" sldId="295"/>
            <ac:cxnSpMk id="97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7:32:43.793" v="0"/>
          <ac:cxnSpMkLst>
            <pc:docMk/>
            <pc:sldMk cId="1308962932" sldId="295"/>
            <ac:cxnSpMk id="102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7:32:43.793" v="0"/>
          <ac:cxnSpMkLst>
            <pc:docMk/>
            <pc:sldMk cId="1308962932" sldId="295"/>
            <ac:cxnSpMk id="103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7:32:43.793" v="0"/>
          <ac:cxnSpMkLst>
            <pc:docMk/>
            <pc:sldMk cId="1308962932" sldId="295"/>
            <ac:cxnSpMk id="108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7:32:43.793" v="0"/>
          <ac:cxnSpMkLst>
            <pc:docMk/>
            <pc:sldMk cId="1308962932" sldId="295"/>
            <ac:cxnSpMk id="109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7:32:43.793" v="0"/>
          <ac:cxnSpMkLst>
            <pc:docMk/>
            <pc:sldMk cId="1308962932" sldId="295"/>
            <ac:cxnSpMk id="115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7:32:43.793" v="0"/>
          <ac:cxnSpMkLst>
            <pc:docMk/>
            <pc:sldMk cId="1308962932" sldId="295"/>
            <ac:cxnSpMk id="116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7:32:43.793" v="0"/>
          <ac:cxnSpMkLst>
            <pc:docMk/>
            <pc:sldMk cId="1308962932" sldId="295"/>
            <ac:cxnSpMk id="121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7:32:43.793" v="0"/>
          <ac:cxnSpMkLst>
            <pc:docMk/>
            <pc:sldMk cId="1308962932" sldId="295"/>
            <ac:cxnSpMk id="122" creationId="{00000000-0000-0000-0000-000000000000}"/>
          </ac:cxnSpMkLst>
        </pc:cxnChg>
      </pc:sldChg>
      <pc:sldChg chg="addSp modSp add mod setBg modAnim">
        <pc:chgData name="Stewart Gale" userId="3647ddd2-6040-41ae-a96d-232c23482af8" providerId="ADAL" clId="{2F021EF1-5578-4662-A1E5-ADB995F3CBA3}" dt="2021-11-03T09:17:55.214" v="146"/>
        <pc:sldMkLst>
          <pc:docMk/>
          <pc:sldMk cId="634895535" sldId="296"/>
        </pc:sldMkLst>
        <pc:spChg chg="add mod">
          <ac:chgData name="Stewart Gale" userId="3647ddd2-6040-41ae-a96d-232c23482af8" providerId="ADAL" clId="{2F021EF1-5578-4662-A1E5-ADB995F3CBA3}" dt="2021-11-03T09:17:42.968" v="142" actId="1076"/>
          <ac:spMkLst>
            <pc:docMk/>
            <pc:sldMk cId="634895535" sldId="296"/>
            <ac:spMk id="56" creationId="{B51F20FF-A9BF-4796-A2C7-02F6ED1D5D16}"/>
          </ac:spMkLst>
        </pc:spChg>
        <pc:spChg chg="add mod">
          <ac:chgData name="Stewart Gale" userId="3647ddd2-6040-41ae-a96d-232c23482af8" providerId="ADAL" clId="{2F021EF1-5578-4662-A1E5-ADB995F3CBA3}" dt="2021-11-03T09:17:42.968" v="142" actId="1076"/>
          <ac:spMkLst>
            <pc:docMk/>
            <pc:sldMk cId="634895535" sldId="296"/>
            <ac:spMk id="57" creationId="{3FF1852E-5CAC-49D5-9A0B-D79AF183E541}"/>
          </ac:spMkLst>
        </pc:spChg>
        <pc:spChg chg="add mod">
          <ac:chgData name="Stewart Gale" userId="3647ddd2-6040-41ae-a96d-232c23482af8" providerId="ADAL" clId="{2F021EF1-5578-4662-A1E5-ADB995F3CBA3}" dt="2021-11-03T09:17:42.968" v="142" actId="1076"/>
          <ac:spMkLst>
            <pc:docMk/>
            <pc:sldMk cId="634895535" sldId="296"/>
            <ac:spMk id="58" creationId="{CAB3530E-63DD-4123-A1B6-28D7FBA7A9B5}"/>
          </ac:spMkLst>
        </pc:spChg>
        <pc:spChg chg="add mod">
          <ac:chgData name="Stewart Gale" userId="3647ddd2-6040-41ae-a96d-232c23482af8" providerId="ADAL" clId="{2F021EF1-5578-4662-A1E5-ADB995F3CBA3}" dt="2021-11-03T09:17:42.968" v="142" actId="1076"/>
          <ac:spMkLst>
            <pc:docMk/>
            <pc:sldMk cId="634895535" sldId="296"/>
            <ac:spMk id="59" creationId="{8D858991-7371-44DA-A6D9-95FA647F9D04}"/>
          </ac:spMkLst>
        </pc:spChg>
        <pc:spChg chg="add mod">
          <ac:chgData name="Stewart Gale" userId="3647ddd2-6040-41ae-a96d-232c23482af8" providerId="ADAL" clId="{2F021EF1-5578-4662-A1E5-ADB995F3CBA3}" dt="2021-11-03T09:17:42.968" v="142" actId="1076"/>
          <ac:spMkLst>
            <pc:docMk/>
            <pc:sldMk cId="634895535" sldId="296"/>
            <ac:spMk id="60" creationId="{12D9D5AB-179B-412A-A499-EDB691B73261}"/>
          </ac:spMkLst>
        </pc:spChg>
        <pc:spChg chg="add mod">
          <ac:chgData name="Stewart Gale" userId="3647ddd2-6040-41ae-a96d-232c23482af8" providerId="ADAL" clId="{2F021EF1-5578-4662-A1E5-ADB995F3CBA3}" dt="2021-11-03T09:13:37.003" v="130" actId="1076"/>
          <ac:spMkLst>
            <pc:docMk/>
            <pc:sldMk cId="634895535" sldId="296"/>
            <ac:spMk id="61" creationId="{21EBA89A-8C8A-4658-B3B7-4F747C1B4174}"/>
          </ac:spMkLst>
        </pc:spChg>
        <pc:spChg chg="add mod">
          <ac:chgData name="Stewart Gale" userId="3647ddd2-6040-41ae-a96d-232c23482af8" providerId="ADAL" clId="{2F021EF1-5578-4662-A1E5-ADB995F3CBA3}" dt="2021-11-03T09:17:42.968" v="142" actId="1076"/>
          <ac:spMkLst>
            <pc:docMk/>
            <pc:sldMk cId="634895535" sldId="296"/>
            <ac:spMk id="62" creationId="{388EF327-4EA0-488D-A179-3810AA48B7E2}"/>
          </ac:spMkLst>
        </pc:spChg>
        <pc:spChg chg="add mod">
          <ac:chgData name="Stewart Gale" userId="3647ddd2-6040-41ae-a96d-232c23482af8" providerId="ADAL" clId="{2F021EF1-5578-4662-A1E5-ADB995F3CBA3}" dt="2021-11-03T09:17:42.968" v="142" actId="1076"/>
          <ac:spMkLst>
            <pc:docMk/>
            <pc:sldMk cId="634895535" sldId="296"/>
            <ac:spMk id="63" creationId="{31FC1576-C280-4F9B-97C0-0E4165E55FE9}"/>
          </ac:spMkLst>
        </pc:spChg>
        <pc:spChg chg="add mod">
          <ac:chgData name="Stewart Gale" userId="3647ddd2-6040-41ae-a96d-232c23482af8" providerId="ADAL" clId="{2F021EF1-5578-4662-A1E5-ADB995F3CBA3}" dt="2021-11-03T09:14:02.941" v="140" actId="1076"/>
          <ac:spMkLst>
            <pc:docMk/>
            <pc:sldMk cId="634895535" sldId="296"/>
            <ac:spMk id="64" creationId="{F53F1DCC-CA98-47CB-8597-CC3CD9BD6670}"/>
          </ac:spMkLst>
        </pc:spChg>
        <pc:spChg chg="mod">
          <ac:chgData name="Stewart Gale" userId="3647ddd2-6040-41ae-a96d-232c23482af8" providerId="ADAL" clId="{2F021EF1-5578-4662-A1E5-ADB995F3CBA3}" dt="2021-11-03T09:13:37.003" v="130" actId="1076"/>
          <ac:spMkLst>
            <pc:docMk/>
            <pc:sldMk cId="634895535" sldId="296"/>
            <ac:spMk id="86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3:37.003" v="130" actId="1076"/>
          <ac:spMkLst>
            <pc:docMk/>
            <pc:sldMk cId="634895535" sldId="296"/>
            <ac:spMk id="87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3:37.003" v="130" actId="1076"/>
          <ac:spMkLst>
            <pc:docMk/>
            <pc:sldMk cId="634895535" sldId="296"/>
            <ac:spMk id="88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3:37.003" v="130" actId="1076"/>
          <ac:spMkLst>
            <pc:docMk/>
            <pc:sldMk cId="634895535" sldId="296"/>
            <ac:spMk id="98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3:37.003" v="130" actId="1076"/>
          <ac:spMkLst>
            <pc:docMk/>
            <pc:sldMk cId="634895535" sldId="296"/>
            <ac:spMk id="99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3:37.003" v="130" actId="1076"/>
          <ac:spMkLst>
            <pc:docMk/>
            <pc:sldMk cId="634895535" sldId="296"/>
            <ac:spMk id="100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3:37.003" v="130" actId="1076"/>
          <ac:spMkLst>
            <pc:docMk/>
            <pc:sldMk cId="634895535" sldId="296"/>
            <ac:spMk id="117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3:37.003" v="130" actId="1076"/>
          <ac:spMkLst>
            <pc:docMk/>
            <pc:sldMk cId="634895535" sldId="296"/>
            <ac:spMk id="118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9:13:37.003" v="130" actId="1076"/>
          <ac:spMkLst>
            <pc:docMk/>
            <pc:sldMk cId="634895535" sldId="296"/>
            <ac:spMk id="119" creationId="{00000000-0000-0000-0000-000000000000}"/>
          </ac:spMkLst>
        </pc:spChg>
        <pc:picChg chg="mod">
          <ac:chgData name="Stewart Gale" userId="3647ddd2-6040-41ae-a96d-232c23482af8" providerId="ADAL" clId="{2F021EF1-5578-4662-A1E5-ADB995F3CBA3}" dt="2021-11-03T09:13:37.003" v="130" actId="1076"/>
          <ac:picMkLst>
            <pc:docMk/>
            <pc:sldMk cId="634895535" sldId="296"/>
            <ac:picMk id="83" creationId="{00000000-0000-0000-0000-000000000000}"/>
          </ac:picMkLst>
        </pc:picChg>
        <pc:picChg chg="mod">
          <ac:chgData name="Stewart Gale" userId="3647ddd2-6040-41ae-a96d-232c23482af8" providerId="ADAL" clId="{2F021EF1-5578-4662-A1E5-ADB995F3CBA3}" dt="2021-11-03T09:13:37.003" v="130" actId="1076"/>
          <ac:picMkLst>
            <pc:docMk/>
            <pc:sldMk cId="634895535" sldId="296"/>
            <ac:picMk id="95" creationId="{00000000-0000-0000-0000-000000000000}"/>
          </ac:picMkLst>
        </pc:picChg>
        <pc:picChg chg="mod">
          <ac:chgData name="Stewart Gale" userId="3647ddd2-6040-41ae-a96d-232c23482af8" providerId="ADAL" clId="{2F021EF1-5578-4662-A1E5-ADB995F3CBA3}" dt="2021-11-03T09:13:37.003" v="130" actId="1076"/>
          <ac:picMkLst>
            <pc:docMk/>
            <pc:sldMk cId="634895535" sldId="296"/>
            <ac:picMk id="114" creationId="{00000000-0000-0000-0000-000000000000}"/>
          </ac:picMkLst>
        </pc:picChg>
        <pc:cxnChg chg="mod">
          <ac:chgData name="Stewart Gale" userId="3647ddd2-6040-41ae-a96d-232c23482af8" providerId="ADAL" clId="{2F021EF1-5578-4662-A1E5-ADB995F3CBA3}" dt="2021-11-03T09:13:37.003" v="130" actId="1076"/>
          <ac:cxnSpMkLst>
            <pc:docMk/>
            <pc:sldMk cId="634895535" sldId="296"/>
            <ac:cxnSpMk id="84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9:13:37.003" v="130" actId="1076"/>
          <ac:cxnSpMkLst>
            <pc:docMk/>
            <pc:sldMk cId="634895535" sldId="296"/>
            <ac:cxnSpMk id="85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9:13:37.003" v="130" actId="1076"/>
          <ac:cxnSpMkLst>
            <pc:docMk/>
            <pc:sldMk cId="634895535" sldId="296"/>
            <ac:cxnSpMk id="96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9:13:37.003" v="130" actId="1076"/>
          <ac:cxnSpMkLst>
            <pc:docMk/>
            <pc:sldMk cId="634895535" sldId="296"/>
            <ac:cxnSpMk id="97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9:13:37.003" v="130" actId="1076"/>
          <ac:cxnSpMkLst>
            <pc:docMk/>
            <pc:sldMk cId="634895535" sldId="296"/>
            <ac:cxnSpMk id="115" creationId="{00000000-0000-0000-0000-000000000000}"/>
          </ac:cxnSpMkLst>
        </pc:cxnChg>
        <pc:cxnChg chg="mod">
          <ac:chgData name="Stewart Gale" userId="3647ddd2-6040-41ae-a96d-232c23482af8" providerId="ADAL" clId="{2F021EF1-5578-4662-A1E5-ADB995F3CBA3}" dt="2021-11-03T09:13:37.003" v="130" actId="1076"/>
          <ac:cxnSpMkLst>
            <pc:docMk/>
            <pc:sldMk cId="634895535" sldId="296"/>
            <ac:cxnSpMk id="116" creationId="{00000000-0000-0000-0000-000000000000}"/>
          </ac:cxnSpMkLst>
        </pc:cxnChg>
      </pc:sldChg>
      <pc:sldChg chg="addSp delSp modSp new mod">
        <pc:chgData name="Stewart Gale" userId="3647ddd2-6040-41ae-a96d-232c23482af8" providerId="ADAL" clId="{2F021EF1-5578-4662-A1E5-ADB995F3CBA3}" dt="2021-11-03T09:18:24.247" v="182" actId="1076"/>
        <pc:sldMkLst>
          <pc:docMk/>
          <pc:sldMk cId="1758422227" sldId="297"/>
        </pc:sldMkLst>
        <pc:spChg chg="del">
          <ac:chgData name="Stewart Gale" userId="3647ddd2-6040-41ae-a96d-232c23482af8" providerId="ADAL" clId="{2F021EF1-5578-4662-A1E5-ADB995F3CBA3}" dt="2021-11-03T09:18:03.184" v="148" actId="478"/>
          <ac:spMkLst>
            <pc:docMk/>
            <pc:sldMk cId="1758422227" sldId="297"/>
            <ac:spMk id="2" creationId="{5F2AD8CB-10D1-4D5C-861F-BA637AD60C25}"/>
          </ac:spMkLst>
        </pc:spChg>
        <pc:spChg chg="del">
          <ac:chgData name="Stewart Gale" userId="3647ddd2-6040-41ae-a96d-232c23482af8" providerId="ADAL" clId="{2F021EF1-5578-4662-A1E5-ADB995F3CBA3}" dt="2021-11-03T09:18:03.184" v="148" actId="478"/>
          <ac:spMkLst>
            <pc:docMk/>
            <pc:sldMk cId="1758422227" sldId="297"/>
            <ac:spMk id="3" creationId="{C2EDDA95-58E7-463A-A69E-9A5457B99F36}"/>
          </ac:spMkLst>
        </pc:spChg>
        <pc:spChg chg="add mod">
          <ac:chgData name="Stewart Gale" userId="3647ddd2-6040-41ae-a96d-232c23482af8" providerId="ADAL" clId="{2F021EF1-5578-4662-A1E5-ADB995F3CBA3}" dt="2021-11-03T09:18:24.247" v="182" actId="1076"/>
          <ac:spMkLst>
            <pc:docMk/>
            <pc:sldMk cId="1758422227" sldId="297"/>
            <ac:spMk id="4" creationId="{53BD1944-425C-4A9C-AA20-DF186AC3313E}"/>
          </ac:spMkLst>
        </pc:spChg>
      </pc:sldChg>
      <pc:sldMasterChg chg="modSp modSldLayout">
        <pc:chgData name="Stewart Gale" userId="3647ddd2-6040-41ae-a96d-232c23482af8" providerId="ADAL" clId="{2F021EF1-5578-4662-A1E5-ADB995F3CBA3}" dt="2021-11-03T07:32:43.793" v="0"/>
        <pc:sldMasterMkLst>
          <pc:docMk/>
          <pc:sldMasterMk cId="2759958357" sldId="2147483672"/>
        </pc:sldMasterMkLst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asterMk cId="2759958357" sldId="2147483672"/>
            <ac:spMk id="2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asterMk cId="2759958357" sldId="2147483672"/>
            <ac:spMk id="3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asterMk cId="2759958357" sldId="2147483672"/>
            <ac:spMk id="4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asterMk cId="2759958357" sldId="2147483672"/>
            <ac:spMk id="5" creationId="{00000000-0000-0000-0000-000000000000}"/>
          </ac:spMkLst>
        </pc:spChg>
        <pc:spChg chg="mod">
          <ac:chgData name="Stewart Gale" userId="3647ddd2-6040-41ae-a96d-232c23482af8" providerId="ADAL" clId="{2F021EF1-5578-4662-A1E5-ADB995F3CBA3}" dt="2021-11-03T07:32:43.793" v="0"/>
          <ac:spMkLst>
            <pc:docMk/>
            <pc:sldMasterMk cId="2759958357" sldId="2147483672"/>
            <ac:spMk id="6" creationId="{00000000-0000-0000-0000-000000000000}"/>
          </ac:spMkLst>
        </pc:spChg>
        <pc:sldLayoutChg chg="modSp">
          <pc:chgData name="Stewart Gale" userId="3647ddd2-6040-41ae-a96d-232c23482af8" providerId="ADAL" clId="{2F021EF1-5578-4662-A1E5-ADB995F3CBA3}" dt="2021-11-03T07:32:43.793" v="0"/>
          <pc:sldLayoutMkLst>
            <pc:docMk/>
            <pc:sldMasterMk cId="2759958357" sldId="2147483672"/>
            <pc:sldLayoutMk cId="602256030" sldId="2147483673"/>
          </pc:sldLayoutMkLst>
          <pc:spChg chg="mod">
            <ac:chgData name="Stewart Gale" userId="3647ddd2-6040-41ae-a96d-232c23482af8" providerId="ADAL" clId="{2F021EF1-5578-4662-A1E5-ADB995F3CBA3}" dt="2021-11-03T07:32:43.793" v="0"/>
            <ac:spMkLst>
              <pc:docMk/>
              <pc:sldMasterMk cId="2759958357" sldId="2147483672"/>
              <pc:sldLayoutMk cId="602256030" sldId="2147483673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2F021EF1-5578-4662-A1E5-ADB995F3CBA3}" dt="2021-11-03T07:32:43.793" v="0"/>
            <ac:spMkLst>
              <pc:docMk/>
              <pc:sldMasterMk cId="2759958357" sldId="2147483672"/>
              <pc:sldLayoutMk cId="602256030" sldId="2147483673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2F021EF1-5578-4662-A1E5-ADB995F3CBA3}" dt="2021-11-03T07:32:43.793" v="0"/>
          <pc:sldLayoutMkLst>
            <pc:docMk/>
            <pc:sldMasterMk cId="2759958357" sldId="2147483672"/>
            <pc:sldLayoutMk cId="508885691" sldId="2147483675"/>
          </pc:sldLayoutMkLst>
          <pc:spChg chg="mod">
            <ac:chgData name="Stewart Gale" userId="3647ddd2-6040-41ae-a96d-232c23482af8" providerId="ADAL" clId="{2F021EF1-5578-4662-A1E5-ADB995F3CBA3}" dt="2021-11-03T07:32:43.793" v="0"/>
            <ac:spMkLst>
              <pc:docMk/>
              <pc:sldMasterMk cId="2759958357" sldId="2147483672"/>
              <pc:sldLayoutMk cId="508885691" sldId="2147483675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2F021EF1-5578-4662-A1E5-ADB995F3CBA3}" dt="2021-11-03T07:32:43.793" v="0"/>
            <ac:spMkLst>
              <pc:docMk/>
              <pc:sldMasterMk cId="2759958357" sldId="2147483672"/>
              <pc:sldLayoutMk cId="508885691" sldId="2147483675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2F021EF1-5578-4662-A1E5-ADB995F3CBA3}" dt="2021-11-03T07:32:43.793" v="0"/>
          <pc:sldLayoutMkLst>
            <pc:docMk/>
            <pc:sldMasterMk cId="2759958357" sldId="2147483672"/>
            <pc:sldLayoutMk cId="2589876729" sldId="2147483676"/>
          </pc:sldLayoutMkLst>
          <pc:spChg chg="mod">
            <ac:chgData name="Stewart Gale" userId="3647ddd2-6040-41ae-a96d-232c23482af8" providerId="ADAL" clId="{2F021EF1-5578-4662-A1E5-ADB995F3CBA3}" dt="2021-11-03T07:32:43.793" v="0"/>
            <ac:spMkLst>
              <pc:docMk/>
              <pc:sldMasterMk cId="2759958357" sldId="2147483672"/>
              <pc:sldLayoutMk cId="2589876729" sldId="2147483676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2F021EF1-5578-4662-A1E5-ADB995F3CBA3}" dt="2021-11-03T07:32:43.793" v="0"/>
            <ac:spMkLst>
              <pc:docMk/>
              <pc:sldMasterMk cId="2759958357" sldId="2147483672"/>
              <pc:sldLayoutMk cId="2589876729" sldId="2147483676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2F021EF1-5578-4662-A1E5-ADB995F3CBA3}" dt="2021-11-03T07:32:43.793" v="0"/>
          <pc:sldLayoutMkLst>
            <pc:docMk/>
            <pc:sldMasterMk cId="2759958357" sldId="2147483672"/>
            <pc:sldLayoutMk cId="1594160438" sldId="2147483677"/>
          </pc:sldLayoutMkLst>
          <pc:spChg chg="mod">
            <ac:chgData name="Stewart Gale" userId="3647ddd2-6040-41ae-a96d-232c23482af8" providerId="ADAL" clId="{2F021EF1-5578-4662-A1E5-ADB995F3CBA3}" dt="2021-11-03T07:32:43.793" v="0"/>
            <ac:spMkLst>
              <pc:docMk/>
              <pc:sldMasterMk cId="2759958357" sldId="2147483672"/>
              <pc:sldLayoutMk cId="1594160438" sldId="2147483677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2F021EF1-5578-4662-A1E5-ADB995F3CBA3}" dt="2021-11-03T07:32:43.793" v="0"/>
            <ac:spMkLst>
              <pc:docMk/>
              <pc:sldMasterMk cId="2759958357" sldId="2147483672"/>
              <pc:sldLayoutMk cId="1594160438" sldId="2147483677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2F021EF1-5578-4662-A1E5-ADB995F3CBA3}" dt="2021-11-03T07:32:43.793" v="0"/>
            <ac:spMkLst>
              <pc:docMk/>
              <pc:sldMasterMk cId="2759958357" sldId="2147483672"/>
              <pc:sldLayoutMk cId="1594160438" sldId="2147483677"/>
              <ac:spMk id="4" creationId="{00000000-0000-0000-0000-000000000000}"/>
            </ac:spMkLst>
          </pc:spChg>
          <pc:spChg chg="mod">
            <ac:chgData name="Stewart Gale" userId="3647ddd2-6040-41ae-a96d-232c23482af8" providerId="ADAL" clId="{2F021EF1-5578-4662-A1E5-ADB995F3CBA3}" dt="2021-11-03T07:32:43.793" v="0"/>
            <ac:spMkLst>
              <pc:docMk/>
              <pc:sldMasterMk cId="2759958357" sldId="2147483672"/>
              <pc:sldLayoutMk cId="1594160438" sldId="2147483677"/>
              <ac:spMk id="5" creationId="{00000000-0000-0000-0000-000000000000}"/>
            </ac:spMkLst>
          </pc:spChg>
          <pc:spChg chg="mod">
            <ac:chgData name="Stewart Gale" userId="3647ddd2-6040-41ae-a96d-232c23482af8" providerId="ADAL" clId="{2F021EF1-5578-4662-A1E5-ADB995F3CBA3}" dt="2021-11-03T07:32:43.793" v="0"/>
            <ac:spMkLst>
              <pc:docMk/>
              <pc:sldMasterMk cId="2759958357" sldId="2147483672"/>
              <pc:sldLayoutMk cId="1594160438" sldId="2147483677"/>
              <ac:spMk id="6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2F021EF1-5578-4662-A1E5-ADB995F3CBA3}" dt="2021-11-03T07:32:43.793" v="0"/>
          <pc:sldLayoutMkLst>
            <pc:docMk/>
            <pc:sldMasterMk cId="2759958357" sldId="2147483672"/>
            <pc:sldLayoutMk cId="880149227" sldId="2147483680"/>
          </pc:sldLayoutMkLst>
          <pc:spChg chg="mod">
            <ac:chgData name="Stewart Gale" userId="3647ddd2-6040-41ae-a96d-232c23482af8" providerId="ADAL" clId="{2F021EF1-5578-4662-A1E5-ADB995F3CBA3}" dt="2021-11-03T07:32:43.793" v="0"/>
            <ac:spMkLst>
              <pc:docMk/>
              <pc:sldMasterMk cId="2759958357" sldId="2147483672"/>
              <pc:sldLayoutMk cId="880149227" sldId="2147483680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2F021EF1-5578-4662-A1E5-ADB995F3CBA3}" dt="2021-11-03T07:32:43.793" v="0"/>
            <ac:spMkLst>
              <pc:docMk/>
              <pc:sldMasterMk cId="2759958357" sldId="2147483672"/>
              <pc:sldLayoutMk cId="880149227" sldId="2147483680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2F021EF1-5578-4662-A1E5-ADB995F3CBA3}" dt="2021-11-03T07:32:43.793" v="0"/>
            <ac:spMkLst>
              <pc:docMk/>
              <pc:sldMasterMk cId="2759958357" sldId="2147483672"/>
              <pc:sldLayoutMk cId="880149227" sldId="2147483680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2F021EF1-5578-4662-A1E5-ADB995F3CBA3}" dt="2021-11-03T07:32:43.793" v="0"/>
          <pc:sldLayoutMkLst>
            <pc:docMk/>
            <pc:sldMasterMk cId="2759958357" sldId="2147483672"/>
            <pc:sldLayoutMk cId="713023556" sldId="2147483681"/>
          </pc:sldLayoutMkLst>
          <pc:spChg chg="mod">
            <ac:chgData name="Stewart Gale" userId="3647ddd2-6040-41ae-a96d-232c23482af8" providerId="ADAL" clId="{2F021EF1-5578-4662-A1E5-ADB995F3CBA3}" dt="2021-11-03T07:32:43.793" v="0"/>
            <ac:spMkLst>
              <pc:docMk/>
              <pc:sldMasterMk cId="2759958357" sldId="2147483672"/>
              <pc:sldLayoutMk cId="713023556" sldId="214748368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2F021EF1-5578-4662-A1E5-ADB995F3CBA3}" dt="2021-11-03T07:32:43.793" v="0"/>
            <ac:spMkLst>
              <pc:docMk/>
              <pc:sldMasterMk cId="2759958357" sldId="2147483672"/>
              <pc:sldLayoutMk cId="713023556" sldId="2147483681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2F021EF1-5578-4662-A1E5-ADB995F3CBA3}" dt="2021-11-03T07:32:43.793" v="0"/>
            <ac:spMkLst>
              <pc:docMk/>
              <pc:sldMasterMk cId="2759958357" sldId="2147483672"/>
              <pc:sldLayoutMk cId="713023556" sldId="2147483681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2F021EF1-5578-4662-A1E5-ADB995F3CBA3}" dt="2021-11-03T07:32:43.793" v="0"/>
          <pc:sldLayoutMkLst>
            <pc:docMk/>
            <pc:sldMasterMk cId="2759958357" sldId="2147483672"/>
            <pc:sldLayoutMk cId="2669152101" sldId="2147483683"/>
          </pc:sldLayoutMkLst>
          <pc:spChg chg="mod">
            <ac:chgData name="Stewart Gale" userId="3647ddd2-6040-41ae-a96d-232c23482af8" providerId="ADAL" clId="{2F021EF1-5578-4662-A1E5-ADB995F3CBA3}" dt="2021-11-03T07:32:43.793" v="0"/>
            <ac:spMkLst>
              <pc:docMk/>
              <pc:sldMasterMk cId="2759958357" sldId="2147483672"/>
              <pc:sldLayoutMk cId="2669152101" sldId="2147483683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2F021EF1-5578-4662-A1E5-ADB995F3CBA3}" dt="2021-11-03T07:32:43.793" v="0"/>
            <ac:spMkLst>
              <pc:docMk/>
              <pc:sldMasterMk cId="2759958357" sldId="2147483672"/>
              <pc:sldLayoutMk cId="2669152101" sldId="2147483683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30/09/2022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393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30/09/2022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336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30/09/2022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400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30/09/2022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593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30/09/2022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072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30/09/2022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4856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30/09/2022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979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30/09/2022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333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30/09/2022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45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30/09/2022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163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30/09/2022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692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30/09/2022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189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30/09/2022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993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jpe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.png"/><Relationship Id="rId18" Type="http://schemas.openxmlformats.org/officeDocument/2006/relationships/image" Target="../media/image35.png"/><Relationship Id="rId26" Type="http://schemas.openxmlformats.org/officeDocument/2006/relationships/image" Target="../media/image40.png"/><Relationship Id="rId3" Type="http://schemas.openxmlformats.org/officeDocument/2006/relationships/image" Target="../media/image230.png"/><Relationship Id="rId21" Type="http://schemas.openxmlformats.org/officeDocument/2006/relationships/image" Target="../media/image19.png"/><Relationship Id="rId7" Type="http://schemas.openxmlformats.org/officeDocument/2006/relationships/image" Target="../media/image26.png"/><Relationship Id="rId12" Type="http://schemas.openxmlformats.org/officeDocument/2006/relationships/image" Target="../media/image30.png"/><Relationship Id="rId17" Type="http://schemas.openxmlformats.org/officeDocument/2006/relationships/image" Target="../media/image34.png"/><Relationship Id="rId25" Type="http://schemas.openxmlformats.org/officeDocument/2006/relationships/image" Target="../media/image39.png"/><Relationship Id="rId33" Type="http://schemas.openxmlformats.org/officeDocument/2006/relationships/image" Target="../media/image47.png"/><Relationship Id="rId2" Type="http://schemas.openxmlformats.org/officeDocument/2006/relationships/image" Target="../media/image1.jpeg"/><Relationship Id="rId16" Type="http://schemas.openxmlformats.org/officeDocument/2006/relationships/image" Target="../media/image33.png"/><Relationship Id="rId20" Type="http://schemas.openxmlformats.org/officeDocument/2006/relationships/image" Target="../media/image36.png"/><Relationship Id="rId29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310.png"/><Relationship Id="rId24" Type="http://schemas.openxmlformats.org/officeDocument/2006/relationships/image" Target="../media/image38.png"/><Relationship Id="rId32" Type="http://schemas.openxmlformats.org/officeDocument/2006/relationships/image" Target="../media/image46.png"/><Relationship Id="rId5" Type="http://schemas.openxmlformats.org/officeDocument/2006/relationships/image" Target="../media/image25.png"/><Relationship Id="rId15" Type="http://schemas.openxmlformats.org/officeDocument/2006/relationships/image" Target="../media/image32.png"/><Relationship Id="rId23" Type="http://schemas.openxmlformats.org/officeDocument/2006/relationships/image" Target="../media/image37.png"/><Relationship Id="rId28" Type="http://schemas.openxmlformats.org/officeDocument/2006/relationships/image" Target="../media/image42.png"/><Relationship Id="rId10" Type="http://schemas.openxmlformats.org/officeDocument/2006/relationships/image" Target="../media/image29.png"/><Relationship Id="rId19" Type="http://schemas.openxmlformats.org/officeDocument/2006/relationships/image" Target="../media/image17.png"/><Relationship Id="rId31" Type="http://schemas.openxmlformats.org/officeDocument/2006/relationships/image" Target="../media/image45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41.png"/><Relationship Id="rId30" Type="http://schemas.openxmlformats.org/officeDocument/2006/relationships/image" Target="../media/image44.png"/><Relationship Id="rId8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4" descr="Cone | Math ∞ Bl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92" y="472658"/>
            <a:ext cx="1790693" cy="179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2" name="Straight Connector 71"/>
          <p:cNvCxnSpPr/>
          <p:nvPr/>
        </p:nvCxnSpPr>
        <p:spPr>
          <a:xfrm>
            <a:off x="1537978" y="1813327"/>
            <a:ext cx="560393" cy="128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H="1" flipV="1">
            <a:off x="2205646" y="613527"/>
            <a:ext cx="7563" cy="11998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621019" y="1624950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1019" y="1624950"/>
                <a:ext cx="293075" cy="215444"/>
              </a:xfrm>
              <a:prstGeom prst="rect">
                <a:avLst/>
              </a:prstGeom>
              <a:blipFill>
                <a:blip r:embed="rId4"/>
                <a:stretch>
                  <a:fillRect l="-22917" r="-3125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2309411" y="1120292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9411" y="1120292"/>
                <a:ext cx="293075" cy="215444"/>
              </a:xfrm>
              <a:prstGeom prst="rect">
                <a:avLst/>
              </a:prstGeom>
              <a:blipFill>
                <a:blip r:embed="rId5"/>
                <a:stretch>
                  <a:fillRect l="-16667" r="-395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>
              <a:xfrm>
                <a:off x="434571" y="219927"/>
                <a:ext cx="25094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b="1" dirty="0"/>
                  <a:t>1)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𝑉𝑜𝑙𝑢𝑚𝑒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=140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571" y="219927"/>
                <a:ext cx="2509405" cy="369332"/>
              </a:xfrm>
              <a:prstGeom prst="rect">
                <a:avLst/>
              </a:prstGeom>
              <a:blipFill>
                <a:blip r:embed="rId6"/>
                <a:stretch>
                  <a:fillRect l="-1942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7" name="Picture 4" descr="Cone | Math ∞ Bl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6674" y="441343"/>
            <a:ext cx="1790693" cy="179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8" name="Straight Connector 77"/>
          <p:cNvCxnSpPr/>
          <p:nvPr/>
        </p:nvCxnSpPr>
        <p:spPr>
          <a:xfrm flipV="1">
            <a:off x="8923290" y="1794890"/>
            <a:ext cx="1295762" cy="5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H="1" flipV="1">
            <a:off x="10326328" y="582212"/>
            <a:ext cx="7563" cy="11998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9474437" y="1569938"/>
                <a:ext cx="347397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4437" y="1569938"/>
                <a:ext cx="347397" cy="215444"/>
              </a:xfrm>
              <a:prstGeom prst="rect">
                <a:avLst/>
              </a:prstGeom>
              <a:blipFill>
                <a:blip r:embed="rId7"/>
                <a:stretch>
                  <a:fillRect l="-17544" r="-38596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10430093" y="1088977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0093" y="1088977"/>
                <a:ext cx="293075" cy="215444"/>
              </a:xfrm>
              <a:prstGeom prst="rect">
                <a:avLst/>
              </a:prstGeom>
              <a:blipFill>
                <a:blip r:embed="rId5"/>
                <a:stretch>
                  <a:fillRect l="-16667" r="-395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 81"/>
              <p:cNvSpPr/>
              <p:nvPr/>
            </p:nvSpPr>
            <p:spPr>
              <a:xfrm>
                <a:off x="8555253" y="188612"/>
                <a:ext cx="25094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b="1" dirty="0"/>
                  <a:t>3)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𝑉𝑜𝑙𝑢𝑚𝑒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=140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82" name="Rectangle 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5253" y="188612"/>
                <a:ext cx="2509405" cy="369332"/>
              </a:xfrm>
              <a:prstGeom prst="rect">
                <a:avLst/>
              </a:prstGeom>
              <a:blipFill>
                <a:blip r:embed="rId8"/>
                <a:stretch>
                  <a:fillRect l="-1942" t="-9836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3" name="Picture 4" descr="Cone | Math ∞ Bl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936" y="520940"/>
            <a:ext cx="1790693" cy="179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4" name="Straight Connector 83"/>
          <p:cNvCxnSpPr/>
          <p:nvPr/>
        </p:nvCxnSpPr>
        <p:spPr>
          <a:xfrm>
            <a:off x="5662922" y="1861609"/>
            <a:ext cx="560393" cy="128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H="1" flipV="1">
            <a:off x="6330590" y="661809"/>
            <a:ext cx="7563" cy="11998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5745963" y="1673232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400" i="1">
                          <a:latin typeface="Cambria Math" panose="02040503050406030204" pitchFamily="18" charset="0"/>
                        </a:rPr>
                        <m:t>r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5963" y="1673232"/>
                <a:ext cx="293075" cy="215444"/>
              </a:xfrm>
              <a:prstGeom prst="rect">
                <a:avLst/>
              </a:prstGeom>
              <a:blipFill>
                <a:blip r:embed="rId9"/>
                <a:stretch>
                  <a:fillRect l="-16667" r="-3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6434355" y="1168574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 panose="02040503050406030204" pitchFamily="18" charset="0"/>
                        </a:rPr>
                        <m:t>16.8 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4355" y="1168574"/>
                <a:ext cx="293075" cy="215444"/>
              </a:xfrm>
              <a:prstGeom prst="rect">
                <a:avLst/>
              </a:prstGeom>
              <a:blipFill>
                <a:blip r:embed="rId10"/>
                <a:stretch>
                  <a:fillRect l="-20833" r="-11875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tangle 87"/>
              <p:cNvSpPr/>
              <p:nvPr/>
            </p:nvSpPr>
            <p:spPr>
              <a:xfrm>
                <a:off x="4428022" y="209941"/>
                <a:ext cx="250940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b="1" dirty="0"/>
                  <a:t>2)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𝑉𝑜𝑙𝑢𝑚𝑒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=140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88" name="Rectangle 8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022" y="209941"/>
                <a:ext cx="2509405" cy="646331"/>
              </a:xfrm>
              <a:prstGeom prst="rect">
                <a:avLst/>
              </a:prstGeom>
              <a:blipFill>
                <a:blip r:embed="rId11"/>
                <a:stretch>
                  <a:fillRect l="-1942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9" name="Picture 4" descr="Cone | Math ∞ Bl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92" y="2704459"/>
            <a:ext cx="1790693" cy="179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0" name="Straight Connector 89"/>
          <p:cNvCxnSpPr/>
          <p:nvPr/>
        </p:nvCxnSpPr>
        <p:spPr>
          <a:xfrm>
            <a:off x="1537978" y="4045128"/>
            <a:ext cx="560393" cy="128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 flipH="1" flipV="1">
            <a:off x="2205646" y="2845328"/>
            <a:ext cx="7563" cy="11998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1621019" y="3856751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1019" y="3856751"/>
                <a:ext cx="293075" cy="215444"/>
              </a:xfrm>
              <a:prstGeom prst="rect">
                <a:avLst/>
              </a:prstGeom>
              <a:blipFill>
                <a:blip r:embed="rId4"/>
                <a:stretch>
                  <a:fillRect l="-22917" r="-3125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2309411" y="3352093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9411" y="3352093"/>
                <a:ext cx="293075" cy="215444"/>
              </a:xfrm>
              <a:prstGeom prst="rect">
                <a:avLst/>
              </a:prstGeom>
              <a:blipFill>
                <a:blip r:embed="rId5"/>
                <a:stretch>
                  <a:fillRect l="-16667" r="-395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/>
              <p:cNvSpPr/>
              <p:nvPr/>
            </p:nvSpPr>
            <p:spPr>
              <a:xfrm>
                <a:off x="434572" y="2451728"/>
                <a:ext cx="250940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b="1" dirty="0"/>
                  <a:t>4)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𝑉𝑜𝑙𝑢𝑚𝑒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=280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94" name="Rectangle 9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572" y="2451728"/>
                <a:ext cx="2509405" cy="646331"/>
              </a:xfrm>
              <a:prstGeom prst="rect">
                <a:avLst/>
              </a:prstGeom>
              <a:blipFill>
                <a:blip r:embed="rId12"/>
                <a:stretch>
                  <a:fillRect l="-1942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5" name="Picture 4" descr="Cone | Math ∞ Bl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936" y="2752741"/>
            <a:ext cx="1790693" cy="179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6" name="Straight Connector 95"/>
          <p:cNvCxnSpPr/>
          <p:nvPr/>
        </p:nvCxnSpPr>
        <p:spPr>
          <a:xfrm>
            <a:off x="5662922" y="4093410"/>
            <a:ext cx="560393" cy="128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flipH="1" flipV="1">
            <a:off x="6330590" y="2893610"/>
            <a:ext cx="7563" cy="11998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>
                <a:off x="5745963" y="3905033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5963" y="3905033"/>
                <a:ext cx="293075" cy="215444"/>
              </a:xfrm>
              <a:prstGeom prst="rect">
                <a:avLst/>
              </a:prstGeom>
              <a:blipFill>
                <a:blip r:embed="rId7"/>
                <a:stretch>
                  <a:fillRect l="-20833" r="-6458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/>
              <p:cNvSpPr txBox="1"/>
              <p:nvPr/>
            </p:nvSpPr>
            <p:spPr>
              <a:xfrm>
                <a:off x="6434355" y="3400375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9" name="TextBox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4355" y="3400375"/>
                <a:ext cx="293075" cy="215444"/>
              </a:xfrm>
              <a:prstGeom prst="rect">
                <a:avLst/>
              </a:prstGeom>
              <a:blipFill>
                <a:blip r:embed="rId5"/>
                <a:stretch>
                  <a:fillRect l="-16667" r="-395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Rectangle 99"/>
              <p:cNvSpPr/>
              <p:nvPr/>
            </p:nvSpPr>
            <p:spPr>
              <a:xfrm>
                <a:off x="4559516" y="2500010"/>
                <a:ext cx="250940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b="1" dirty="0"/>
                  <a:t>5)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𝑉𝑜𝑙𝑢𝑚𝑒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=280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100" name="Rectangle 9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9516" y="2500010"/>
                <a:ext cx="2509405" cy="646331"/>
              </a:xfrm>
              <a:prstGeom prst="rect">
                <a:avLst/>
              </a:prstGeom>
              <a:blipFill>
                <a:blip r:embed="rId13"/>
                <a:stretch>
                  <a:fillRect l="-2184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1" name="Picture 4" descr="Cone | Math ∞ Bl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5741" y="2777009"/>
            <a:ext cx="1790693" cy="179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2" name="Straight Connector 101"/>
          <p:cNvCxnSpPr/>
          <p:nvPr/>
        </p:nvCxnSpPr>
        <p:spPr>
          <a:xfrm>
            <a:off x="9647727" y="4117678"/>
            <a:ext cx="560393" cy="128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 flipH="1" flipV="1">
            <a:off x="10315395" y="2917878"/>
            <a:ext cx="7563" cy="11998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/>
              <p:cNvSpPr txBox="1"/>
              <p:nvPr/>
            </p:nvSpPr>
            <p:spPr>
              <a:xfrm>
                <a:off x="9730768" y="3929301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 panose="02040503050406030204" pitchFamily="18" charset="0"/>
                        </a:rPr>
                        <m:t>0.1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4" name="TextBox 1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0768" y="3929301"/>
                <a:ext cx="293075" cy="215444"/>
              </a:xfrm>
              <a:prstGeom prst="rect">
                <a:avLst/>
              </a:prstGeom>
              <a:blipFill>
                <a:blip r:embed="rId14"/>
                <a:stretch>
                  <a:fillRect l="-20833" r="-50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/>
              <p:cNvSpPr txBox="1"/>
              <p:nvPr/>
            </p:nvSpPr>
            <p:spPr>
              <a:xfrm>
                <a:off x="10419160" y="3424643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5" name="TextBox 10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9160" y="3424643"/>
                <a:ext cx="293075" cy="215444"/>
              </a:xfrm>
              <a:prstGeom prst="rect">
                <a:avLst/>
              </a:prstGeom>
              <a:blipFill>
                <a:blip r:embed="rId15"/>
                <a:stretch>
                  <a:fillRect l="-14583" r="-41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Rectangle 105"/>
              <p:cNvSpPr/>
              <p:nvPr/>
            </p:nvSpPr>
            <p:spPr>
              <a:xfrm>
                <a:off x="8544321" y="2524278"/>
                <a:ext cx="25094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b="1" dirty="0"/>
                  <a:t>6)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𝑉𝑜𝑙𝑢𝑚𝑒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=280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06" name="Rectangle 10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4321" y="2524278"/>
                <a:ext cx="2509405" cy="369332"/>
              </a:xfrm>
              <a:prstGeom prst="rect">
                <a:avLst/>
              </a:prstGeom>
              <a:blipFill>
                <a:blip r:embed="rId16"/>
                <a:stretch>
                  <a:fillRect l="-2190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7" name="Picture 4" descr="Cone | Math ∞ Bl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92" y="4982268"/>
            <a:ext cx="1790693" cy="179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8" name="Straight Connector 107"/>
          <p:cNvCxnSpPr/>
          <p:nvPr/>
        </p:nvCxnSpPr>
        <p:spPr>
          <a:xfrm>
            <a:off x="1537978" y="6276929"/>
            <a:ext cx="560393" cy="128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/>
          <p:nvPr/>
        </p:nvCxnSpPr>
        <p:spPr>
          <a:xfrm flipH="1" flipV="1">
            <a:off x="2205646" y="5077129"/>
            <a:ext cx="7563" cy="11998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/>
              <p:cNvSpPr txBox="1"/>
              <p:nvPr/>
            </p:nvSpPr>
            <p:spPr>
              <a:xfrm>
                <a:off x="2309411" y="5583894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1" name="TextBox 1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9411" y="5583894"/>
                <a:ext cx="293075" cy="215444"/>
              </a:xfrm>
              <a:prstGeom prst="rect">
                <a:avLst/>
              </a:prstGeom>
              <a:blipFill>
                <a:blip r:embed="rId5"/>
                <a:stretch>
                  <a:fillRect l="-16667" r="-395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Rectangle 111"/>
              <p:cNvSpPr/>
              <p:nvPr/>
            </p:nvSpPr>
            <p:spPr>
              <a:xfrm>
                <a:off x="434572" y="4683529"/>
                <a:ext cx="25094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b="1" dirty="0"/>
                  <a:t>7)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𝑉𝑜𝑙𝑢𝑚𝑒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=280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12" name="Rectangle 1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572" y="4683529"/>
                <a:ext cx="2509405" cy="369332"/>
              </a:xfrm>
              <a:prstGeom prst="rect">
                <a:avLst/>
              </a:prstGeom>
              <a:blipFill>
                <a:blip r:embed="rId17"/>
                <a:stretch>
                  <a:fillRect l="-1942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/>
              <p:cNvSpPr txBox="1"/>
              <p:nvPr/>
            </p:nvSpPr>
            <p:spPr>
              <a:xfrm>
                <a:off x="1524343" y="5874494"/>
                <a:ext cx="507903" cy="4047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GB" sz="1400" i="1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3" name="Text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343" y="5874494"/>
                <a:ext cx="507903" cy="404726"/>
              </a:xfrm>
              <a:prstGeom prst="rect">
                <a:avLst/>
              </a:prstGeom>
              <a:blipFill>
                <a:blip r:embed="rId18"/>
                <a:stretch>
                  <a:fillRect t="-1515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4" name="Picture 4" descr="Cone | Math ∞ Bl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662" y="4986048"/>
            <a:ext cx="1790693" cy="179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5" name="Straight Connector 114"/>
          <p:cNvCxnSpPr/>
          <p:nvPr/>
        </p:nvCxnSpPr>
        <p:spPr>
          <a:xfrm>
            <a:off x="5605648" y="6326717"/>
            <a:ext cx="560393" cy="128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/>
          <p:nvPr/>
        </p:nvCxnSpPr>
        <p:spPr>
          <a:xfrm flipH="1" flipV="1">
            <a:off x="6273316" y="5126917"/>
            <a:ext cx="7563" cy="11998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TextBox 116"/>
              <p:cNvSpPr txBox="1"/>
              <p:nvPr/>
            </p:nvSpPr>
            <p:spPr>
              <a:xfrm>
                <a:off x="6377081" y="5633682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 panose="02040503050406030204" pitchFamily="18" charset="0"/>
                        </a:rPr>
                        <m:t>8.4 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7" name="TextBox 1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7081" y="5633682"/>
                <a:ext cx="293075" cy="215444"/>
              </a:xfrm>
              <a:prstGeom prst="rect">
                <a:avLst/>
              </a:prstGeom>
              <a:blipFill>
                <a:blip r:embed="rId19"/>
                <a:stretch>
                  <a:fillRect l="-20833" r="-8750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Rectangle 117"/>
              <p:cNvSpPr/>
              <p:nvPr/>
            </p:nvSpPr>
            <p:spPr>
              <a:xfrm>
                <a:off x="4502242" y="4733317"/>
                <a:ext cx="25094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b="1" dirty="0"/>
                  <a:t>8)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𝑉𝑜𝑙𝑢𝑚𝑒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=280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18" name="Rectangle 1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2242" y="4733317"/>
                <a:ext cx="2509405" cy="369332"/>
              </a:xfrm>
              <a:prstGeom prst="rect">
                <a:avLst/>
              </a:prstGeom>
              <a:blipFill>
                <a:blip r:embed="rId20"/>
                <a:stretch>
                  <a:fillRect l="-2190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/>
              <p:cNvSpPr txBox="1"/>
              <p:nvPr/>
            </p:nvSpPr>
            <p:spPr>
              <a:xfrm>
                <a:off x="5617065" y="6112172"/>
                <a:ext cx="507903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400" i="1">
                          <a:latin typeface="Cambria Math" panose="02040503050406030204" pitchFamily="18" charset="0"/>
                        </a:rPr>
                        <m:t>r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9" name="TextBox 1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7065" y="6112172"/>
                <a:ext cx="507903" cy="215444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0" name="Picture 4" descr="Cone | Math ∞ Bl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5741" y="5010316"/>
            <a:ext cx="1790693" cy="179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1" name="Straight Connector 120"/>
          <p:cNvCxnSpPr/>
          <p:nvPr/>
        </p:nvCxnSpPr>
        <p:spPr>
          <a:xfrm>
            <a:off x="9647727" y="6350985"/>
            <a:ext cx="560393" cy="128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 flipH="1" flipV="1">
            <a:off x="10315395" y="5151185"/>
            <a:ext cx="7563" cy="11998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Box 122"/>
              <p:cNvSpPr txBox="1"/>
              <p:nvPr/>
            </p:nvSpPr>
            <p:spPr>
              <a:xfrm>
                <a:off x="10419160" y="5657950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 panose="02040503050406030204" pitchFamily="18" charset="0"/>
                        </a:rPr>
                        <m:t>84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3" name="TextBox 1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9160" y="5657950"/>
                <a:ext cx="293075" cy="215444"/>
              </a:xfrm>
              <a:prstGeom prst="rect">
                <a:avLst/>
              </a:prstGeom>
              <a:blipFill>
                <a:blip r:embed="rId22"/>
                <a:stretch>
                  <a:fillRect l="-20833" r="-6458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Rectangle 123"/>
              <p:cNvSpPr/>
              <p:nvPr/>
            </p:nvSpPr>
            <p:spPr>
              <a:xfrm>
                <a:off x="8544321" y="4757585"/>
                <a:ext cx="25094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b="1" dirty="0"/>
                  <a:t>9)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𝑉𝑜𝑙𝑢𝑚𝑒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=280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24" name="Rectangle 1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4321" y="4757585"/>
                <a:ext cx="2509405" cy="369332"/>
              </a:xfrm>
              <a:prstGeom prst="rect">
                <a:avLst/>
              </a:prstGeom>
              <a:blipFill>
                <a:blip r:embed="rId23"/>
                <a:stretch>
                  <a:fillRect l="-2190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/>
              <p:cNvSpPr txBox="1"/>
              <p:nvPr/>
            </p:nvSpPr>
            <p:spPr>
              <a:xfrm>
                <a:off x="9734300" y="6148966"/>
                <a:ext cx="507903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1400" dirty="0"/>
                  <a:t>r c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GB" sz="1400" dirty="0"/>
              </a:p>
            </p:txBody>
          </p:sp>
        </mc:Choice>
        <mc:Fallback xmlns="">
          <p:sp>
            <p:nvSpPr>
              <p:cNvPr id="125" name="TextBox 1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4300" y="6148966"/>
                <a:ext cx="507903" cy="215444"/>
              </a:xfrm>
              <a:prstGeom prst="rect">
                <a:avLst/>
              </a:prstGeom>
              <a:blipFill>
                <a:blip r:embed="rId24"/>
                <a:stretch>
                  <a:fillRect l="-21687" t="-28571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301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3BD1944-425C-4A9C-AA20-DF186AC3313E}"/>
              </a:ext>
            </a:extLst>
          </p:cNvPr>
          <p:cNvSpPr txBox="1"/>
          <p:nvPr/>
        </p:nvSpPr>
        <p:spPr>
          <a:xfrm>
            <a:off x="1719532" y="2064589"/>
            <a:ext cx="888520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758422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4" descr="Cone | Math ∞ B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92" y="409397"/>
            <a:ext cx="1790693" cy="179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2" name="Straight Connector 71"/>
          <p:cNvCxnSpPr/>
          <p:nvPr/>
        </p:nvCxnSpPr>
        <p:spPr>
          <a:xfrm>
            <a:off x="1537978" y="1750066"/>
            <a:ext cx="560393" cy="128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H="1" flipV="1">
            <a:off x="2205646" y="550266"/>
            <a:ext cx="7563" cy="11998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621019" y="1561689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1019" y="1561689"/>
                <a:ext cx="293075" cy="215444"/>
              </a:xfrm>
              <a:prstGeom prst="rect">
                <a:avLst/>
              </a:prstGeom>
              <a:blipFill>
                <a:blip r:embed="rId3"/>
                <a:stretch>
                  <a:fillRect l="-22917" r="-31250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2309411" y="1057031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400" i="1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9411" y="1057031"/>
                <a:ext cx="293075" cy="215444"/>
              </a:xfrm>
              <a:prstGeom prst="rect">
                <a:avLst/>
              </a:prstGeom>
              <a:blipFill>
                <a:blip r:embed="rId4"/>
                <a:stretch>
                  <a:fillRect l="-16667" r="-354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>
              <a:xfrm>
                <a:off x="434571" y="156666"/>
                <a:ext cx="245156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b="1" dirty="0"/>
                  <a:t>1)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𝑉𝑜𝑙𝑢𝑚𝑒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=140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571" y="156666"/>
                <a:ext cx="2451569" cy="646331"/>
              </a:xfrm>
              <a:prstGeom prst="rect">
                <a:avLst/>
              </a:prstGeom>
              <a:blipFill>
                <a:blip r:embed="rId5"/>
                <a:stretch>
                  <a:fillRect l="-1990" t="-5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7" name="Picture 4" descr="Cone | Math ∞ B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6674" y="378082"/>
            <a:ext cx="1790693" cy="179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8" name="Straight Connector 77"/>
          <p:cNvCxnSpPr/>
          <p:nvPr/>
        </p:nvCxnSpPr>
        <p:spPr>
          <a:xfrm flipV="1">
            <a:off x="8923290" y="1731629"/>
            <a:ext cx="1295762" cy="5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H="1" flipV="1">
            <a:off x="10326328" y="518951"/>
            <a:ext cx="7563" cy="11998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9474437" y="1506677"/>
                <a:ext cx="347397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4437" y="1506677"/>
                <a:ext cx="347397" cy="215444"/>
              </a:xfrm>
              <a:prstGeom prst="rect">
                <a:avLst/>
              </a:prstGeom>
              <a:blipFill>
                <a:blip r:embed="rId6"/>
                <a:stretch>
                  <a:fillRect l="-17544" r="-38596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10430093" y="1025716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400" i="1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0093" y="1025716"/>
                <a:ext cx="293075" cy="215444"/>
              </a:xfrm>
              <a:prstGeom prst="rect">
                <a:avLst/>
              </a:prstGeom>
              <a:blipFill>
                <a:blip r:embed="rId4"/>
                <a:stretch>
                  <a:fillRect l="-16667" r="-354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 81"/>
              <p:cNvSpPr/>
              <p:nvPr/>
            </p:nvSpPr>
            <p:spPr>
              <a:xfrm>
                <a:off x="8555253" y="125351"/>
                <a:ext cx="245317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b="1" dirty="0"/>
                  <a:t>3)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𝑉𝑜𝑙𝑢𝑚𝑒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=140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82" name="Rectangle 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5253" y="125351"/>
                <a:ext cx="2453172" cy="369332"/>
              </a:xfrm>
              <a:prstGeom prst="rect">
                <a:avLst/>
              </a:prstGeom>
              <a:blipFill>
                <a:blip r:embed="rId7"/>
                <a:stretch>
                  <a:fillRect l="-1985"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3" name="Picture 4" descr="Cone | Math ∞ B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968" y="462970"/>
            <a:ext cx="1790693" cy="179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4" name="Straight Connector 83"/>
          <p:cNvCxnSpPr/>
          <p:nvPr/>
        </p:nvCxnSpPr>
        <p:spPr>
          <a:xfrm>
            <a:off x="5540954" y="1803639"/>
            <a:ext cx="560393" cy="128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H="1" flipV="1">
            <a:off x="6208622" y="603839"/>
            <a:ext cx="7563" cy="11998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5623995" y="1615262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400" i="1">
                          <a:latin typeface="Cambria Math" panose="02040503050406030204" pitchFamily="18" charset="0"/>
                        </a:rPr>
                        <m:t>r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3995" y="1615262"/>
                <a:ext cx="293075" cy="215444"/>
              </a:xfrm>
              <a:prstGeom prst="rect">
                <a:avLst/>
              </a:prstGeom>
              <a:blipFill>
                <a:blip r:embed="rId8"/>
                <a:stretch>
                  <a:fillRect l="-16667" r="-3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6312387" y="1110604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 panose="02040503050406030204" pitchFamily="18" charset="0"/>
                        </a:rPr>
                        <m:t>16.8 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2387" y="1110604"/>
                <a:ext cx="293075" cy="215444"/>
              </a:xfrm>
              <a:prstGeom prst="rect">
                <a:avLst/>
              </a:prstGeom>
              <a:blipFill>
                <a:blip r:embed="rId9"/>
                <a:stretch>
                  <a:fillRect l="-20408" r="-116327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tangle 87"/>
              <p:cNvSpPr/>
              <p:nvPr/>
            </p:nvSpPr>
            <p:spPr>
              <a:xfrm>
                <a:off x="4306054" y="151971"/>
                <a:ext cx="245156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b="1" dirty="0"/>
                  <a:t>2)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𝑉𝑜𝑙𝑢𝑚𝑒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=140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88" name="Rectangle 8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6054" y="151971"/>
                <a:ext cx="2451569" cy="646331"/>
              </a:xfrm>
              <a:prstGeom prst="rect">
                <a:avLst/>
              </a:prstGeom>
              <a:blipFill>
                <a:blip r:embed="rId10"/>
                <a:stretch>
                  <a:fillRect l="-1985" t="-5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9" name="Picture 4" descr="Cone | Math ∞ B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92" y="2641198"/>
            <a:ext cx="1790693" cy="179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0" name="Straight Connector 89"/>
          <p:cNvCxnSpPr/>
          <p:nvPr/>
        </p:nvCxnSpPr>
        <p:spPr>
          <a:xfrm>
            <a:off x="1537978" y="3981867"/>
            <a:ext cx="560393" cy="128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 flipH="1" flipV="1">
            <a:off x="2205646" y="2782067"/>
            <a:ext cx="7563" cy="11998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1621019" y="3793490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1019" y="3793490"/>
                <a:ext cx="293075" cy="215444"/>
              </a:xfrm>
              <a:prstGeom prst="rect">
                <a:avLst/>
              </a:prstGeom>
              <a:blipFill>
                <a:blip r:embed="rId3"/>
                <a:stretch>
                  <a:fillRect l="-22917" r="-31250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2309411" y="3288832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400" i="1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9411" y="3288832"/>
                <a:ext cx="293075" cy="215444"/>
              </a:xfrm>
              <a:prstGeom prst="rect">
                <a:avLst/>
              </a:prstGeom>
              <a:blipFill>
                <a:blip r:embed="rId11"/>
                <a:stretch>
                  <a:fillRect l="-16667" r="-354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/>
              <p:cNvSpPr/>
              <p:nvPr/>
            </p:nvSpPr>
            <p:spPr>
              <a:xfrm>
                <a:off x="434572" y="2388467"/>
                <a:ext cx="245156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b="1" dirty="0"/>
                  <a:t>4)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𝑉𝑜𝑙𝑢𝑚𝑒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=280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94" name="Rectangle 9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572" y="2388467"/>
                <a:ext cx="2451569" cy="646331"/>
              </a:xfrm>
              <a:prstGeom prst="rect">
                <a:avLst/>
              </a:prstGeom>
              <a:blipFill>
                <a:blip r:embed="rId12"/>
                <a:stretch>
                  <a:fillRect l="-1990" t="-5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5" name="Picture 4" descr="Cone | Math ∞ B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968" y="2694771"/>
            <a:ext cx="1790693" cy="179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6" name="Straight Connector 95"/>
          <p:cNvCxnSpPr/>
          <p:nvPr/>
        </p:nvCxnSpPr>
        <p:spPr>
          <a:xfrm>
            <a:off x="5540954" y="4035440"/>
            <a:ext cx="560393" cy="128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 flipH="1" flipV="1">
            <a:off x="6208622" y="2835640"/>
            <a:ext cx="7563" cy="11998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>
                <a:off x="5623995" y="3847063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3995" y="3847063"/>
                <a:ext cx="293075" cy="215444"/>
              </a:xfrm>
              <a:prstGeom prst="rect">
                <a:avLst/>
              </a:prstGeom>
              <a:blipFill>
                <a:blip r:embed="rId6"/>
                <a:stretch>
                  <a:fillRect l="-20833" r="-6458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/>
              <p:cNvSpPr txBox="1"/>
              <p:nvPr/>
            </p:nvSpPr>
            <p:spPr>
              <a:xfrm>
                <a:off x="6312387" y="3342405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400" i="1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9" name="TextBox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2387" y="3342405"/>
                <a:ext cx="293075" cy="215444"/>
              </a:xfrm>
              <a:prstGeom prst="rect">
                <a:avLst/>
              </a:prstGeom>
              <a:blipFill>
                <a:blip r:embed="rId4"/>
                <a:stretch>
                  <a:fillRect l="-14286" r="-346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Rectangle 99"/>
              <p:cNvSpPr/>
              <p:nvPr/>
            </p:nvSpPr>
            <p:spPr>
              <a:xfrm>
                <a:off x="4437548" y="2442040"/>
                <a:ext cx="245156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b="1" dirty="0"/>
                  <a:t>5)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𝑉𝑜𝑙𝑢𝑚𝑒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=280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100" name="Rectangle 9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7548" y="2442040"/>
                <a:ext cx="2451569" cy="646331"/>
              </a:xfrm>
              <a:prstGeom prst="rect">
                <a:avLst/>
              </a:prstGeom>
              <a:blipFill>
                <a:blip r:embed="rId13"/>
                <a:stretch>
                  <a:fillRect l="-2239" t="-5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1" name="Picture 4" descr="Cone | Math ∞ B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5741" y="2713748"/>
            <a:ext cx="1790693" cy="179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2" name="Straight Connector 101"/>
          <p:cNvCxnSpPr/>
          <p:nvPr/>
        </p:nvCxnSpPr>
        <p:spPr>
          <a:xfrm>
            <a:off x="9647727" y="4054417"/>
            <a:ext cx="560393" cy="128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 flipH="1" flipV="1">
            <a:off x="10315395" y="2854617"/>
            <a:ext cx="7563" cy="11998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/>
              <p:cNvSpPr txBox="1"/>
              <p:nvPr/>
            </p:nvSpPr>
            <p:spPr>
              <a:xfrm>
                <a:off x="9730768" y="3866040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 panose="02040503050406030204" pitchFamily="18" charset="0"/>
                        </a:rPr>
                        <m:t>0.1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4" name="TextBox 1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0768" y="3866040"/>
                <a:ext cx="293075" cy="215444"/>
              </a:xfrm>
              <a:prstGeom prst="rect">
                <a:avLst/>
              </a:prstGeom>
              <a:blipFill>
                <a:blip r:embed="rId14"/>
                <a:stretch>
                  <a:fillRect l="-20833" r="-5000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/>
              <p:cNvSpPr txBox="1"/>
              <p:nvPr/>
            </p:nvSpPr>
            <p:spPr>
              <a:xfrm>
                <a:off x="10419160" y="3361382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400" i="1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5" name="TextBox 10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9160" y="3361382"/>
                <a:ext cx="293075" cy="215444"/>
              </a:xfrm>
              <a:prstGeom prst="rect">
                <a:avLst/>
              </a:prstGeom>
              <a:blipFill>
                <a:blip r:embed="rId15"/>
                <a:stretch>
                  <a:fillRect l="-14583" r="-3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Rectangle 105"/>
              <p:cNvSpPr/>
              <p:nvPr/>
            </p:nvSpPr>
            <p:spPr>
              <a:xfrm>
                <a:off x="8544321" y="2461017"/>
                <a:ext cx="245317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b="1" dirty="0"/>
                  <a:t>6)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𝑉𝑜𝑙𝑢𝑚𝑒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=280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06" name="Rectangle 10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4321" y="2461017"/>
                <a:ext cx="2453172" cy="369332"/>
              </a:xfrm>
              <a:prstGeom prst="rect">
                <a:avLst/>
              </a:prstGeom>
              <a:blipFill>
                <a:blip r:embed="rId16"/>
                <a:stretch>
                  <a:fillRect l="-2239"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7" name="Picture 4" descr="Cone | Math ∞ B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92" y="4919007"/>
            <a:ext cx="1790693" cy="179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8" name="Straight Connector 107"/>
          <p:cNvCxnSpPr/>
          <p:nvPr/>
        </p:nvCxnSpPr>
        <p:spPr>
          <a:xfrm>
            <a:off x="1537978" y="6213668"/>
            <a:ext cx="560393" cy="128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/>
          <p:nvPr/>
        </p:nvCxnSpPr>
        <p:spPr>
          <a:xfrm flipH="1" flipV="1">
            <a:off x="2205646" y="5013868"/>
            <a:ext cx="7563" cy="11998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/>
              <p:cNvSpPr txBox="1"/>
              <p:nvPr/>
            </p:nvSpPr>
            <p:spPr>
              <a:xfrm>
                <a:off x="2309411" y="5520633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400" i="1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1" name="TextBox 1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9411" y="5520633"/>
                <a:ext cx="293075" cy="215444"/>
              </a:xfrm>
              <a:prstGeom prst="rect">
                <a:avLst/>
              </a:prstGeom>
              <a:blipFill>
                <a:blip r:embed="rId11"/>
                <a:stretch>
                  <a:fillRect l="-16667" r="-354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Rectangle 111"/>
              <p:cNvSpPr/>
              <p:nvPr/>
            </p:nvSpPr>
            <p:spPr>
              <a:xfrm>
                <a:off x="434572" y="4620268"/>
                <a:ext cx="245317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b="1" dirty="0"/>
                  <a:t>7)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𝑉𝑜𝑙𝑢𝑚𝑒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=280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12" name="Rectangle 1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572" y="4620268"/>
                <a:ext cx="2453172" cy="369332"/>
              </a:xfrm>
              <a:prstGeom prst="rect">
                <a:avLst/>
              </a:prstGeom>
              <a:blipFill>
                <a:blip r:embed="rId17"/>
                <a:stretch>
                  <a:fillRect l="-1985" t="-9836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/>
              <p:cNvSpPr txBox="1"/>
              <p:nvPr/>
            </p:nvSpPr>
            <p:spPr>
              <a:xfrm>
                <a:off x="1524343" y="5811233"/>
                <a:ext cx="507903" cy="4047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GB" sz="1400" i="1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3" name="Text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343" y="5811233"/>
                <a:ext cx="507903" cy="404726"/>
              </a:xfrm>
              <a:prstGeom prst="rect">
                <a:avLst/>
              </a:prstGeom>
              <a:blipFill>
                <a:blip r:embed="rId18"/>
                <a:stretch>
                  <a:fillRect b="-119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4" name="Picture 4" descr="Cone | Math ∞ B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694" y="4928078"/>
            <a:ext cx="1790693" cy="179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5" name="Straight Connector 114"/>
          <p:cNvCxnSpPr/>
          <p:nvPr/>
        </p:nvCxnSpPr>
        <p:spPr>
          <a:xfrm>
            <a:off x="5483680" y="6268747"/>
            <a:ext cx="560393" cy="128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/>
          <p:nvPr/>
        </p:nvCxnSpPr>
        <p:spPr>
          <a:xfrm flipH="1" flipV="1">
            <a:off x="6151348" y="5068947"/>
            <a:ext cx="7563" cy="11998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TextBox 116"/>
              <p:cNvSpPr txBox="1"/>
              <p:nvPr/>
            </p:nvSpPr>
            <p:spPr>
              <a:xfrm>
                <a:off x="6255113" y="5575712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 panose="02040503050406030204" pitchFamily="18" charset="0"/>
                        </a:rPr>
                        <m:t>8.4 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7" name="TextBox 1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5113" y="5575712"/>
                <a:ext cx="293075" cy="215444"/>
              </a:xfrm>
              <a:prstGeom prst="rect">
                <a:avLst/>
              </a:prstGeom>
              <a:blipFill>
                <a:blip r:embed="rId19"/>
                <a:stretch>
                  <a:fillRect l="-20833" r="-875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Rectangle 117"/>
              <p:cNvSpPr/>
              <p:nvPr/>
            </p:nvSpPr>
            <p:spPr>
              <a:xfrm>
                <a:off x="4380274" y="4675347"/>
                <a:ext cx="245156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b="1" dirty="0"/>
                  <a:t>8)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𝑉𝑜𝑙𝑢𝑚𝑒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=280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18" name="Rectangle 1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0274" y="4675347"/>
                <a:ext cx="2451569" cy="369332"/>
              </a:xfrm>
              <a:prstGeom prst="rect">
                <a:avLst/>
              </a:prstGeom>
              <a:blipFill>
                <a:blip r:embed="rId20"/>
                <a:stretch>
                  <a:fillRect l="-2239" t="-9836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/>
              <p:cNvSpPr txBox="1"/>
              <p:nvPr/>
            </p:nvSpPr>
            <p:spPr>
              <a:xfrm>
                <a:off x="5495097" y="6054202"/>
                <a:ext cx="507903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400" i="1">
                          <a:latin typeface="Cambria Math" panose="02040503050406030204" pitchFamily="18" charset="0"/>
                        </a:rPr>
                        <m:t>r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9" name="TextBox 1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5097" y="6054202"/>
                <a:ext cx="507903" cy="215444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0" name="Picture 4" descr="Cone | Math ∞ B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5741" y="4947055"/>
            <a:ext cx="1790693" cy="179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1" name="Straight Connector 120"/>
          <p:cNvCxnSpPr/>
          <p:nvPr/>
        </p:nvCxnSpPr>
        <p:spPr>
          <a:xfrm>
            <a:off x="9647727" y="6287724"/>
            <a:ext cx="560393" cy="128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 flipH="1" flipV="1">
            <a:off x="10315395" y="5087924"/>
            <a:ext cx="7563" cy="11998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Box 122"/>
              <p:cNvSpPr txBox="1"/>
              <p:nvPr/>
            </p:nvSpPr>
            <p:spPr>
              <a:xfrm>
                <a:off x="10419160" y="5594689"/>
                <a:ext cx="2930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 panose="02040503050406030204" pitchFamily="18" charset="0"/>
                        </a:rPr>
                        <m:t>84</m:t>
                      </m:r>
                      <m:r>
                        <a:rPr lang="en-GB" sz="1400" i="1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3" name="TextBox 1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9160" y="5594689"/>
                <a:ext cx="293075" cy="215444"/>
              </a:xfrm>
              <a:prstGeom prst="rect">
                <a:avLst/>
              </a:prstGeom>
              <a:blipFill>
                <a:blip r:embed="rId22"/>
                <a:stretch>
                  <a:fillRect l="-20833" r="-6458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Rectangle 123"/>
              <p:cNvSpPr/>
              <p:nvPr/>
            </p:nvSpPr>
            <p:spPr>
              <a:xfrm>
                <a:off x="8544321" y="4694324"/>
                <a:ext cx="245317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b="1" dirty="0"/>
                  <a:t>9)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𝑉𝑜𝑙𝑢𝑚𝑒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=280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24" name="Rectangle 1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4321" y="4694324"/>
                <a:ext cx="2453172" cy="369332"/>
              </a:xfrm>
              <a:prstGeom prst="rect">
                <a:avLst/>
              </a:prstGeom>
              <a:blipFill>
                <a:blip r:embed="rId23"/>
                <a:stretch>
                  <a:fillRect l="-2239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/>
              <p:cNvSpPr txBox="1"/>
              <p:nvPr/>
            </p:nvSpPr>
            <p:spPr>
              <a:xfrm>
                <a:off x="9734300" y="6085705"/>
                <a:ext cx="507903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1400" dirty="0"/>
                  <a:t>r c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GB" sz="1400" dirty="0"/>
              </a:p>
            </p:txBody>
          </p:sp>
        </mc:Choice>
        <mc:Fallback xmlns="">
          <p:sp>
            <p:nvSpPr>
              <p:cNvPr id="125" name="TextBox 1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4300" y="6085705"/>
                <a:ext cx="507903" cy="215444"/>
              </a:xfrm>
              <a:prstGeom prst="rect">
                <a:avLst/>
              </a:prstGeom>
              <a:blipFill>
                <a:blip r:embed="rId24"/>
                <a:stretch>
                  <a:fillRect l="-21687" t="-25000" b="-47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B51F20FF-A9BF-4796-A2C7-02F6ED1D5D16}"/>
                  </a:ext>
                </a:extLst>
              </p:cNvPr>
              <p:cNvSpPr txBox="1"/>
              <p:nvPr/>
            </p:nvSpPr>
            <p:spPr>
              <a:xfrm>
                <a:off x="2644783" y="1657337"/>
                <a:ext cx="151885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GB" sz="2000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  <m:r>
                        <a:rPr lang="en-GB" sz="2000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𝟖𝐜𝐦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B51F20FF-A9BF-4796-A2C7-02F6ED1D5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4783" y="1657337"/>
                <a:ext cx="1518853" cy="307777"/>
              </a:xfrm>
              <a:prstGeom prst="rect">
                <a:avLst/>
              </a:prstGeom>
              <a:blipFill>
                <a:blip r:embed="rId25"/>
                <a:stretch>
                  <a:fillRect r="-803"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FF1852E-5CAC-49D5-9A0B-D79AF183E541}"/>
                  </a:ext>
                </a:extLst>
              </p:cNvPr>
              <p:cNvSpPr txBox="1"/>
              <p:nvPr/>
            </p:nvSpPr>
            <p:spPr>
              <a:xfrm>
                <a:off x="2644783" y="3987694"/>
                <a:ext cx="151885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GB" sz="2000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𝟑𝟑</m:t>
                      </m:r>
                      <m:r>
                        <a:rPr lang="en-GB" sz="2000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𝟔𝐜𝐦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FF1852E-5CAC-49D5-9A0B-D79AF183E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4783" y="3987694"/>
                <a:ext cx="1518853" cy="307777"/>
              </a:xfrm>
              <a:prstGeom prst="rect">
                <a:avLst/>
              </a:prstGeom>
              <a:blipFill>
                <a:blip r:embed="rId26"/>
                <a:stretch>
                  <a:fillRect r="-803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CAB3530E-63DD-4123-A1B6-28D7FBA7A9B5}"/>
                  </a:ext>
                </a:extLst>
              </p:cNvPr>
              <p:cNvSpPr txBox="1"/>
              <p:nvPr/>
            </p:nvSpPr>
            <p:spPr>
              <a:xfrm>
                <a:off x="2644683" y="6242078"/>
                <a:ext cx="151885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GB" sz="2000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000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𝟒𝐜𝐦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CAB3530E-63DD-4123-A1B6-28D7FBA7A9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4683" y="6242078"/>
                <a:ext cx="1518853" cy="307777"/>
              </a:xfrm>
              <a:prstGeom prst="rect">
                <a:avLst/>
              </a:prstGeom>
              <a:blipFill>
                <a:blip r:embed="rId27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D858991-7371-44DA-A6D9-95FA647F9D04}"/>
                  </a:ext>
                </a:extLst>
              </p:cNvPr>
              <p:cNvSpPr txBox="1"/>
              <p:nvPr/>
            </p:nvSpPr>
            <p:spPr>
              <a:xfrm>
                <a:off x="6599191" y="1743810"/>
                <a:ext cx="170818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D858991-7371-44DA-A6D9-95FA647F9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9191" y="1743810"/>
                <a:ext cx="1708185" cy="369332"/>
              </a:xfrm>
              <a:prstGeom prst="rect">
                <a:avLst/>
              </a:prstGeom>
              <a:blipFill>
                <a:blip r:embed="rId28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2D9D5AB-179B-412A-A499-EDB691B73261}"/>
                  </a:ext>
                </a:extLst>
              </p:cNvPr>
              <p:cNvSpPr txBox="1"/>
              <p:nvPr/>
            </p:nvSpPr>
            <p:spPr>
              <a:xfrm>
                <a:off x="6599191" y="4073230"/>
                <a:ext cx="170818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2D9D5AB-179B-412A-A499-EDB691B732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9191" y="4073230"/>
                <a:ext cx="1708185" cy="369332"/>
              </a:xfrm>
              <a:prstGeom prst="rect">
                <a:avLst/>
              </a:prstGeom>
              <a:blipFill>
                <a:blip r:embed="rId29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21EBA89A-8C8A-4658-B3B7-4F747C1B4174}"/>
                  </a:ext>
                </a:extLst>
              </p:cNvPr>
              <p:cNvSpPr txBox="1"/>
              <p:nvPr/>
            </p:nvSpPr>
            <p:spPr>
              <a:xfrm>
                <a:off x="6609862" y="6253753"/>
                <a:ext cx="170818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21EBA89A-8C8A-4658-B3B7-4F747C1B41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9862" y="6253753"/>
                <a:ext cx="1708185" cy="369332"/>
              </a:xfrm>
              <a:prstGeom prst="rect">
                <a:avLst/>
              </a:prstGeom>
              <a:blipFill>
                <a:blip r:embed="rId30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88EF327-4EA0-488D-A179-3810AA48B7E2}"/>
                  </a:ext>
                </a:extLst>
              </p:cNvPr>
              <p:cNvSpPr txBox="1"/>
              <p:nvPr/>
            </p:nvSpPr>
            <p:spPr>
              <a:xfrm>
                <a:off x="10168733" y="1979010"/>
                <a:ext cx="1790693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88EF327-4EA0-488D-A179-3810AA48B7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8733" y="1979010"/>
                <a:ext cx="1790693" cy="369332"/>
              </a:xfrm>
              <a:prstGeom prst="rect">
                <a:avLst/>
              </a:prstGeom>
              <a:blipFill>
                <a:blip r:embed="rId31"/>
                <a:stretch>
                  <a:fillRect l="-1020" r="-238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1FC1576-C280-4F9B-97C0-0E4165E55FE9}"/>
                  </a:ext>
                </a:extLst>
              </p:cNvPr>
              <p:cNvSpPr txBox="1"/>
              <p:nvPr/>
            </p:nvSpPr>
            <p:spPr>
              <a:xfrm>
                <a:off x="10193797" y="4232222"/>
                <a:ext cx="1790693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31FC1576-C280-4F9B-97C0-0E4165E55F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3797" y="4232222"/>
                <a:ext cx="1790693" cy="369332"/>
              </a:xfrm>
              <a:prstGeom prst="rect">
                <a:avLst/>
              </a:prstGeom>
              <a:blipFill>
                <a:blip r:embed="rId3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F53F1DCC-CA98-47CB-8597-CC3CD9BD6670}"/>
                  </a:ext>
                </a:extLst>
              </p:cNvPr>
              <p:cNvSpPr txBox="1"/>
              <p:nvPr/>
            </p:nvSpPr>
            <p:spPr>
              <a:xfrm>
                <a:off x="10193797" y="6226066"/>
                <a:ext cx="1790693" cy="39684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=√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F53F1DCC-CA98-47CB-8597-CC3CD9BD6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3797" y="6226066"/>
                <a:ext cx="1790693" cy="396840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4895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256</TotalTime>
  <Words>251</Words>
  <Application>Microsoft Office PowerPoint</Application>
  <PresentationFormat>Widescreen</PresentationFormat>
  <Paragraphs>65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1_Office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Stewart Gale</cp:lastModifiedBy>
  <cp:revision>115</cp:revision>
  <dcterms:created xsi:type="dcterms:W3CDTF">2018-01-26T08:52:52Z</dcterms:created>
  <dcterms:modified xsi:type="dcterms:W3CDTF">2022-09-30T06:11:43Z</dcterms:modified>
</cp:coreProperties>
</file>