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69" r:id="rId5"/>
    <p:sldId id="272" r:id="rId6"/>
    <p:sldId id="266" r:id="rId7"/>
    <p:sldId id="273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85DF94-F3D8-4AF6-8FDD-AF84C5C4D22D}" v="107" dt="2024-04-23T05:17:28.2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5" d="100"/>
          <a:sy n="65" d="100"/>
        </p:scale>
        <p:origin x="75" y="6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D85DF94-F3D8-4AF6-8FDD-AF84C5C4D22D}"/>
    <pc:docChg chg="undo custSel addSld delSld modSld sldOrd">
      <pc:chgData name="Stewart Gale" userId="3647ddd2-6040-41ae-a96d-232c23482af8" providerId="ADAL" clId="{8D85DF94-F3D8-4AF6-8FDD-AF84C5C4D22D}" dt="2024-04-23T05:17:28.221" v="644" actId="1076"/>
      <pc:docMkLst>
        <pc:docMk/>
      </pc:docMkLst>
      <pc:sldChg chg="addSp delSp modSp mod delAnim modAnim">
        <pc:chgData name="Stewart Gale" userId="3647ddd2-6040-41ae-a96d-232c23482af8" providerId="ADAL" clId="{8D85DF94-F3D8-4AF6-8FDD-AF84C5C4D22D}" dt="2024-02-07T05:04:30.002" v="564"/>
        <pc:sldMkLst>
          <pc:docMk/>
          <pc:sldMk cId="3403350618" sldId="258"/>
        </pc:sldMkLst>
        <pc:spChg chg="add del mod">
          <ac:chgData name="Stewart Gale" userId="3647ddd2-6040-41ae-a96d-232c23482af8" providerId="ADAL" clId="{8D85DF94-F3D8-4AF6-8FDD-AF84C5C4D22D}" dt="2024-02-07T04:40:45.619" v="530" actId="478"/>
          <ac:spMkLst>
            <pc:docMk/>
            <pc:sldMk cId="3403350618" sldId="258"/>
            <ac:spMk id="2" creationId="{FB405A04-1B6F-A38D-D060-CF680EF0E304}"/>
          </ac:spMkLst>
        </pc:spChg>
        <pc:spChg chg="add del mod">
          <ac:chgData name="Stewart Gale" userId="3647ddd2-6040-41ae-a96d-232c23482af8" providerId="ADAL" clId="{8D85DF94-F3D8-4AF6-8FDD-AF84C5C4D22D}" dt="2024-02-07T04:40:45.619" v="530" actId="478"/>
          <ac:spMkLst>
            <pc:docMk/>
            <pc:sldMk cId="3403350618" sldId="258"/>
            <ac:spMk id="4" creationId="{FC2EA913-B85F-CB23-6654-D85D6817B97E}"/>
          </ac:spMkLst>
        </pc:spChg>
        <pc:spChg chg="add del mod">
          <ac:chgData name="Stewart Gale" userId="3647ddd2-6040-41ae-a96d-232c23482af8" providerId="ADAL" clId="{8D85DF94-F3D8-4AF6-8FDD-AF84C5C4D22D}" dt="2024-02-07T04:40:45.619" v="530" actId="478"/>
          <ac:spMkLst>
            <pc:docMk/>
            <pc:sldMk cId="3403350618" sldId="258"/>
            <ac:spMk id="5" creationId="{21F3D80F-F151-98D9-D1DC-91097632E007}"/>
          </ac:spMkLst>
        </pc:spChg>
        <pc:spChg chg="add del mod">
          <ac:chgData name="Stewart Gale" userId="3647ddd2-6040-41ae-a96d-232c23482af8" providerId="ADAL" clId="{8D85DF94-F3D8-4AF6-8FDD-AF84C5C4D22D}" dt="2024-02-07T04:40:45.619" v="530" actId="478"/>
          <ac:spMkLst>
            <pc:docMk/>
            <pc:sldMk cId="3403350618" sldId="258"/>
            <ac:spMk id="6" creationId="{CFA94B28-73CE-99F4-53F3-63685358F35C}"/>
          </ac:spMkLst>
        </pc:spChg>
        <pc:spChg chg="del">
          <ac:chgData name="Stewart Gale" userId="3647ddd2-6040-41ae-a96d-232c23482af8" providerId="ADAL" clId="{8D85DF94-F3D8-4AF6-8FDD-AF84C5C4D22D}" dt="2024-02-07T04:36:13.826" v="431" actId="21"/>
          <ac:spMkLst>
            <pc:docMk/>
            <pc:sldMk cId="3403350618" sldId="258"/>
            <ac:spMk id="9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6:36.945" v="436" actId="21"/>
          <ac:spMkLst>
            <pc:docMk/>
            <pc:sldMk cId="3403350618" sldId="258"/>
            <ac:spMk id="10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6:36.945" v="436" actId="21"/>
          <ac:spMkLst>
            <pc:docMk/>
            <pc:sldMk cId="3403350618" sldId="258"/>
            <ac:spMk id="11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6:13.826" v="431" actId="21"/>
          <ac:spMkLst>
            <pc:docMk/>
            <pc:sldMk cId="3403350618" sldId="258"/>
            <ac:spMk id="12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6:13.826" v="431" actId="21"/>
          <ac:spMkLst>
            <pc:docMk/>
            <pc:sldMk cId="3403350618" sldId="258"/>
            <ac:spMk id="13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8:51.842" v="503" actId="21"/>
          <ac:spMkLst>
            <pc:docMk/>
            <pc:sldMk cId="3403350618" sldId="258"/>
            <ac:spMk id="14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8:51.842" v="503" actId="21"/>
          <ac:spMkLst>
            <pc:docMk/>
            <pc:sldMk cId="3403350618" sldId="258"/>
            <ac:spMk id="15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8:51.842" v="503" actId="21"/>
          <ac:spMkLst>
            <pc:docMk/>
            <pc:sldMk cId="3403350618" sldId="258"/>
            <ac:spMk id="16" creationId="{00000000-0000-0000-0000-000000000000}"/>
          </ac:spMkLst>
        </pc:spChg>
        <pc:spChg chg="del mod">
          <ac:chgData name="Stewart Gale" userId="3647ddd2-6040-41ae-a96d-232c23482af8" providerId="ADAL" clId="{8D85DF94-F3D8-4AF6-8FDD-AF84C5C4D22D}" dt="2024-02-07T04:36:36.945" v="436" actId="21"/>
          <ac:spMkLst>
            <pc:docMk/>
            <pc:sldMk cId="3403350618" sldId="258"/>
            <ac:spMk id="17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4:40:45.619" v="530" actId="478"/>
          <ac:spMkLst>
            <pc:docMk/>
            <pc:sldMk cId="3403350618" sldId="258"/>
            <ac:spMk id="18" creationId="{429C12BB-B40E-9620-5280-732C8FB55412}"/>
          </ac:spMkLst>
        </pc:spChg>
        <pc:spChg chg="add del mod">
          <ac:chgData name="Stewart Gale" userId="3647ddd2-6040-41ae-a96d-232c23482af8" providerId="ADAL" clId="{8D85DF94-F3D8-4AF6-8FDD-AF84C5C4D22D}" dt="2024-02-07T04:40:45.619" v="530" actId="478"/>
          <ac:spMkLst>
            <pc:docMk/>
            <pc:sldMk cId="3403350618" sldId="258"/>
            <ac:spMk id="19" creationId="{61B82D89-521D-5331-543D-88356D6E3AA5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1" creationId="{A6D08D2B-7539-12CE-87A6-18049A9C1B3A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2" creationId="{89446166-F43D-8308-F559-9C37B32FDBD1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3" creationId="{71F6A4CA-3F3D-619D-88D4-256A11C1F4D1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4" creationId="{FEBABE66-C210-BA41-0B58-C30D4C4EFF5A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5" creationId="{DECD656E-4E9C-7ECE-06A5-4EDA75356C2F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6" creationId="{41A32926-DFB2-B8D8-E9AF-DCC8A8DB51A1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8" creationId="{00000000-0000-0000-0000-000000000000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29" creationId="{00000000-0000-0000-0000-000000000000}"/>
          </ac:spMkLst>
        </pc:spChg>
        <pc:spChg chg="add mod">
          <ac:chgData name="Stewart Gale" userId="3647ddd2-6040-41ae-a96d-232c23482af8" providerId="ADAL" clId="{8D85DF94-F3D8-4AF6-8FDD-AF84C5C4D22D}" dt="2024-02-07T04:41:41.804" v="541" actId="1076"/>
          <ac:spMkLst>
            <pc:docMk/>
            <pc:sldMk cId="3403350618" sldId="258"/>
            <ac:spMk id="30" creationId="{00000000-0000-0000-0000-000000000000}"/>
          </ac:spMkLst>
        </pc:spChg>
        <pc:graphicFrameChg chg="add mod">
          <ac:chgData name="Stewart Gale" userId="3647ddd2-6040-41ae-a96d-232c23482af8" providerId="ADAL" clId="{8D85DF94-F3D8-4AF6-8FDD-AF84C5C4D22D}" dt="2024-02-07T04:41:41.804" v="541" actId="1076"/>
          <ac:graphicFrameMkLst>
            <pc:docMk/>
            <pc:sldMk cId="3403350618" sldId="258"/>
            <ac:graphicFrameMk id="20" creationId="{91734BBA-4382-0DE2-F947-11EAD46FFAF0}"/>
          </ac:graphicFrameMkLst>
        </pc:graphicFrameChg>
        <pc:graphicFrameChg chg="add mod modGraphic">
          <ac:chgData name="Stewart Gale" userId="3647ddd2-6040-41ae-a96d-232c23482af8" providerId="ADAL" clId="{8D85DF94-F3D8-4AF6-8FDD-AF84C5C4D22D}" dt="2024-02-07T04:41:41.804" v="541" actId="1076"/>
          <ac:graphicFrameMkLst>
            <pc:docMk/>
            <pc:sldMk cId="3403350618" sldId="258"/>
            <ac:graphicFrameMk id="27" creationId="{C5E1F684-2651-71B1-FF5E-4AB5138F9FEC}"/>
          </ac:graphicFrameMkLst>
        </pc:graphicFrameChg>
        <pc:picChg chg="mod">
          <ac:chgData name="Stewart Gale" userId="3647ddd2-6040-41ae-a96d-232c23482af8" providerId="ADAL" clId="{8D85DF94-F3D8-4AF6-8FDD-AF84C5C4D22D}" dt="2024-02-07T04:41:43.221" v="542" actId="1076"/>
          <ac:picMkLst>
            <pc:docMk/>
            <pc:sldMk cId="3403350618" sldId="258"/>
            <ac:picMk id="3" creationId="{00000000-0000-0000-0000-000000000000}"/>
          </ac:picMkLst>
        </pc:picChg>
        <pc:picChg chg="del mod">
          <ac:chgData name="Stewart Gale" userId="3647ddd2-6040-41ae-a96d-232c23482af8" providerId="ADAL" clId="{8D85DF94-F3D8-4AF6-8FDD-AF84C5C4D22D}" dt="2024-02-07T04:40:45.619" v="530" actId="478"/>
          <ac:picMkLst>
            <pc:docMk/>
            <pc:sldMk cId="3403350618" sldId="258"/>
            <ac:picMk id="7" creationId="{00000000-0000-0000-0000-000000000000}"/>
          </ac:picMkLst>
        </pc:picChg>
        <pc:picChg chg="mod">
          <ac:chgData name="Stewart Gale" userId="3647ddd2-6040-41ae-a96d-232c23482af8" providerId="ADAL" clId="{8D85DF94-F3D8-4AF6-8FDD-AF84C5C4D22D}" dt="2024-02-07T04:41:44.781" v="543" actId="1076"/>
          <ac:picMkLst>
            <pc:docMk/>
            <pc:sldMk cId="3403350618" sldId="258"/>
            <ac:picMk id="8" creationId="{00000000-0000-0000-0000-000000000000}"/>
          </ac:picMkLst>
        </pc:picChg>
      </pc:sldChg>
      <pc:sldChg chg="addSp delSp modSp mod modAnim">
        <pc:chgData name="Stewart Gale" userId="3647ddd2-6040-41ae-a96d-232c23482af8" providerId="ADAL" clId="{8D85DF94-F3D8-4AF6-8FDD-AF84C5C4D22D}" dt="2024-02-07T05:06:43.531" v="578"/>
        <pc:sldMkLst>
          <pc:docMk/>
          <pc:sldMk cId="3648080790" sldId="266"/>
        </pc:sldMkLst>
        <pc:spChg chg="add mod">
          <ac:chgData name="Stewart Gale" userId="3647ddd2-6040-41ae-a96d-232c23482af8" providerId="ADAL" clId="{8D85DF94-F3D8-4AF6-8FDD-AF84C5C4D22D}" dt="2024-02-07T04:39:48.767" v="513" actId="1076"/>
          <ac:spMkLst>
            <pc:docMk/>
            <pc:sldMk cId="3648080790" sldId="266"/>
            <ac:spMk id="2" creationId="{00000000-0000-0000-0000-000000000000}"/>
          </ac:spMkLst>
        </pc:spChg>
        <pc:spChg chg="add mod">
          <ac:chgData name="Stewart Gale" userId="3647ddd2-6040-41ae-a96d-232c23482af8" providerId="ADAL" clId="{8D85DF94-F3D8-4AF6-8FDD-AF84C5C4D22D}" dt="2024-02-07T04:40:09.376" v="521" actId="14100"/>
          <ac:spMkLst>
            <pc:docMk/>
            <pc:sldMk cId="3648080790" sldId="266"/>
            <ac:spMk id="3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9:31.813" v="508" actId="478"/>
          <ac:spMkLst>
            <pc:docMk/>
            <pc:sldMk cId="3648080790" sldId="266"/>
            <ac:spMk id="6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4:39:36.997" v="509" actId="1076"/>
          <ac:spMkLst>
            <pc:docMk/>
            <pc:sldMk cId="3648080790" sldId="266"/>
            <ac:spMk id="8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4:39:36.997" v="509" actId="1076"/>
          <ac:spMkLst>
            <pc:docMk/>
            <pc:sldMk cId="3648080790" sldId="266"/>
            <ac:spMk id="9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4:39:36.997" v="509" actId="1076"/>
          <ac:spMkLst>
            <pc:docMk/>
            <pc:sldMk cId="3648080790" sldId="266"/>
            <ac:spMk id="10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4:39:36.997" v="509" actId="1076"/>
          <ac:spMkLst>
            <pc:docMk/>
            <pc:sldMk cId="3648080790" sldId="266"/>
            <ac:spMk id="11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4:39:36.997" v="509" actId="1076"/>
          <ac:spMkLst>
            <pc:docMk/>
            <pc:sldMk cId="3648080790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4:39:41.026" v="510" actId="1076"/>
          <ac:spMkLst>
            <pc:docMk/>
            <pc:sldMk cId="3648080790" sldId="266"/>
            <ac:spMk id="13" creationId="{00000000-0000-0000-0000-000000000000}"/>
          </ac:spMkLst>
        </pc:spChg>
        <pc:grpChg chg="mod">
          <ac:chgData name="Stewart Gale" userId="3647ddd2-6040-41ae-a96d-232c23482af8" providerId="ADAL" clId="{8D85DF94-F3D8-4AF6-8FDD-AF84C5C4D22D}" dt="2024-02-07T04:39:36.997" v="509" actId="1076"/>
          <ac:grpSpMkLst>
            <pc:docMk/>
            <pc:sldMk cId="3648080790" sldId="266"/>
            <ac:grpSpMk id="7" creationId="{00000000-0000-0000-0000-000000000000}"/>
          </ac:grpSpMkLst>
        </pc:grpChg>
      </pc:sldChg>
      <pc:sldChg chg="delSp del mod delAnim">
        <pc:chgData name="Stewart Gale" userId="3647ddd2-6040-41ae-a96d-232c23482af8" providerId="ADAL" clId="{8D85DF94-F3D8-4AF6-8FDD-AF84C5C4D22D}" dt="2024-02-07T04:40:13.064" v="522" actId="47"/>
        <pc:sldMkLst>
          <pc:docMk/>
          <pc:sldMk cId="2019526581" sldId="267"/>
        </pc:sldMkLst>
        <pc:spChg chg="del">
          <ac:chgData name="Stewart Gale" userId="3647ddd2-6040-41ae-a96d-232c23482af8" providerId="ADAL" clId="{8D85DF94-F3D8-4AF6-8FDD-AF84C5C4D22D}" dt="2024-02-07T04:39:43.878" v="511" actId="21"/>
          <ac:spMkLst>
            <pc:docMk/>
            <pc:sldMk cId="2019526581" sldId="267"/>
            <ac:spMk id="13" creationId="{00000000-0000-0000-0000-000000000000}"/>
          </ac:spMkLst>
        </pc:spChg>
      </pc:sldChg>
      <pc:sldChg chg="delSp modSp del mod delAnim">
        <pc:chgData name="Stewart Gale" userId="3647ddd2-6040-41ae-a96d-232c23482af8" providerId="ADAL" clId="{8D85DF94-F3D8-4AF6-8FDD-AF84C5C4D22D}" dt="2024-02-07T04:40:17.515" v="523" actId="47"/>
        <pc:sldMkLst>
          <pc:docMk/>
          <pc:sldMk cId="4155683984" sldId="268"/>
        </pc:sldMkLst>
        <pc:spChg chg="del mod">
          <ac:chgData name="Stewart Gale" userId="3647ddd2-6040-41ae-a96d-232c23482af8" providerId="ADAL" clId="{8D85DF94-F3D8-4AF6-8FDD-AF84C5C4D22D}" dt="2024-02-07T04:39:53.827" v="515" actId="21"/>
          <ac:spMkLst>
            <pc:docMk/>
            <pc:sldMk cId="4155683984" sldId="268"/>
            <ac:spMk id="13" creationId="{00000000-0000-0000-0000-000000000000}"/>
          </ac:spMkLst>
        </pc:spChg>
      </pc:sldChg>
      <pc:sldChg chg="addSp delSp modSp mod ord modAnim">
        <pc:chgData name="Stewart Gale" userId="3647ddd2-6040-41ae-a96d-232c23482af8" providerId="ADAL" clId="{8D85DF94-F3D8-4AF6-8FDD-AF84C5C4D22D}" dt="2024-02-07T05:05:48.356" v="573" actId="1076"/>
        <pc:sldMkLst>
          <pc:docMk/>
          <pc:sldMk cId="1633957639" sldId="269"/>
        </pc:sldMkLst>
        <pc:spChg chg="del mod">
          <ac:chgData name="Stewart Gale" userId="3647ddd2-6040-41ae-a96d-232c23482af8" providerId="ADAL" clId="{8D85DF94-F3D8-4AF6-8FDD-AF84C5C4D22D}" dt="2024-02-07T05:05:14.542" v="568" actId="478"/>
          <ac:spMkLst>
            <pc:docMk/>
            <pc:sldMk cId="1633957639" sldId="269"/>
            <ac:spMk id="2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5:37.254" v="4"/>
          <ac:spMkLst>
            <pc:docMk/>
            <pc:sldMk cId="1633957639" sldId="269"/>
            <ac:spMk id="6" creationId="{7B2B9A09-C4E5-BF9A-7419-FE1178988810}"/>
          </ac:spMkLst>
        </pc:spChg>
        <pc:spChg chg="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8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9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0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1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2" creationId="{00000000-0000-0000-0000-000000000000}"/>
          </ac:spMkLst>
        </pc:spChg>
        <pc:spChg chg="mod">
          <ac:chgData name="Stewart Gale" userId="3647ddd2-6040-41ae-a96d-232c23482af8" providerId="ADAL" clId="{8D85DF94-F3D8-4AF6-8FDD-AF84C5C4D22D}" dt="2023-01-03T03:25:37.254" v="4"/>
          <ac:spMkLst>
            <pc:docMk/>
            <pc:sldMk cId="1633957639" sldId="269"/>
            <ac:spMk id="13" creationId="{BD3E2156-1D3C-8476-B44A-66216CCDFFED}"/>
          </ac:spMkLst>
        </pc:spChg>
        <pc:spChg chg="add mod">
          <ac:chgData name="Stewart Gale" userId="3647ddd2-6040-41ae-a96d-232c23482af8" providerId="ADAL" clId="{8D85DF94-F3D8-4AF6-8FDD-AF84C5C4D22D}" dt="2024-02-07T05:05:48.356" v="573" actId="1076"/>
          <ac:spMkLst>
            <pc:docMk/>
            <pc:sldMk cId="1633957639" sldId="269"/>
            <ac:spMk id="14" creationId="{809ADD43-21C8-135B-EC7E-E9BF15CDB1F8}"/>
          </ac:spMkLst>
        </pc:spChg>
        <pc:spChg chg="add 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5" creationId="{0CFD89D1-E06D-1564-A3F6-97BD27EE4608}"/>
          </ac:spMkLst>
        </pc:spChg>
        <pc:spChg chg="add 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6" creationId="{3DDB987B-B2C6-AB0C-642C-E8F25F64A5C6}"/>
          </ac:spMkLst>
        </pc:spChg>
        <pc:spChg chg="add 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7" creationId="{4EEBFC9F-5116-DBEB-82A5-24AC9C364741}"/>
          </ac:spMkLst>
        </pc:spChg>
        <pc:spChg chg="add 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8" creationId="{034D7303-5BA8-C312-7976-00DC73E729D9}"/>
          </ac:spMkLst>
        </pc:spChg>
        <pc:spChg chg="add 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19" creationId="{000DEB26-EFFF-545E-AEA2-B55061640420}"/>
          </ac:spMkLst>
        </pc:spChg>
        <pc:spChg chg="add 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22" creationId="{A9140C1A-7301-9758-F5AA-4463914403CE}"/>
          </ac:spMkLst>
        </pc:spChg>
        <pc:spChg chg="add mod">
          <ac:chgData name="Stewart Gale" userId="3647ddd2-6040-41ae-a96d-232c23482af8" providerId="ADAL" clId="{8D85DF94-F3D8-4AF6-8FDD-AF84C5C4D22D}" dt="2024-02-07T05:05:33.735" v="571" actId="1076"/>
          <ac:spMkLst>
            <pc:docMk/>
            <pc:sldMk cId="1633957639" sldId="269"/>
            <ac:spMk id="23" creationId="{B9ABE3E5-6010-A02A-2885-521A48242BC2}"/>
          </ac:spMkLst>
        </pc:spChg>
        <pc:spChg chg="add mod">
          <ac:chgData name="Stewart Gale" userId="3647ddd2-6040-41ae-a96d-232c23482af8" providerId="ADAL" clId="{8D85DF94-F3D8-4AF6-8FDD-AF84C5C4D22D}" dt="2024-02-07T05:05:40.931" v="572" actId="1076"/>
          <ac:spMkLst>
            <pc:docMk/>
            <pc:sldMk cId="1633957639" sldId="269"/>
            <ac:spMk id="24" creationId="{86F98A69-533D-2166-FF39-4600A5C7AD9C}"/>
          </ac:spMkLst>
        </pc:spChg>
        <pc:spChg chg="add mod">
          <ac:chgData name="Stewart Gale" userId="3647ddd2-6040-41ae-a96d-232c23482af8" providerId="ADAL" clId="{8D85DF94-F3D8-4AF6-8FDD-AF84C5C4D22D}" dt="2024-02-07T05:05:40.931" v="572" actId="1076"/>
          <ac:spMkLst>
            <pc:docMk/>
            <pc:sldMk cId="1633957639" sldId="269"/>
            <ac:spMk id="25" creationId="{D3C23FFF-86B4-2882-D0B7-498B3AE1EAA6}"/>
          </ac:spMkLst>
        </pc:spChg>
        <pc:spChg chg="add mod">
          <ac:chgData name="Stewart Gale" userId="3647ddd2-6040-41ae-a96d-232c23482af8" providerId="ADAL" clId="{8D85DF94-F3D8-4AF6-8FDD-AF84C5C4D22D}" dt="2024-02-07T05:05:40.931" v="572" actId="1076"/>
          <ac:spMkLst>
            <pc:docMk/>
            <pc:sldMk cId="1633957639" sldId="269"/>
            <ac:spMk id="26" creationId="{F97B0EB7-9504-2897-30DF-C41C24CC50B1}"/>
          </ac:spMkLst>
        </pc:spChg>
        <pc:spChg chg="add mod">
          <ac:chgData name="Stewart Gale" userId="3647ddd2-6040-41ae-a96d-232c23482af8" providerId="ADAL" clId="{8D85DF94-F3D8-4AF6-8FDD-AF84C5C4D22D}" dt="2024-02-07T05:05:40.931" v="572" actId="1076"/>
          <ac:spMkLst>
            <pc:docMk/>
            <pc:sldMk cId="1633957639" sldId="269"/>
            <ac:spMk id="27" creationId="{3389AB39-77E1-0609-07B6-78B6121AA445}"/>
          </ac:spMkLst>
        </pc:spChg>
        <pc:spChg chg="add mod">
          <ac:chgData name="Stewart Gale" userId="3647ddd2-6040-41ae-a96d-232c23482af8" providerId="ADAL" clId="{8D85DF94-F3D8-4AF6-8FDD-AF84C5C4D22D}" dt="2024-02-07T05:05:40.931" v="572" actId="1076"/>
          <ac:spMkLst>
            <pc:docMk/>
            <pc:sldMk cId="1633957639" sldId="269"/>
            <ac:spMk id="28" creationId="{B2C0AB94-F44E-4FDD-6CB9-2BD91DA2098A}"/>
          </ac:spMkLst>
        </pc:spChg>
        <pc:spChg chg="add mod">
          <ac:chgData name="Stewart Gale" userId="3647ddd2-6040-41ae-a96d-232c23482af8" providerId="ADAL" clId="{8D85DF94-F3D8-4AF6-8FDD-AF84C5C4D22D}" dt="2024-02-07T05:05:40.931" v="572" actId="1076"/>
          <ac:spMkLst>
            <pc:docMk/>
            <pc:sldMk cId="1633957639" sldId="269"/>
            <ac:spMk id="29" creationId="{10F0C12A-8C71-BE1B-7211-80FF09DAB732}"/>
          </ac:spMkLst>
        </pc:spChg>
        <pc:grpChg chg="add mod">
          <ac:chgData name="Stewart Gale" userId="3647ddd2-6040-41ae-a96d-232c23482af8" providerId="ADAL" clId="{8D85DF94-F3D8-4AF6-8FDD-AF84C5C4D22D}" dt="2024-02-07T05:05:33.735" v="571" actId="1076"/>
          <ac:grpSpMkLst>
            <pc:docMk/>
            <pc:sldMk cId="1633957639" sldId="269"/>
            <ac:grpSpMk id="3" creationId="{3CDB218F-849A-E2FC-1BFF-610D91133B6B}"/>
          </ac:grpSpMkLst>
        </pc:grpChg>
        <pc:grpChg chg="mod">
          <ac:chgData name="Stewart Gale" userId="3647ddd2-6040-41ae-a96d-232c23482af8" providerId="ADAL" clId="{8D85DF94-F3D8-4AF6-8FDD-AF84C5C4D22D}" dt="2024-02-07T05:05:33.735" v="571" actId="1076"/>
          <ac:grpSpMkLst>
            <pc:docMk/>
            <pc:sldMk cId="1633957639" sldId="269"/>
            <ac:grpSpMk id="7" creationId="{00000000-0000-0000-0000-000000000000}"/>
          </ac:grpSpMkLst>
        </pc:grpChg>
        <pc:graphicFrameChg chg="add mod">
          <ac:chgData name="Stewart Gale" userId="3647ddd2-6040-41ae-a96d-232c23482af8" providerId="ADAL" clId="{8D85DF94-F3D8-4AF6-8FDD-AF84C5C4D22D}" dt="2024-02-07T05:05:40.931" v="572" actId="1076"/>
          <ac:graphicFrameMkLst>
            <pc:docMk/>
            <pc:sldMk cId="1633957639" sldId="269"/>
            <ac:graphicFrameMk id="20" creationId="{5C716803-45E5-DC0B-7E2C-9505D0800391}"/>
          </ac:graphicFrameMkLst>
        </pc:graphicFrameChg>
        <pc:cxnChg chg="add mod">
          <ac:chgData name="Stewart Gale" userId="3647ddd2-6040-41ae-a96d-232c23482af8" providerId="ADAL" clId="{8D85DF94-F3D8-4AF6-8FDD-AF84C5C4D22D}" dt="2024-02-07T05:05:33.735" v="571" actId="1076"/>
          <ac:cxnSpMkLst>
            <pc:docMk/>
            <pc:sldMk cId="1633957639" sldId="269"/>
            <ac:cxnSpMk id="21" creationId="{AA378592-9D20-A0F4-F0E8-A3260F1EA2B6}"/>
          </ac:cxnSpMkLst>
        </pc:cxnChg>
      </pc:sldChg>
      <pc:sldChg chg="addSp delSp modSp add mod addAnim delAnim modAnim">
        <pc:chgData name="Stewart Gale" userId="3647ddd2-6040-41ae-a96d-232c23482af8" providerId="ADAL" clId="{8D85DF94-F3D8-4AF6-8FDD-AF84C5C4D22D}" dt="2024-02-07T05:06:10.211" v="574" actId="478"/>
        <pc:sldMkLst>
          <pc:docMk/>
          <pc:sldMk cId="2527582023" sldId="271"/>
        </pc:sldMkLst>
        <pc:spChg chg="mod">
          <ac:chgData name="Stewart Gale" userId="3647ddd2-6040-41ae-a96d-232c23482af8" providerId="ADAL" clId="{8D85DF94-F3D8-4AF6-8FDD-AF84C5C4D22D}" dt="2024-02-07T04:29:45.515" v="355" actId="404"/>
          <ac:spMkLst>
            <pc:docMk/>
            <pc:sldMk cId="2527582023" sldId="271"/>
            <ac:spMk id="2" creationId="{B67895E1-E73E-D319-961F-C0E020B37800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8" creationId="{E2508A67-2C80-1E93-06FD-9FA312425FED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9" creationId="{E910B20E-CDA6-F260-BEB5-3CA0A72CBFD6}"/>
          </ac:spMkLst>
        </pc:spChg>
        <pc:spChg chg="del mod">
          <ac:chgData name="Stewart Gale" userId="3647ddd2-6040-41ae-a96d-232c23482af8" providerId="ADAL" clId="{8D85DF94-F3D8-4AF6-8FDD-AF84C5C4D22D}" dt="2024-02-07T04:23:09.324" v="109" actId="478"/>
          <ac:spMkLst>
            <pc:docMk/>
            <pc:sldMk cId="2527582023" sldId="271"/>
            <ac:spMk id="10" creationId="{693D9B3D-7C9B-8415-A9D0-819730FF9175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11" creationId="{40E6E9A5-41E7-7649-84FC-9AAEA4E3EEB0}"/>
          </ac:spMkLst>
        </pc:spChg>
        <pc:spChg chg="del">
          <ac:chgData name="Stewart Gale" userId="3647ddd2-6040-41ae-a96d-232c23482af8" providerId="ADAL" clId="{8D85DF94-F3D8-4AF6-8FDD-AF84C5C4D22D}" dt="2024-02-07T04:23:06.211" v="107" actId="478"/>
          <ac:spMkLst>
            <pc:docMk/>
            <pc:sldMk cId="2527582023" sldId="271"/>
            <ac:spMk id="12" creationId="{B4868813-83E5-6DFF-D446-CBD1A719B9EE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14" creationId="{4FBE7A75-943C-802C-9D8F-184AA6AF96B8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15" creationId="{8E99B7A9-D68B-23B9-114D-CC9E7E7E38CD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16" creationId="{ED2F8F52-4682-F649-FD10-DC039E385A37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17" creationId="{8CE2B22D-C57C-4FAF-8A3D-77A8F9CAA8AB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18" creationId="{05C8B8A0-BBB9-E397-9B97-E8D766A0F3C7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19" creationId="{6835C12D-1E22-B7BF-0BAE-9B40E4BEE5CF}"/>
          </ac:spMkLst>
        </pc:spChg>
        <pc:spChg chg="add 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22" creationId="{F220E696-B00E-B5E9-0082-60361A271DF1}"/>
          </ac:spMkLst>
        </pc:spChg>
        <pc:spChg chg="del">
          <ac:chgData name="Stewart Gale" userId="3647ddd2-6040-41ae-a96d-232c23482af8" providerId="ADAL" clId="{8D85DF94-F3D8-4AF6-8FDD-AF84C5C4D22D}" dt="2024-02-07T04:23:26.519" v="112" actId="478"/>
          <ac:spMkLst>
            <pc:docMk/>
            <pc:sldMk cId="2527582023" sldId="271"/>
            <ac:spMk id="23" creationId="{E9928EA9-0BA5-0266-575E-300E756FDB28}"/>
          </ac:spMkLst>
        </pc:spChg>
        <pc:spChg chg="add mod">
          <ac:chgData name="Stewart Gale" userId="3647ddd2-6040-41ae-a96d-232c23482af8" providerId="ADAL" clId="{8D85DF94-F3D8-4AF6-8FDD-AF84C5C4D22D}" dt="2024-02-07T04:29:54.934" v="356" actId="1076"/>
          <ac:spMkLst>
            <pc:docMk/>
            <pc:sldMk cId="2527582023" sldId="271"/>
            <ac:spMk id="26" creationId="{7A296B17-0359-98D5-1ED8-0EA9E5D5E00E}"/>
          </ac:spMkLst>
        </pc:spChg>
        <pc:spChg chg="add mod">
          <ac:chgData name="Stewart Gale" userId="3647ddd2-6040-41ae-a96d-232c23482af8" providerId="ADAL" clId="{8D85DF94-F3D8-4AF6-8FDD-AF84C5C4D22D}" dt="2024-02-07T04:29:54.934" v="356" actId="1076"/>
          <ac:spMkLst>
            <pc:docMk/>
            <pc:sldMk cId="2527582023" sldId="271"/>
            <ac:spMk id="27" creationId="{B1A41024-59B7-48E9-34BE-35A909BEE4A5}"/>
          </ac:spMkLst>
        </pc:spChg>
        <pc:spChg chg="add mod">
          <ac:chgData name="Stewart Gale" userId="3647ddd2-6040-41ae-a96d-232c23482af8" providerId="ADAL" clId="{8D85DF94-F3D8-4AF6-8FDD-AF84C5C4D22D}" dt="2024-02-07T04:29:54.934" v="356" actId="1076"/>
          <ac:spMkLst>
            <pc:docMk/>
            <pc:sldMk cId="2527582023" sldId="271"/>
            <ac:spMk id="28" creationId="{C1182F27-17D7-B633-B1BC-76E0431CA9B7}"/>
          </ac:spMkLst>
        </pc:spChg>
        <pc:spChg chg="add mod">
          <ac:chgData name="Stewart Gale" userId="3647ddd2-6040-41ae-a96d-232c23482af8" providerId="ADAL" clId="{8D85DF94-F3D8-4AF6-8FDD-AF84C5C4D22D}" dt="2024-02-07T04:29:54.934" v="356" actId="1076"/>
          <ac:spMkLst>
            <pc:docMk/>
            <pc:sldMk cId="2527582023" sldId="271"/>
            <ac:spMk id="29" creationId="{53BDB649-570E-A9B8-BCB1-C0C44CAEF78F}"/>
          </ac:spMkLst>
        </pc:spChg>
        <pc:spChg chg="add mod">
          <ac:chgData name="Stewart Gale" userId="3647ddd2-6040-41ae-a96d-232c23482af8" providerId="ADAL" clId="{8D85DF94-F3D8-4AF6-8FDD-AF84C5C4D22D}" dt="2024-02-07T04:29:54.934" v="356" actId="1076"/>
          <ac:spMkLst>
            <pc:docMk/>
            <pc:sldMk cId="2527582023" sldId="271"/>
            <ac:spMk id="30" creationId="{85E6DD49-4367-39F6-7A82-A584C4503AA3}"/>
          </ac:spMkLst>
        </pc:spChg>
        <pc:spChg chg="add mod">
          <ac:chgData name="Stewart Gale" userId="3647ddd2-6040-41ae-a96d-232c23482af8" providerId="ADAL" clId="{8D85DF94-F3D8-4AF6-8FDD-AF84C5C4D22D}" dt="2024-02-07T04:29:54.934" v="356" actId="1076"/>
          <ac:spMkLst>
            <pc:docMk/>
            <pc:sldMk cId="2527582023" sldId="271"/>
            <ac:spMk id="31" creationId="{4B7DEDC5-D813-3191-EF1C-F46455C3531C}"/>
          </ac:spMkLst>
        </pc:spChg>
        <pc:spChg chg="add mod">
          <ac:chgData name="Stewart Gale" userId="3647ddd2-6040-41ae-a96d-232c23482af8" providerId="ADAL" clId="{8D85DF94-F3D8-4AF6-8FDD-AF84C5C4D22D}" dt="2024-02-07T04:29:54.934" v="356" actId="1076"/>
          <ac:spMkLst>
            <pc:docMk/>
            <pc:sldMk cId="2527582023" sldId="271"/>
            <ac:spMk id="32" creationId="{5AFC3085-E727-6D52-E7AF-FE12BC52EAC4}"/>
          </ac:spMkLst>
        </pc:spChg>
        <pc:spChg chg="add mod">
          <ac:chgData name="Stewart Gale" userId="3647ddd2-6040-41ae-a96d-232c23482af8" providerId="ADAL" clId="{8D85DF94-F3D8-4AF6-8FDD-AF84C5C4D22D}" dt="2024-02-07T04:36:04.984" v="430" actId="1076"/>
          <ac:spMkLst>
            <pc:docMk/>
            <pc:sldMk cId="2527582023" sldId="271"/>
            <ac:spMk id="33" creationId="{40AB1F8F-907A-9F22-76F7-72A9915DD268}"/>
          </ac:spMkLst>
        </pc:spChg>
        <pc:spChg chg="add del mod">
          <ac:chgData name="Stewart Gale" userId="3647ddd2-6040-41ae-a96d-232c23482af8" providerId="ADAL" clId="{8D85DF94-F3D8-4AF6-8FDD-AF84C5C4D22D}" dt="2024-02-07T05:06:10.211" v="574" actId="478"/>
          <ac:spMkLst>
            <pc:docMk/>
            <pc:sldMk cId="2527582023" sldId="271"/>
            <ac:spMk id="34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5:06:10.211" v="574" actId="478"/>
          <ac:spMkLst>
            <pc:docMk/>
            <pc:sldMk cId="2527582023" sldId="271"/>
            <ac:spMk id="35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5:06:10.211" v="574" actId="478"/>
          <ac:spMkLst>
            <pc:docMk/>
            <pc:sldMk cId="2527582023" sldId="271"/>
            <ac:spMk id="36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5:06:10.211" v="574" actId="478"/>
          <ac:spMkLst>
            <pc:docMk/>
            <pc:sldMk cId="2527582023" sldId="271"/>
            <ac:spMk id="37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5:06:10.211" v="574" actId="478"/>
          <ac:spMkLst>
            <pc:docMk/>
            <pc:sldMk cId="2527582023" sldId="271"/>
            <ac:spMk id="38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5:06:10.211" v="574" actId="478"/>
          <ac:spMkLst>
            <pc:docMk/>
            <pc:sldMk cId="2527582023" sldId="271"/>
            <ac:spMk id="39" creationId="{00000000-0000-0000-0000-000000000000}"/>
          </ac:spMkLst>
        </pc:spChg>
        <pc:grpChg chg="del">
          <ac:chgData name="Stewart Gale" userId="3647ddd2-6040-41ae-a96d-232c23482af8" providerId="ADAL" clId="{8D85DF94-F3D8-4AF6-8FDD-AF84C5C4D22D}" dt="2024-02-07T04:23:26.519" v="112" actId="478"/>
          <ac:grpSpMkLst>
            <pc:docMk/>
            <pc:sldMk cId="2527582023" sldId="271"/>
            <ac:grpSpMk id="3" creationId="{596B32C7-96A5-9443-29AC-DB67C0394EC4}"/>
          </ac:grpSpMkLst>
        </pc:grpChg>
        <pc:grpChg chg="del">
          <ac:chgData name="Stewart Gale" userId="3647ddd2-6040-41ae-a96d-232c23482af8" providerId="ADAL" clId="{8D85DF94-F3D8-4AF6-8FDD-AF84C5C4D22D}" dt="2024-02-07T04:23:26.519" v="112" actId="478"/>
          <ac:grpSpMkLst>
            <pc:docMk/>
            <pc:sldMk cId="2527582023" sldId="271"/>
            <ac:grpSpMk id="7" creationId="{1045C730-C272-365F-7FE8-967925AD6E25}"/>
          </ac:grpSpMkLst>
        </pc:grpChg>
        <pc:graphicFrameChg chg="add mod modGraphic">
          <ac:chgData name="Stewart Gale" userId="3647ddd2-6040-41ae-a96d-232c23482af8" providerId="ADAL" clId="{8D85DF94-F3D8-4AF6-8FDD-AF84C5C4D22D}" dt="2024-02-07T04:29:58.401" v="357" actId="1076"/>
          <ac:graphicFrameMkLst>
            <pc:docMk/>
            <pc:sldMk cId="2527582023" sldId="271"/>
            <ac:graphicFrameMk id="25" creationId="{CB84E341-973F-BA88-B076-8C00F15CB063}"/>
          </ac:graphicFrameMkLst>
        </pc:graphicFrameChg>
        <pc:picChg chg="add del mod">
          <ac:chgData name="Stewart Gale" userId="3647ddd2-6040-41ae-a96d-232c23482af8" providerId="ADAL" clId="{8D85DF94-F3D8-4AF6-8FDD-AF84C5C4D22D}" dt="2024-02-07T04:27:46.995" v="232" actId="478"/>
          <ac:picMkLst>
            <pc:docMk/>
            <pc:sldMk cId="2527582023" sldId="271"/>
            <ac:picMk id="20" creationId="{EF5B276A-EC17-BC51-A920-89171F86CECE}"/>
          </ac:picMkLst>
        </pc:picChg>
        <pc:picChg chg="add del mod">
          <ac:chgData name="Stewart Gale" userId="3647ddd2-6040-41ae-a96d-232c23482af8" providerId="ADAL" clId="{8D85DF94-F3D8-4AF6-8FDD-AF84C5C4D22D}" dt="2024-02-07T04:25:35.359" v="197" actId="478"/>
          <ac:picMkLst>
            <pc:docMk/>
            <pc:sldMk cId="2527582023" sldId="271"/>
            <ac:picMk id="24" creationId="{784E6A1C-9B46-B0AE-D145-CB5899D778CD}"/>
          </ac:picMkLst>
        </pc:picChg>
        <pc:cxnChg chg="del">
          <ac:chgData name="Stewart Gale" userId="3647ddd2-6040-41ae-a96d-232c23482af8" providerId="ADAL" clId="{8D85DF94-F3D8-4AF6-8FDD-AF84C5C4D22D}" dt="2024-02-07T04:23:26.519" v="112" actId="478"/>
          <ac:cxnSpMkLst>
            <pc:docMk/>
            <pc:sldMk cId="2527582023" sldId="271"/>
            <ac:cxnSpMk id="21" creationId="{E550C7E5-97AF-29C8-78C1-AEBCA66FC46D}"/>
          </ac:cxnSpMkLst>
        </pc:cxnChg>
      </pc:sldChg>
      <pc:sldChg chg="addSp delSp modSp add mod delAnim modAnim">
        <pc:chgData name="Stewart Gale" userId="3647ddd2-6040-41ae-a96d-232c23482af8" providerId="ADAL" clId="{8D85DF94-F3D8-4AF6-8FDD-AF84C5C4D22D}" dt="2024-02-07T05:06:33.579" v="577"/>
        <pc:sldMkLst>
          <pc:docMk/>
          <pc:sldMk cId="858095984" sldId="272"/>
        </pc:sldMkLst>
        <pc:spChg chg="mod">
          <ac:chgData name="Stewart Gale" userId="3647ddd2-6040-41ae-a96d-232c23482af8" providerId="ADAL" clId="{8D85DF94-F3D8-4AF6-8FDD-AF84C5C4D22D}" dt="2024-02-07T04:37:57.364" v="452" actId="1582"/>
          <ac:spMkLst>
            <pc:docMk/>
            <pc:sldMk cId="858095984" sldId="272"/>
            <ac:spMk id="4" creationId="{7405E5F7-6F11-D67D-87A5-0F514E9373E5}"/>
          </ac:spMkLst>
        </pc:spChg>
        <pc:spChg chg="mod">
          <ac:chgData name="Stewart Gale" userId="3647ddd2-6040-41ae-a96d-232c23482af8" providerId="ADAL" clId="{8D85DF94-F3D8-4AF6-8FDD-AF84C5C4D22D}" dt="2024-02-07T04:37:57.364" v="452" actId="1582"/>
          <ac:spMkLst>
            <pc:docMk/>
            <pc:sldMk cId="858095984" sldId="272"/>
            <ac:spMk id="5" creationId="{65AB800F-C1E3-4432-A262-09DE7ADDED72}"/>
          </ac:spMkLst>
        </pc:spChg>
        <pc:spChg chg="add mod">
          <ac:chgData name="Stewart Gale" userId="3647ddd2-6040-41ae-a96d-232c23482af8" providerId="ADAL" clId="{8D85DF94-F3D8-4AF6-8FDD-AF84C5C4D22D}" dt="2024-02-07T04:38:09.658" v="454" actId="1076"/>
          <ac:spMkLst>
            <pc:docMk/>
            <pc:sldMk cId="858095984" sldId="272"/>
            <ac:spMk id="6" creationId="{3CFA6C39-1791-BF5B-30D7-922BE8ECEAC8}"/>
          </ac:spMkLst>
        </pc:spChg>
        <pc:spChg chg="add del mod">
          <ac:chgData name="Stewart Gale" userId="3647ddd2-6040-41ae-a96d-232c23482af8" providerId="ADAL" clId="{8D85DF94-F3D8-4AF6-8FDD-AF84C5C4D22D}" dt="2024-02-07T05:06:23.895" v="575" actId="478"/>
          <ac:spMkLst>
            <pc:docMk/>
            <pc:sldMk cId="858095984" sldId="272"/>
            <ac:spMk id="8" creationId="{D2271030-33A5-B14F-BC0B-73412A742E4E}"/>
          </ac:spMkLst>
        </pc:spChg>
        <pc:spChg chg="add del mod">
          <ac:chgData name="Stewart Gale" userId="3647ddd2-6040-41ae-a96d-232c23482af8" providerId="ADAL" clId="{8D85DF94-F3D8-4AF6-8FDD-AF84C5C4D22D}" dt="2024-02-07T05:06:23.895" v="575" actId="478"/>
          <ac:spMkLst>
            <pc:docMk/>
            <pc:sldMk cId="858095984" sldId="272"/>
            <ac:spMk id="9" creationId="{BA3D2A72-5D81-B1E2-F4BC-E8F57E427ADA}"/>
          </ac:spMkLst>
        </pc:spChg>
        <pc:spChg chg="add del mod">
          <ac:chgData name="Stewart Gale" userId="3647ddd2-6040-41ae-a96d-232c23482af8" providerId="ADAL" clId="{8D85DF94-F3D8-4AF6-8FDD-AF84C5C4D22D}" dt="2024-02-07T05:06:23.895" v="575" actId="478"/>
          <ac:spMkLst>
            <pc:docMk/>
            <pc:sldMk cId="858095984" sldId="272"/>
            <ac:spMk id="10" creationId="{E858F8DD-3CD0-4C91-80EE-ECEEAF6B42B6}"/>
          </ac:spMkLst>
        </pc:spChg>
        <pc:spChg chg="add del mod">
          <ac:chgData name="Stewart Gale" userId="3647ddd2-6040-41ae-a96d-232c23482af8" providerId="ADAL" clId="{8D85DF94-F3D8-4AF6-8FDD-AF84C5C4D22D}" dt="2024-02-07T04:41:06.032" v="533" actId="21"/>
          <ac:spMkLst>
            <pc:docMk/>
            <pc:sldMk cId="858095984" sldId="272"/>
            <ac:spMk id="14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4:41:06.032" v="533" actId="21"/>
          <ac:spMkLst>
            <pc:docMk/>
            <pc:sldMk cId="858095984" sldId="272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8D85DF94-F3D8-4AF6-8FDD-AF84C5C4D22D}" dt="2024-02-07T04:41:06.032" v="533" actId="21"/>
          <ac:spMkLst>
            <pc:docMk/>
            <pc:sldMk cId="858095984" sldId="272"/>
            <ac:spMk id="16" creationId="{00000000-0000-0000-0000-000000000000}"/>
          </ac:spMkLst>
        </pc:spChg>
        <pc:spChg chg="del">
          <ac:chgData name="Stewart Gale" userId="3647ddd2-6040-41ae-a96d-232c23482af8" providerId="ADAL" clId="{8D85DF94-F3D8-4AF6-8FDD-AF84C5C4D22D}" dt="2024-02-07T04:37:40.005" v="445" actId="478"/>
          <ac:spMkLst>
            <pc:docMk/>
            <pc:sldMk cId="858095984" sldId="272"/>
            <ac:spMk id="26" creationId="{7807A548-9C8C-CC84-F331-1094A9F2DA0C}"/>
          </ac:spMkLst>
        </pc:spChg>
        <pc:spChg chg="del">
          <ac:chgData name="Stewart Gale" userId="3647ddd2-6040-41ae-a96d-232c23482af8" providerId="ADAL" clId="{8D85DF94-F3D8-4AF6-8FDD-AF84C5C4D22D}" dt="2024-02-07T04:37:40.005" v="445" actId="478"/>
          <ac:spMkLst>
            <pc:docMk/>
            <pc:sldMk cId="858095984" sldId="272"/>
            <ac:spMk id="27" creationId="{1405A334-25D0-8FA1-C021-8741D76FC37F}"/>
          </ac:spMkLst>
        </pc:spChg>
        <pc:spChg chg="del">
          <ac:chgData name="Stewart Gale" userId="3647ddd2-6040-41ae-a96d-232c23482af8" providerId="ADAL" clId="{8D85DF94-F3D8-4AF6-8FDD-AF84C5C4D22D}" dt="2024-02-07T04:37:40.005" v="445" actId="478"/>
          <ac:spMkLst>
            <pc:docMk/>
            <pc:sldMk cId="858095984" sldId="272"/>
            <ac:spMk id="28" creationId="{DA768623-D9A0-5608-8863-C11C846EFB52}"/>
          </ac:spMkLst>
        </pc:spChg>
        <pc:spChg chg="del">
          <ac:chgData name="Stewart Gale" userId="3647ddd2-6040-41ae-a96d-232c23482af8" providerId="ADAL" clId="{8D85DF94-F3D8-4AF6-8FDD-AF84C5C4D22D}" dt="2024-02-07T04:37:40.005" v="445" actId="478"/>
          <ac:spMkLst>
            <pc:docMk/>
            <pc:sldMk cId="858095984" sldId="272"/>
            <ac:spMk id="29" creationId="{69C23B65-EFF4-ADC8-E3E4-287BEB8E1D79}"/>
          </ac:spMkLst>
        </pc:spChg>
        <pc:spChg chg="del">
          <ac:chgData name="Stewart Gale" userId="3647ddd2-6040-41ae-a96d-232c23482af8" providerId="ADAL" clId="{8D85DF94-F3D8-4AF6-8FDD-AF84C5C4D22D}" dt="2024-02-07T04:37:40.005" v="445" actId="478"/>
          <ac:spMkLst>
            <pc:docMk/>
            <pc:sldMk cId="858095984" sldId="272"/>
            <ac:spMk id="30" creationId="{97C4BA6B-4ED4-0120-C2E9-8CEA27B69864}"/>
          </ac:spMkLst>
        </pc:spChg>
        <pc:spChg chg="del">
          <ac:chgData name="Stewart Gale" userId="3647ddd2-6040-41ae-a96d-232c23482af8" providerId="ADAL" clId="{8D85DF94-F3D8-4AF6-8FDD-AF84C5C4D22D}" dt="2024-02-07T04:37:40.005" v="445" actId="478"/>
          <ac:spMkLst>
            <pc:docMk/>
            <pc:sldMk cId="858095984" sldId="272"/>
            <ac:spMk id="31" creationId="{5C1D8B23-C4E2-27CA-AFE7-F25DEFAA9F9C}"/>
          </ac:spMkLst>
        </pc:spChg>
        <pc:spChg chg="del">
          <ac:chgData name="Stewart Gale" userId="3647ddd2-6040-41ae-a96d-232c23482af8" providerId="ADAL" clId="{8D85DF94-F3D8-4AF6-8FDD-AF84C5C4D22D}" dt="2024-02-07T04:37:40.005" v="445" actId="478"/>
          <ac:spMkLst>
            <pc:docMk/>
            <pc:sldMk cId="858095984" sldId="272"/>
            <ac:spMk id="32" creationId="{A497B7CB-EEE7-3201-2D2D-67F9E734DC5D}"/>
          </ac:spMkLst>
        </pc:spChg>
        <pc:spChg chg="mod">
          <ac:chgData name="Stewart Gale" userId="3647ddd2-6040-41ae-a96d-232c23482af8" providerId="ADAL" clId="{8D85DF94-F3D8-4AF6-8FDD-AF84C5C4D22D}" dt="2024-02-07T04:38:30.446" v="497" actId="1076"/>
          <ac:spMkLst>
            <pc:docMk/>
            <pc:sldMk cId="858095984" sldId="272"/>
            <ac:spMk id="33" creationId="{B6455D19-109A-A2C3-8508-4D217F505E42}"/>
          </ac:spMkLst>
        </pc:spChg>
        <pc:spChg chg="del">
          <ac:chgData name="Stewart Gale" userId="3647ddd2-6040-41ae-a96d-232c23482af8" providerId="ADAL" clId="{8D85DF94-F3D8-4AF6-8FDD-AF84C5C4D22D}" dt="2024-02-07T04:38:42.674" v="501" actId="478"/>
          <ac:spMkLst>
            <pc:docMk/>
            <pc:sldMk cId="858095984" sldId="272"/>
            <ac:spMk id="34" creationId="{B2C6EA2A-FD78-BA78-678B-B0F72109D267}"/>
          </ac:spMkLst>
        </pc:spChg>
        <pc:spChg chg="del">
          <ac:chgData name="Stewart Gale" userId="3647ddd2-6040-41ae-a96d-232c23482af8" providerId="ADAL" clId="{8D85DF94-F3D8-4AF6-8FDD-AF84C5C4D22D}" dt="2024-02-07T04:38:42.674" v="501" actId="478"/>
          <ac:spMkLst>
            <pc:docMk/>
            <pc:sldMk cId="858095984" sldId="272"/>
            <ac:spMk id="35" creationId="{BF0F8446-9B89-2D1F-3347-5910C3B26EC2}"/>
          </ac:spMkLst>
        </pc:spChg>
        <pc:spChg chg="del">
          <ac:chgData name="Stewart Gale" userId="3647ddd2-6040-41ae-a96d-232c23482af8" providerId="ADAL" clId="{8D85DF94-F3D8-4AF6-8FDD-AF84C5C4D22D}" dt="2024-02-07T04:38:42.674" v="501" actId="478"/>
          <ac:spMkLst>
            <pc:docMk/>
            <pc:sldMk cId="858095984" sldId="272"/>
            <ac:spMk id="36" creationId="{80D24F24-63D7-B788-EDA9-BD6CEA338CC3}"/>
          </ac:spMkLst>
        </pc:spChg>
        <pc:spChg chg="del">
          <ac:chgData name="Stewart Gale" userId="3647ddd2-6040-41ae-a96d-232c23482af8" providerId="ADAL" clId="{8D85DF94-F3D8-4AF6-8FDD-AF84C5C4D22D}" dt="2024-02-07T04:38:42.674" v="501" actId="478"/>
          <ac:spMkLst>
            <pc:docMk/>
            <pc:sldMk cId="858095984" sldId="272"/>
            <ac:spMk id="37" creationId="{E1F39844-7B7B-7B0B-A750-19FCE97AC158}"/>
          </ac:spMkLst>
        </pc:spChg>
        <pc:spChg chg="del">
          <ac:chgData name="Stewart Gale" userId="3647ddd2-6040-41ae-a96d-232c23482af8" providerId="ADAL" clId="{8D85DF94-F3D8-4AF6-8FDD-AF84C5C4D22D}" dt="2024-02-07T04:38:42.674" v="501" actId="478"/>
          <ac:spMkLst>
            <pc:docMk/>
            <pc:sldMk cId="858095984" sldId="272"/>
            <ac:spMk id="38" creationId="{3E0654DF-3E81-4003-C69F-745069D7CB4F}"/>
          </ac:spMkLst>
        </pc:spChg>
        <pc:spChg chg="del">
          <ac:chgData name="Stewart Gale" userId="3647ddd2-6040-41ae-a96d-232c23482af8" providerId="ADAL" clId="{8D85DF94-F3D8-4AF6-8FDD-AF84C5C4D22D}" dt="2024-02-07T04:38:42.674" v="501" actId="478"/>
          <ac:spMkLst>
            <pc:docMk/>
            <pc:sldMk cId="858095984" sldId="272"/>
            <ac:spMk id="39" creationId="{7FF5BFE1-CA11-4E01-B309-4656B1CAFE10}"/>
          </ac:spMkLst>
        </pc:spChg>
        <pc:grpChg chg="add mod">
          <ac:chgData name="Stewart Gale" userId="3647ddd2-6040-41ae-a96d-232c23482af8" providerId="ADAL" clId="{8D85DF94-F3D8-4AF6-8FDD-AF84C5C4D22D}" dt="2024-02-07T04:37:51.701" v="451" actId="14100"/>
          <ac:grpSpMkLst>
            <pc:docMk/>
            <pc:sldMk cId="858095984" sldId="272"/>
            <ac:grpSpMk id="3" creationId="{71EE6D34-2540-56CB-1BDC-14E7085EB964}"/>
          </ac:grpSpMkLst>
        </pc:grpChg>
        <pc:graphicFrameChg chg="add mod modGraphic">
          <ac:chgData name="Stewart Gale" userId="3647ddd2-6040-41ae-a96d-232c23482af8" providerId="ADAL" clId="{8D85DF94-F3D8-4AF6-8FDD-AF84C5C4D22D}" dt="2024-02-07T05:04:12.449" v="562" actId="20577"/>
          <ac:graphicFrameMkLst>
            <pc:docMk/>
            <pc:sldMk cId="858095984" sldId="272"/>
            <ac:graphicFrameMk id="7" creationId="{6293637A-492F-5A0F-A85D-9CEF48B264D3}"/>
          </ac:graphicFrameMkLst>
        </pc:graphicFrameChg>
        <pc:graphicFrameChg chg="del mod modGraphic">
          <ac:chgData name="Stewart Gale" userId="3647ddd2-6040-41ae-a96d-232c23482af8" providerId="ADAL" clId="{8D85DF94-F3D8-4AF6-8FDD-AF84C5C4D22D}" dt="2024-02-07T04:41:06.032" v="533" actId="21"/>
          <ac:graphicFrameMkLst>
            <pc:docMk/>
            <pc:sldMk cId="858095984" sldId="272"/>
            <ac:graphicFrameMk id="25" creationId="{C5E1F684-2651-71B1-FF5E-4AB5138F9FEC}"/>
          </ac:graphicFrameMkLst>
        </pc:graphicFrameChg>
      </pc:sldChg>
      <pc:sldChg chg="addSp delSp modSp new mod">
        <pc:chgData name="Stewart Gale" userId="3647ddd2-6040-41ae-a96d-232c23482af8" providerId="ADAL" clId="{8D85DF94-F3D8-4AF6-8FDD-AF84C5C4D22D}" dt="2024-04-23T05:17:28.221" v="644" actId="1076"/>
        <pc:sldMkLst>
          <pc:docMk/>
          <pc:sldMk cId="260081911" sldId="273"/>
        </pc:sldMkLst>
        <pc:spChg chg="del">
          <ac:chgData name="Stewart Gale" userId="3647ddd2-6040-41ae-a96d-232c23482af8" providerId="ADAL" clId="{8D85DF94-F3D8-4AF6-8FDD-AF84C5C4D22D}" dt="2024-04-23T05:13:07.109" v="580" actId="478"/>
          <ac:spMkLst>
            <pc:docMk/>
            <pc:sldMk cId="260081911" sldId="273"/>
            <ac:spMk id="2" creationId="{96272213-0CDE-6A27-AB4B-ED7ECC47897C}"/>
          </ac:spMkLst>
        </pc:spChg>
        <pc:spChg chg="del">
          <ac:chgData name="Stewart Gale" userId="3647ddd2-6040-41ae-a96d-232c23482af8" providerId="ADAL" clId="{8D85DF94-F3D8-4AF6-8FDD-AF84C5C4D22D}" dt="2024-04-23T05:13:07.109" v="580" actId="478"/>
          <ac:spMkLst>
            <pc:docMk/>
            <pc:sldMk cId="260081911" sldId="273"/>
            <ac:spMk id="3" creationId="{FA3CBD11-99CD-2E65-6DD2-47611FA60B99}"/>
          </ac:spMkLst>
        </pc:spChg>
        <pc:spChg chg="add mod">
          <ac:chgData name="Stewart Gale" userId="3647ddd2-6040-41ae-a96d-232c23482af8" providerId="ADAL" clId="{8D85DF94-F3D8-4AF6-8FDD-AF84C5C4D22D}" dt="2024-04-23T05:17:26.416" v="643" actId="1076"/>
          <ac:spMkLst>
            <pc:docMk/>
            <pc:sldMk cId="260081911" sldId="273"/>
            <ac:spMk id="5" creationId="{F63E58AE-1DF8-FDE1-32B6-981AD8ACB1D7}"/>
          </ac:spMkLst>
        </pc:spChg>
        <pc:picChg chg="add mod">
          <ac:chgData name="Stewart Gale" userId="3647ddd2-6040-41ae-a96d-232c23482af8" providerId="ADAL" clId="{8D85DF94-F3D8-4AF6-8FDD-AF84C5C4D22D}" dt="2024-04-23T05:17:28.221" v="644" actId="1076"/>
          <ac:picMkLst>
            <pc:docMk/>
            <pc:sldMk cId="260081911" sldId="273"/>
            <ac:picMk id="1026" creationId="{919A74BC-0B7A-09EB-04CD-3A9F700AAA8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11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86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05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87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034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97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08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13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12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38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449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6D973-90D7-4094-99A2-248FBE4EA18E}" type="datetimeFigureOut">
              <a:rPr lang="en-GB" smtClean="0"/>
              <a:t>23/04/2024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B3363-AD6E-4171-8295-6E8C227657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17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_IR9wRQI4JY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24620" y="1397357"/>
            <a:ext cx="108577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Exact Values </a:t>
            </a:r>
          </a:p>
          <a:p>
            <a:pPr algn="ctr"/>
            <a:r>
              <a:rPr lang="en-GB" sz="11500" b="1" u="sng" dirty="0"/>
              <a:t>Using Trig Ratios </a:t>
            </a:r>
          </a:p>
        </p:txBody>
      </p:sp>
    </p:spTree>
    <p:extLst>
      <p:ext uri="{BB962C8B-B14F-4D97-AF65-F5344CB8AC3E}">
        <p14:creationId xmlns:p14="http://schemas.microsoft.com/office/powerpoint/2010/main" val="2239608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064" y="209851"/>
            <a:ext cx="4948330" cy="3711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36607" y="4018866"/>
            <a:ext cx="101187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You calculator is broken. </a:t>
            </a:r>
          </a:p>
          <a:p>
            <a:pPr algn="ctr"/>
            <a:r>
              <a:rPr lang="en-GB" sz="4400" dirty="0"/>
              <a:t>However you still need to calculate angles </a:t>
            </a:r>
          </a:p>
          <a:p>
            <a:pPr algn="ctr"/>
            <a:r>
              <a:rPr lang="en-GB" sz="4400" dirty="0"/>
              <a:t>and lengths using trigonometry ratios!</a:t>
            </a:r>
          </a:p>
          <a:p>
            <a:pPr algn="ctr"/>
            <a:r>
              <a:rPr lang="en-GB" sz="4400" dirty="0"/>
              <a:t>But how? </a:t>
            </a:r>
          </a:p>
        </p:txBody>
      </p:sp>
    </p:spTree>
    <p:extLst>
      <p:ext uri="{BB962C8B-B14F-4D97-AF65-F5344CB8AC3E}">
        <p14:creationId xmlns:p14="http://schemas.microsoft.com/office/powerpoint/2010/main" val="3783334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16BCA-E3FA-68C0-2387-989D03F29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7895E1-E73E-D319-961F-C0E020B37800}"/>
              </a:ext>
            </a:extLst>
          </p:cNvPr>
          <p:cNvSpPr txBox="1"/>
          <p:nvPr/>
        </p:nvSpPr>
        <p:spPr>
          <a:xfrm>
            <a:off x="227790" y="69738"/>
            <a:ext cx="11662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Use the triangle and basic trigonometry to complete the table.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CB84E341-973F-BA88-B076-8C00F15CB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14210"/>
              </p:ext>
            </p:extLst>
          </p:nvPr>
        </p:nvGraphicFramePr>
        <p:xfrm>
          <a:off x="4394907" y="4444294"/>
          <a:ext cx="727657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144">
                  <a:extLst>
                    <a:ext uri="{9D8B030D-6E8A-4147-A177-3AD203B41FA5}">
                      <a16:colId xmlns:a16="http://schemas.microsoft.com/office/drawing/2014/main" val="2400314964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934024437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455868590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834240882"/>
                    </a:ext>
                  </a:extLst>
                </a:gridCol>
              </a:tblGrid>
              <a:tr h="502058"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Sin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Cos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Tan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000643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30°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59540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60°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333948"/>
                  </a:ext>
                </a:extLst>
              </a:tr>
            </a:tbl>
          </a:graphicData>
        </a:graphic>
      </p:graphicFrame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7A296B17-0359-98D5-1ED8-0EA9E5D5E00E}"/>
              </a:ext>
            </a:extLst>
          </p:cNvPr>
          <p:cNvSpPr/>
          <p:nvPr/>
        </p:nvSpPr>
        <p:spPr>
          <a:xfrm>
            <a:off x="356556" y="1109206"/>
            <a:ext cx="4543247" cy="3455387"/>
          </a:xfrm>
          <a:prstGeom prst="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A41024-59B7-48E9-34BE-35A909BEE4A5}"/>
              </a:ext>
            </a:extLst>
          </p:cNvPr>
          <p:cNvSpPr txBox="1"/>
          <p:nvPr/>
        </p:nvSpPr>
        <p:spPr>
          <a:xfrm>
            <a:off x="2323382" y="1434803"/>
            <a:ext cx="724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60°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182F27-17D7-B633-B1BC-76E0431CA9B7}"/>
              </a:ext>
            </a:extLst>
          </p:cNvPr>
          <p:cNvSpPr txBox="1"/>
          <p:nvPr/>
        </p:nvSpPr>
        <p:spPr>
          <a:xfrm>
            <a:off x="618227" y="4041373"/>
            <a:ext cx="724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60°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BDB649-570E-A9B8-BCB1-C0C44CAEF78F}"/>
              </a:ext>
            </a:extLst>
          </p:cNvPr>
          <p:cNvSpPr txBox="1"/>
          <p:nvPr/>
        </p:nvSpPr>
        <p:spPr>
          <a:xfrm>
            <a:off x="3983938" y="4041373"/>
            <a:ext cx="724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60°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E6DD49-4367-39F6-7A82-A584C4503AA3}"/>
              </a:ext>
            </a:extLst>
          </p:cNvPr>
          <p:cNvSpPr txBox="1"/>
          <p:nvPr/>
        </p:nvSpPr>
        <p:spPr>
          <a:xfrm>
            <a:off x="736121" y="2363511"/>
            <a:ext cx="724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7DEDC5-D813-3191-EF1C-F46455C3531C}"/>
              </a:ext>
            </a:extLst>
          </p:cNvPr>
          <p:cNvSpPr txBox="1"/>
          <p:nvPr/>
        </p:nvSpPr>
        <p:spPr>
          <a:xfrm>
            <a:off x="3798499" y="2402226"/>
            <a:ext cx="724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FC3085-E727-6D52-E7AF-FE12BC52EAC4}"/>
              </a:ext>
            </a:extLst>
          </p:cNvPr>
          <p:cNvSpPr txBox="1"/>
          <p:nvPr/>
        </p:nvSpPr>
        <p:spPr>
          <a:xfrm>
            <a:off x="2323382" y="4580759"/>
            <a:ext cx="724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AB1F8F-907A-9F22-76F7-72A9915DD268}"/>
              </a:ext>
            </a:extLst>
          </p:cNvPr>
          <p:cNvSpPr txBox="1"/>
          <p:nvPr/>
        </p:nvSpPr>
        <p:spPr>
          <a:xfrm>
            <a:off x="6216769" y="1794320"/>
            <a:ext cx="5037827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Hint: </a:t>
            </a:r>
            <a:r>
              <a:rPr lang="en-GB" sz="3200" dirty="0">
                <a:solidFill>
                  <a:schemeClr val="bg1"/>
                </a:solidFill>
              </a:rPr>
              <a:t>Split the triangle in half</a:t>
            </a:r>
          </a:p>
        </p:txBody>
      </p:sp>
    </p:spTree>
    <p:extLst>
      <p:ext uri="{BB962C8B-B14F-4D97-AF65-F5344CB8AC3E}">
        <p14:creationId xmlns:p14="http://schemas.microsoft.com/office/powerpoint/2010/main" val="252758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68575" y="1318603"/>
            <a:ext cx="3339245" cy="4789988"/>
            <a:chOff x="4336210" y="1702279"/>
            <a:chExt cx="4318959" cy="3996906"/>
          </a:xfrm>
        </p:grpSpPr>
        <p:sp>
          <p:nvSpPr>
            <p:cNvPr id="4" name="Right Triangle 3"/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Rectangle 7"/>
          <p:cNvSpPr/>
          <p:nvPr/>
        </p:nvSpPr>
        <p:spPr>
          <a:xfrm>
            <a:off x="796062" y="5462260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60˚</a:t>
            </a:r>
          </a:p>
        </p:txBody>
      </p:sp>
      <p:sp>
        <p:nvSpPr>
          <p:cNvPr id="9" name="Rectangle 8"/>
          <p:cNvSpPr/>
          <p:nvPr/>
        </p:nvSpPr>
        <p:spPr>
          <a:xfrm>
            <a:off x="3060204" y="2157466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18316" y="6108591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65974" y="3047673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883342" y="3713597"/>
                <a:ext cx="1149120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342" y="3713597"/>
                <a:ext cx="1149120" cy="849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3CDB218F-849A-E2FC-1BFF-610D91133B6B}"/>
              </a:ext>
            </a:extLst>
          </p:cNvPr>
          <p:cNvGrpSpPr/>
          <p:nvPr/>
        </p:nvGrpSpPr>
        <p:grpSpPr>
          <a:xfrm flipH="1">
            <a:off x="3846356" y="1318603"/>
            <a:ext cx="3334772" cy="4789988"/>
            <a:chOff x="4336210" y="1702279"/>
            <a:chExt cx="4318959" cy="3996906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7B2B9A09-C4E5-BF9A-7419-FE1178988810}"/>
                </a:ext>
              </a:extLst>
            </p:cNvPr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D3E2156-1D3C-8476-B44A-66216CCDFFED}"/>
                </a:ext>
              </a:extLst>
            </p:cNvPr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09ADD43-21C8-135B-EC7E-E9BF15CDB1F8}"/>
              </a:ext>
            </a:extLst>
          </p:cNvPr>
          <p:cNvSpPr/>
          <p:nvPr/>
        </p:nvSpPr>
        <p:spPr>
          <a:xfrm>
            <a:off x="6056887" y="5462260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60˚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FD89D1-E06D-1564-A3F6-97BD27EE4608}"/>
              </a:ext>
            </a:extLst>
          </p:cNvPr>
          <p:cNvSpPr/>
          <p:nvPr/>
        </p:nvSpPr>
        <p:spPr>
          <a:xfrm>
            <a:off x="3807820" y="2157229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DB987B-B2C6-AB0C-642C-E8F25F64A5C6}"/>
              </a:ext>
            </a:extLst>
          </p:cNvPr>
          <p:cNvSpPr txBox="1"/>
          <p:nvPr/>
        </p:nvSpPr>
        <p:spPr>
          <a:xfrm>
            <a:off x="5357770" y="3027277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EBFC9F-5116-DBEB-82A5-24AC9C364741}"/>
              </a:ext>
            </a:extLst>
          </p:cNvPr>
          <p:cNvSpPr txBox="1"/>
          <p:nvPr/>
        </p:nvSpPr>
        <p:spPr>
          <a:xfrm>
            <a:off x="3377654" y="6151723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34D7303-5BA8-C312-7976-00DC73E729D9}"/>
              </a:ext>
            </a:extLst>
          </p:cNvPr>
          <p:cNvSpPr/>
          <p:nvPr/>
        </p:nvSpPr>
        <p:spPr>
          <a:xfrm>
            <a:off x="3345833" y="2235727"/>
            <a:ext cx="937403" cy="38383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0DEB26-EFFF-545E-AEA2-B55061640420}"/>
              </a:ext>
            </a:extLst>
          </p:cNvPr>
          <p:cNvSpPr/>
          <p:nvPr/>
        </p:nvSpPr>
        <p:spPr>
          <a:xfrm>
            <a:off x="3160543" y="2267568"/>
            <a:ext cx="1304346" cy="1030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A378592-9D20-A0F4-F0E8-A3260F1EA2B6}"/>
              </a:ext>
            </a:extLst>
          </p:cNvPr>
          <p:cNvCxnSpPr/>
          <p:nvPr/>
        </p:nvCxnSpPr>
        <p:spPr>
          <a:xfrm>
            <a:off x="3807820" y="1828800"/>
            <a:ext cx="914400" cy="9144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9140C1A-7301-9758-F5AA-4463914403CE}"/>
              </a:ext>
            </a:extLst>
          </p:cNvPr>
          <p:cNvSpPr/>
          <p:nvPr/>
        </p:nvSpPr>
        <p:spPr>
          <a:xfrm>
            <a:off x="3721918" y="1422198"/>
            <a:ext cx="170074" cy="1030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ABE3E5-6010-A02A-2885-521A48242BC2}"/>
              </a:ext>
            </a:extLst>
          </p:cNvPr>
          <p:cNvSpPr/>
          <p:nvPr/>
        </p:nvSpPr>
        <p:spPr>
          <a:xfrm>
            <a:off x="3446246" y="1563216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60˚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5C716803-45E5-DC0B-7E2C-9505D08003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540146"/>
              </p:ext>
            </p:extLst>
          </p:nvPr>
        </p:nvGraphicFramePr>
        <p:xfrm>
          <a:off x="4750518" y="274412"/>
          <a:ext cx="727657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144">
                  <a:extLst>
                    <a:ext uri="{9D8B030D-6E8A-4147-A177-3AD203B41FA5}">
                      <a16:colId xmlns:a16="http://schemas.microsoft.com/office/drawing/2014/main" val="2400314964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934024437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455868590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834240882"/>
                    </a:ext>
                  </a:extLst>
                </a:gridCol>
              </a:tblGrid>
              <a:tr h="502058"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Sin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Cos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Tan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000643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30°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59540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60°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33394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6F98A69-533D-2166-FF39-4600A5C7AD9C}"/>
                  </a:ext>
                </a:extLst>
              </p:cNvPr>
              <p:cNvSpPr txBox="1"/>
              <p:nvPr/>
            </p:nvSpPr>
            <p:spPr>
              <a:xfrm>
                <a:off x="7032794" y="965295"/>
                <a:ext cx="897147" cy="68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6F98A69-533D-2166-FF39-4600A5C7A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794" y="965295"/>
                <a:ext cx="897147" cy="6805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3C23FFF-86B4-2882-D0B7-498B3AE1EAA6}"/>
                  </a:ext>
                </a:extLst>
              </p:cNvPr>
              <p:cNvSpPr txBox="1"/>
              <p:nvPr/>
            </p:nvSpPr>
            <p:spPr>
              <a:xfrm>
                <a:off x="8838281" y="916531"/>
                <a:ext cx="897147" cy="778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3C23FFF-86B4-2882-D0B7-498B3AE1E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8281" y="916531"/>
                <a:ext cx="897147" cy="77803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7B0EB7-9504-2897-30DF-C41C24CC50B1}"/>
                  </a:ext>
                </a:extLst>
              </p:cNvPr>
              <p:cNvSpPr txBox="1"/>
              <p:nvPr/>
            </p:nvSpPr>
            <p:spPr>
              <a:xfrm>
                <a:off x="10643768" y="935352"/>
                <a:ext cx="897147" cy="781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7B0EB7-9504-2897-30DF-C41C24CC5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3768" y="935352"/>
                <a:ext cx="897147" cy="7812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389AB39-77E1-0609-07B6-78B6121AA445}"/>
                  </a:ext>
                </a:extLst>
              </p:cNvPr>
              <p:cNvSpPr txBox="1"/>
              <p:nvPr/>
            </p:nvSpPr>
            <p:spPr>
              <a:xfrm>
                <a:off x="8852350" y="1689447"/>
                <a:ext cx="897147" cy="68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389AB39-77E1-0609-07B6-78B6121AA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350" y="1689447"/>
                <a:ext cx="897147" cy="6805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2C0AB94-F44E-4FDD-6CB9-2BD91DA2098A}"/>
                  </a:ext>
                </a:extLst>
              </p:cNvPr>
              <p:cNvSpPr txBox="1"/>
              <p:nvPr/>
            </p:nvSpPr>
            <p:spPr>
              <a:xfrm>
                <a:off x="7032794" y="1642383"/>
                <a:ext cx="897147" cy="787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2C0AB94-F44E-4FDD-6CB9-2BD91DA20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794" y="1642383"/>
                <a:ext cx="897147" cy="787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0F0C12A-8C71-BE1B-7211-80FF09DAB732}"/>
                  </a:ext>
                </a:extLst>
              </p:cNvPr>
              <p:cNvSpPr/>
              <p:nvPr/>
            </p:nvSpPr>
            <p:spPr>
              <a:xfrm>
                <a:off x="10643768" y="1725628"/>
                <a:ext cx="792396" cy="6428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0F0C12A-8C71-BE1B-7211-80FF09DAB7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3768" y="1725628"/>
                <a:ext cx="792396" cy="6428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95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6" grpId="0"/>
      <p:bldP spid="17" grpId="0"/>
      <p:bldP spid="18" grpId="0" animBg="1"/>
      <p:bldP spid="19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4D1DC-E377-D0CA-2047-2A75A9D10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384416-3099-D032-CA03-4BD900022007}"/>
              </a:ext>
            </a:extLst>
          </p:cNvPr>
          <p:cNvSpPr txBox="1"/>
          <p:nvPr/>
        </p:nvSpPr>
        <p:spPr>
          <a:xfrm>
            <a:off x="227790" y="69738"/>
            <a:ext cx="116622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Use the triangle and basic trigonometry to complete the table.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455D19-109A-A2C3-8508-4D217F505E42}"/>
              </a:ext>
            </a:extLst>
          </p:cNvPr>
          <p:cNvSpPr txBox="1"/>
          <p:nvPr/>
        </p:nvSpPr>
        <p:spPr>
          <a:xfrm>
            <a:off x="4819291" y="1827539"/>
            <a:ext cx="694138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/>
                </a:solidFill>
              </a:rPr>
              <a:t>Hint: </a:t>
            </a:r>
            <a:r>
              <a:rPr lang="en-GB" sz="3200" dirty="0">
                <a:solidFill>
                  <a:schemeClr val="bg1"/>
                </a:solidFill>
              </a:rPr>
              <a:t>What type of triangle do you have?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EE6D34-2540-56CB-1BDC-14E7085EB964}"/>
              </a:ext>
            </a:extLst>
          </p:cNvPr>
          <p:cNvGrpSpPr/>
          <p:nvPr/>
        </p:nvGrpSpPr>
        <p:grpSpPr>
          <a:xfrm>
            <a:off x="520516" y="1926565"/>
            <a:ext cx="3493641" cy="3099759"/>
            <a:chOff x="4336210" y="1702279"/>
            <a:chExt cx="4318959" cy="3996906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7405E5F7-6F11-D67D-87A5-0F514E9373E5}"/>
                </a:ext>
              </a:extLst>
            </p:cNvPr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5AB800F-C1E3-4432-A262-09DE7ADDED72}"/>
                </a:ext>
              </a:extLst>
            </p:cNvPr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3CFA6C39-1791-BF5B-30D7-922BE8ECEAC8}"/>
              </a:ext>
            </a:extLst>
          </p:cNvPr>
          <p:cNvSpPr/>
          <p:nvPr/>
        </p:nvSpPr>
        <p:spPr>
          <a:xfrm>
            <a:off x="982786" y="4440082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45˚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293637A-492F-5A0F-A85D-9CEF48B264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733267"/>
              </p:ext>
            </p:extLst>
          </p:nvPr>
        </p:nvGraphicFramePr>
        <p:xfrm>
          <a:off x="4331647" y="5160434"/>
          <a:ext cx="7276576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144">
                  <a:extLst>
                    <a:ext uri="{9D8B030D-6E8A-4147-A177-3AD203B41FA5}">
                      <a16:colId xmlns:a16="http://schemas.microsoft.com/office/drawing/2014/main" val="2400314964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934024437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455868590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834240882"/>
                    </a:ext>
                  </a:extLst>
                </a:gridCol>
              </a:tblGrid>
              <a:tr h="502058"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Sin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Cos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Tan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6460454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45°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59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09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724617" y="1316966"/>
            <a:ext cx="4083171" cy="3784120"/>
            <a:chOff x="4336210" y="1702279"/>
            <a:chExt cx="4318959" cy="3996906"/>
          </a:xfrm>
        </p:grpSpPr>
        <p:sp>
          <p:nvSpPr>
            <p:cNvPr id="4" name="Right Triangle 3"/>
            <p:cNvSpPr/>
            <p:nvPr/>
          </p:nvSpPr>
          <p:spPr>
            <a:xfrm flipH="1">
              <a:off x="4336210" y="1702279"/>
              <a:ext cx="4318959" cy="3996906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 4"/>
            <p:cNvSpPr/>
            <p:nvPr/>
          </p:nvSpPr>
          <p:spPr>
            <a:xfrm>
              <a:off x="8235350" y="5388634"/>
              <a:ext cx="419819" cy="31055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Rectangle 7"/>
          <p:cNvSpPr/>
          <p:nvPr/>
        </p:nvSpPr>
        <p:spPr>
          <a:xfrm>
            <a:off x="1157008" y="4483902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45˚</a:t>
            </a:r>
          </a:p>
        </p:txBody>
      </p:sp>
      <p:sp>
        <p:nvSpPr>
          <p:cNvPr id="9" name="Rectangle 8"/>
          <p:cNvSpPr/>
          <p:nvPr/>
        </p:nvSpPr>
        <p:spPr>
          <a:xfrm>
            <a:off x="4081363" y="1726325"/>
            <a:ext cx="800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/>
              <a:t>45˚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6860" y="5130233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07788" y="2881976"/>
            <a:ext cx="937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17083" y="2359947"/>
                <a:ext cx="1149120" cy="849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4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083" y="2359947"/>
                <a:ext cx="1149120" cy="8490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767575" y="445205"/>
                <a:ext cx="4068692" cy="1604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b="1" dirty="0">
                    <a:solidFill>
                      <a:prstClr val="black"/>
                    </a:solidFill>
                  </a:rPr>
                  <a:t>sin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45˚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575" y="445205"/>
                <a:ext cx="4068692" cy="1604285"/>
              </a:xfrm>
              <a:prstGeom prst="rect">
                <a:avLst/>
              </a:prstGeom>
              <a:blipFill>
                <a:blip r:embed="rId3"/>
                <a:stretch>
                  <a:fillRect l="-10180" b="-12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692812" y="2705952"/>
                <a:ext cx="4068692" cy="1604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b="1" dirty="0">
                    <a:solidFill>
                      <a:prstClr val="black"/>
                    </a:solidFill>
                  </a:rPr>
                  <a:t>cos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45˚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812" y="2705952"/>
                <a:ext cx="4068692" cy="1604285"/>
              </a:xfrm>
              <a:prstGeom prst="rect">
                <a:avLst/>
              </a:prstGeom>
              <a:blipFill>
                <a:blip r:embed="rId4"/>
                <a:stretch>
                  <a:fillRect l="-10345" b="-12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767574" y="4883305"/>
                <a:ext cx="5228894" cy="1554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b="1" dirty="0">
                    <a:solidFill>
                      <a:prstClr val="black"/>
                    </a:solidFill>
                  </a:rPr>
                  <a:t>tan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45˚</a:t>
                </a:r>
                <a:r>
                  <a:rPr lang="en-GB" sz="6600" b="1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6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GB" sz="6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6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574" y="4883305"/>
                <a:ext cx="5228894" cy="1554593"/>
              </a:xfrm>
              <a:prstGeom prst="rect">
                <a:avLst/>
              </a:prstGeom>
              <a:blipFill>
                <a:blip r:embed="rId5"/>
                <a:stretch>
                  <a:fillRect l="-7925" b="-160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8080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3E58AE-1DF8-FDE1-32B6-981AD8ACB1D7}"/>
              </a:ext>
            </a:extLst>
          </p:cNvPr>
          <p:cNvSpPr txBox="1"/>
          <p:nvPr/>
        </p:nvSpPr>
        <p:spPr>
          <a:xfrm>
            <a:off x="911942" y="672177"/>
            <a:ext cx="106729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dirty="0"/>
              <a:t>Sing a song about exact trig values!!!</a:t>
            </a:r>
          </a:p>
        </p:txBody>
      </p:sp>
      <p:pic>
        <p:nvPicPr>
          <p:cNvPr id="1026" name="Picture 2" descr="Youtube Logo Images – Browse 23,201 Stock Photos, Vectors, and Video |  Adobe Stock">
            <a:hlinkClick r:id="rId2"/>
            <a:extLst>
              <a:ext uri="{FF2B5EF4-FFF2-40B4-BE49-F238E27FC236}">
                <a16:creationId xmlns:a16="http://schemas.microsoft.com/office/drawing/2014/main" id="{919A74BC-0B7A-09EB-04CD-3A9F700AA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0" t="25699" r="21103" b="20753"/>
          <a:stretch/>
        </p:blipFill>
        <p:spPr bwMode="auto">
          <a:xfrm>
            <a:off x="3135261" y="2020528"/>
            <a:ext cx="5921477" cy="440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1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3520" r="3452"/>
          <a:stretch/>
        </p:blipFill>
        <p:spPr>
          <a:xfrm>
            <a:off x="6803062" y="263299"/>
            <a:ext cx="3256952" cy="31580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998" y="363331"/>
            <a:ext cx="3061115" cy="3227329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91734BBA-4382-0DE2-F947-11EAD46FF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887445"/>
              </p:ext>
            </p:extLst>
          </p:nvPr>
        </p:nvGraphicFramePr>
        <p:xfrm>
          <a:off x="2284311" y="3759932"/>
          <a:ext cx="7276576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144">
                  <a:extLst>
                    <a:ext uri="{9D8B030D-6E8A-4147-A177-3AD203B41FA5}">
                      <a16:colId xmlns:a16="http://schemas.microsoft.com/office/drawing/2014/main" val="2400314964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934024437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455868590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834240882"/>
                    </a:ext>
                  </a:extLst>
                </a:gridCol>
              </a:tblGrid>
              <a:tr h="502058"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Sin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Cos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Tan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8000643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30°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59540"/>
                  </a:ext>
                </a:extLst>
              </a:tr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60°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33394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D08D2B-7539-12CE-87A6-18049A9C1B3A}"/>
                  </a:ext>
                </a:extLst>
              </p:cNvPr>
              <p:cNvSpPr txBox="1"/>
              <p:nvPr/>
            </p:nvSpPr>
            <p:spPr>
              <a:xfrm>
                <a:off x="4566587" y="4450815"/>
                <a:ext cx="897147" cy="68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D08D2B-7539-12CE-87A6-18049A9C1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587" y="4450815"/>
                <a:ext cx="897147" cy="6805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446166-F43D-8308-F559-9C37B32FDBD1}"/>
                  </a:ext>
                </a:extLst>
              </p:cNvPr>
              <p:cNvSpPr txBox="1"/>
              <p:nvPr/>
            </p:nvSpPr>
            <p:spPr>
              <a:xfrm>
                <a:off x="6372074" y="4402051"/>
                <a:ext cx="897147" cy="778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446166-F43D-8308-F559-9C37B32FD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074" y="4402051"/>
                <a:ext cx="897147" cy="7780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F6A4CA-3F3D-619D-88D4-256A11C1F4D1}"/>
                  </a:ext>
                </a:extLst>
              </p:cNvPr>
              <p:cNvSpPr txBox="1"/>
              <p:nvPr/>
            </p:nvSpPr>
            <p:spPr>
              <a:xfrm>
                <a:off x="8177561" y="4420872"/>
                <a:ext cx="897147" cy="781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F6A4CA-3F3D-619D-88D4-256A11C1F4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561" y="4420872"/>
                <a:ext cx="897147" cy="7812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EBABE66-C210-BA41-0B58-C30D4C4EFF5A}"/>
                  </a:ext>
                </a:extLst>
              </p:cNvPr>
              <p:cNvSpPr txBox="1"/>
              <p:nvPr/>
            </p:nvSpPr>
            <p:spPr>
              <a:xfrm>
                <a:off x="6387473" y="5131744"/>
                <a:ext cx="897147" cy="68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EBABE66-C210-BA41-0B58-C30D4C4EF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7473" y="5131744"/>
                <a:ext cx="897147" cy="6805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CD656E-4E9C-7ECE-06A5-4EDA75356C2F}"/>
                  </a:ext>
                </a:extLst>
              </p:cNvPr>
              <p:cNvSpPr txBox="1"/>
              <p:nvPr/>
            </p:nvSpPr>
            <p:spPr>
              <a:xfrm>
                <a:off x="4534540" y="5101516"/>
                <a:ext cx="897147" cy="787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ECD656E-4E9C-7ECE-06A5-4EDA75356C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4540" y="5101516"/>
                <a:ext cx="897147" cy="787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1A32926-DFB2-B8D8-E9AF-DCC8A8DB51A1}"/>
                  </a:ext>
                </a:extLst>
              </p:cNvPr>
              <p:cNvSpPr/>
              <p:nvPr/>
            </p:nvSpPr>
            <p:spPr>
              <a:xfrm>
                <a:off x="8177561" y="5211148"/>
                <a:ext cx="792396" cy="6428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1A32926-DFB2-B8D8-E9AF-DCC8A8DB51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561" y="5211148"/>
                <a:ext cx="792396" cy="6428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C5E1F684-2651-71B1-FF5E-4AB5138F9F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404982"/>
              </p:ext>
            </p:extLst>
          </p:nvPr>
        </p:nvGraphicFramePr>
        <p:xfrm>
          <a:off x="2284311" y="5857173"/>
          <a:ext cx="7276576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144">
                  <a:extLst>
                    <a:ext uri="{9D8B030D-6E8A-4147-A177-3AD203B41FA5}">
                      <a16:colId xmlns:a16="http://schemas.microsoft.com/office/drawing/2014/main" val="2400314964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934024437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455868590"/>
                    </a:ext>
                  </a:extLst>
                </a:gridCol>
                <a:gridCol w="1819144">
                  <a:extLst>
                    <a:ext uri="{9D8B030D-6E8A-4147-A177-3AD203B41FA5}">
                      <a16:colId xmlns:a16="http://schemas.microsoft.com/office/drawing/2014/main" val="1834240882"/>
                    </a:ext>
                  </a:extLst>
                </a:gridCol>
              </a:tblGrid>
              <a:tr h="502058">
                <a:tc>
                  <a:txBody>
                    <a:bodyPr/>
                    <a:lstStyle/>
                    <a:p>
                      <a:pPr algn="ctr"/>
                      <a:r>
                        <a:rPr lang="en-GB" sz="4000" b="1" dirty="0">
                          <a:solidFill>
                            <a:schemeClr val="tx1"/>
                          </a:solidFill>
                        </a:rPr>
                        <a:t>45°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5954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75902" y="5808410"/>
                <a:ext cx="897147" cy="781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902" y="5808410"/>
                <a:ext cx="897147" cy="7812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87473" y="5808410"/>
                <a:ext cx="897147" cy="781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GB" sz="3200" b="1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32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box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7473" y="5808410"/>
                <a:ext cx="897147" cy="7812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8463256" y="5960486"/>
            <a:ext cx="506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03350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168</Words>
  <Application>Microsoft Office PowerPoint</Application>
  <PresentationFormat>Widescreen</PresentationFormat>
  <Paragraphs>71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Thomas More RC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Trigonometry – Exact Values</dc:title>
  <dc:creator>Sam Wild</dc:creator>
  <cp:lastModifiedBy>Stewart Gale</cp:lastModifiedBy>
  <cp:revision>16</cp:revision>
  <dcterms:created xsi:type="dcterms:W3CDTF">2018-07-13T09:30:22Z</dcterms:created>
  <dcterms:modified xsi:type="dcterms:W3CDTF">2024-04-23T05:17:29Z</dcterms:modified>
</cp:coreProperties>
</file>