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56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25/04/2020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98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25/04/2020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101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25/04/2020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92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25/04/2020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227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25/04/2020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253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25/04/2020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826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25/04/2020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371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25/04/2020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552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25/04/2020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60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25/04/2020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1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25/04/2020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111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0C6A6-8B3A-4849-9439-21BF38705DC1}" type="datetimeFigureOut">
              <a:rPr lang="en-GB" smtClean="0"/>
              <a:t>25/04/2020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17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29294" y="4646440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1629294" y="5704014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  <p:pic>
        <p:nvPicPr>
          <p:cNvPr id="1026" name="Picture 2" descr="https://images.diagnosticquestions.com/uploads/questions/0fb6a71a-9ad7-4ca6-9bd3-36f643e3aeb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1573" y="210602"/>
            <a:ext cx="5618057" cy="421354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mages.diagnosticquestions.com/uploads/questions/6fcc3cf2-813d-4102-907c-92480349f8ac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584" y="210602"/>
            <a:ext cx="5618057" cy="421354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902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4772" y="2049027"/>
            <a:ext cx="1075016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7494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686110" y="5233872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pic>
        <p:nvPicPr>
          <p:cNvPr id="4" name="Picture 2" descr="https://images.diagnosticquestions.com/uploads/questions/0fb6a71a-9ad7-4ca6-9bd3-36f643e3aeb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1573" y="338068"/>
            <a:ext cx="5618057" cy="421354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s://images.diagnosticquestions.com/uploads/questions/6fcc3cf2-813d-4102-907c-92480349f8ac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584" y="338068"/>
            <a:ext cx="5618057" cy="421354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6251573" y="339846"/>
            <a:ext cx="5668878" cy="424568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31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350427" y="3051535"/>
            <a:ext cx="4230587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solidFill>
                  <a:srgbClr val="1C1C1C"/>
                </a:solidFill>
                <a:latin typeface="robotolight"/>
              </a:rPr>
              <a:t>The student has not </a:t>
            </a:r>
            <a:r>
              <a:rPr lang="en-US" sz="4000" dirty="0" err="1">
                <a:solidFill>
                  <a:srgbClr val="1C1C1C"/>
                </a:solidFill>
                <a:latin typeface="robotolight"/>
              </a:rPr>
              <a:t>recognised</a:t>
            </a:r>
            <a:r>
              <a:rPr lang="en-US" sz="4000" dirty="0">
                <a:solidFill>
                  <a:srgbClr val="1C1C1C"/>
                </a:solidFill>
                <a:latin typeface="robotolight"/>
              </a:rPr>
              <a:t> that -1 + 2n is always positive.</a:t>
            </a:r>
            <a:endParaRPr lang="en-GB" sz="4000" dirty="0"/>
          </a:p>
        </p:txBody>
      </p:sp>
      <p:sp>
        <p:nvSpPr>
          <p:cNvPr id="2" name="Rectangle 1"/>
          <p:cNvSpPr/>
          <p:nvPr/>
        </p:nvSpPr>
        <p:spPr>
          <a:xfrm>
            <a:off x="8859024" y="1518055"/>
            <a:ext cx="12909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>
                <a:solidFill>
                  <a:srgbClr val="1C1C1C"/>
                </a:solidFill>
                <a:latin typeface="robotolight"/>
              </a:rPr>
              <a:t>A</a:t>
            </a:r>
            <a:endParaRPr lang="en-US" sz="8800" b="1" dirty="0">
              <a:solidFill>
                <a:srgbClr val="1C1C1C"/>
              </a:solidFill>
              <a:latin typeface="robotolight"/>
            </a:endParaRPr>
          </a:p>
        </p:txBody>
      </p:sp>
      <p:pic>
        <p:nvPicPr>
          <p:cNvPr id="4" name="Picture 2" descr="https://images.diagnosticquestions.com/uploads/questions/0fb6a71a-9ad7-4ca6-9bd3-36f643e3aeb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338" y="235949"/>
            <a:ext cx="6339437" cy="475457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2829" t="59163" r="62164" b="26387"/>
          <a:stretch/>
        </p:blipFill>
        <p:spPr>
          <a:xfrm>
            <a:off x="1115759" y="4732713"/>
            <a:ext cx="5416594" cy="2086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84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414097" y="1460721"/>
            <a:ext cx="21084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dirty="0">
                <a:solidFill>
                  <a:srgbClr val="1C1C1C"/>
                </a:solidFill>
                <a:latin typeface="robotolight"/>
              </a:rPr>
              <a:t>B</a:t>
            </a:r>
            <a:endParaRPr lang="en-US" sz="9600" b="1" i="0" dirty="0" smtClean="0">
              <a:solidFill>
                <a:srgbClr val="1C1C1C"/>
              </a:solidFill>
              <a:effectLst/>
              <a:latin typeface="robotoligh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153274" y="2986047"/>
            <a:ext cx="446382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000" dirty="0">
                <a:solidFill>
                  <a:srgbClr val="1C1C1C"/>
                </a:solidFill>
                <a:latin typeface="robotolight"/>
              </a:rPr>
              <a:t>The student may not know what happens when you square a negative number.</a:t>
            </a:r>
            <a:endParaRPr lang="en-GB" sz="4000" dirty="0">
              <a:solidFill>
                <a:prstClr val="black"/>
              </a:solidFill>
            </a:endParaRPr>
          </a:p>
        </p:txBody>
      </p:sp>
      <p:pic>
        <p:nvPicPr>
          <p:cNvPr id="4" name="Picture 3" descr="https://images.diagnosticquestions.com/uploads/questions/6fcc3cf2-813d-4102-907c-92480349f8a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28" y="232773"/>
            <a:ext cx="6229056" cy="467179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67438" t="59545" r="7299" b="25527"/>
          <a:stretch/>
        </p:blipFill>
        <p:spPr>
          <a:xfrm>
            <a:off x="904805" y="4638501"/>
            <a:ext cx="5359794" cy="2111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53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44</Words>
  <Application>Microsoft Office PowerPoint</Application>
  <PresentationFormat>Widescreen</PresentationFormat>
  <Paragraphs>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robotolight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12</cp:revision>
  <dcterms:created xsi:type="dcterms:W3CDTF">2019-10-28T12:08:02Z</dcterms:created>
  <dcterms:modified xsi:type="dcterms:W3CDTF">2020-04-25T17:33:30Z</dcterms:modified>
</cp:coreProperties>
</file>