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6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8FF08F-1CE9-4BC2-9298-3E4820537EDF}" v="165" dt="2024-04-22T11:36:37.8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28FF08F-1CE9-4BC2-9298-3E4820537EDF}"/>
    <pc:docChg chg="undo custSel addSld delSld modSld">
      <pc:chgData name="Stewart Gale" userId="3647ddd2-6040-41ae-a96d-232c23482af8" providerId="ADAL" clId="{E28FF08F-1CE9-4BC2-9298-3E4820537EDF}" dt="2024-04-22T11:36:37.884" v="245"/>
      <pc:docMkLst>
        <pc:docMk/>
      </pc:docMkLst>
      <pc:sldChg chg="addSp modSp del mod">
        <pc:chgData name="Stewart Gale" userId="3647ddd2-6040-41ae-a96d-232c23482af8" providerId="ADAL" clId="{E28FF08F-1CE9-4BC2-9298-3E4820537EDF}" dt="2024-04-22T10:44:22.358" v="58" actId="47"/>
        <pc:sldMkLst>
          <pc:docMk/>
          <pc:sldMk cId="353081103" sldId="256"/>
        </pc:sldMkLst>
        <pc:spChg chg="add mod">
          <ac:chgData name="Stewart Gale" userId="3647ddd2-6040-41ae-a96d-232c23482af8" providerId="ADAL" clId="{E28FF08F-1CE9-4BC2-9298-3E4820537EDF}" dt="2024-04-22T10:43:06.717" v="27" actId="20577"/>
          <ac:spMkLst>
            <pc:docMk/>
            <pc:sldMk cId="353081103" sldId="256"/>
            <ac:spMk id="2" creationId="{FB725336-E6FB-69A1-E623-E0A630F4A5DF}"/>
          </ac:spMkLst>
        </pc:spChg>
      </pc:sldChg>
      <pc:sldChg chg="del">
        <pc:chgData name="Stewart Gale" userId="3647ddd2-6040-41ae-a96d-232c23482af8" providerId="ADAL" clId="{E28FF08F-1CE9-4BC2-9298-3E4820537EDF}" dt="2024-04-22T10:48:01.361" v="87" actId="47"/>
        <pc:sldMkLst>
          <pc:docMk/>
          <pc:sldMk cId="1009088262" sldId="257"/>
        </pc:sldMkLst>
      </pc:sldChg>
      <pc:sldChg chg="del">
        <pc:chgData name="Stewart Gale" userId="3647ddd2-6040-41ae-a96d-232c23482af8" providerId="ADAL" clId="{E28FF08F-1CE9-4BC2-9298-3E4820537EDF}" dt="2024-04-22T11:31:48.066" v="157" actId="47"/>
        <pc:sldMkLst>
          <pc:docMk/>
          <pc:sldMk cId="2844806200" sldId="258"/>
        </pc:sldMkLst>
      </pc:sldChg>
      <pc:sldChg chg="del">
        <pc:chgData name="Stewart Gale" userId="3647ddd2-6040-41ae-a96d-232c23482af8" providerId="ADAL" clId="{E28FF08F-1CE9-4BC2-9298-3E4820537EDF}" dt="2024-04-22T11:32:52.485" v="188" actId="47"/>
        <pc:sldMkLst>
          <pc:docMk/>
          <pc:sldMk cId="1477495698" sldId="259"/>
        </pc:sldMkLst>
      </pc:sldChg>
      <pc:sldChg chg="del">
        <pc:chgData name="Stewart Gale" userId="3647ddd2-6040-41ae-a96d-232c23482af8" providerId="ADAL" clId="{E28FF08F-1CE9-4BC2-9298-3E4820537EDF}" dt="2024-04-22T11:35:38.415" v="241" actId="47"/>
        <pc:sldMkLst>
          <pc:docMk/>
          <pc:sldMk cId="978304798" sldId="260"/>
        </pc:sldMkLst>
      </pc:sldChg>
      <pc:sldChg chg="addSp modSp add mod modAnim">
        <pc:chgData name="Stewart Gale" userId="3647ddd2-6040-41ae-a96d-232c23482af8" providerId="ADAL" clId="{E28FF08F-1CE9-4BC2-9298-3E4820537EDF}" dt="2024-04-22T11:36:37.884" v="245"/>
        <pc:sldMkLst>
          <pc:docMk/>
          <pc:sldMk cId="1830515191" sldId="263"/>
        </pc:sldMkLst>
        <pc:spChg chg="add mod">
          <ac:chgData name="Stewart Gale" userId="3647ddd2-6040-41ae-a96d-232c23482af8" providerId="ADAL" clId="{E28FF08F-1CE9-4BC2-9298-3E4820537EDF}" dt="2024-04-22T11:35:34.882" v="240" actId="207"/>
          <ac:spMkLst>
            <pc:docMk/>
            <pc:sldMk cId="1830515191" sldId="263"/>
            <ac:spMk id="5" creationId="{F3F1F0A0-EDA6-2F4F-0FB7-BC53E3B300A4}"/>
          </ac:spMkLst>
        </pc:spChg>
        <pc:spChg chg="add mod">
          <ac:chgData name="Stewart Gale" userId="3647ddd2-6040-41ae-a96d-232c23482af8" providerId="ADAL" clId="{E28FF08F-1CE9-4BC2-9298-3E4820537EDF}" dt="2024-04-22T11:35:34.882" v="240" actId="207"/>
          <ac:spMkLst>
            <pc:docMk/>
            <pc:sldMk cId="1830515191" sldId="263"/>
            <ac:spMk id="6" creationId="{01A44175-E527-74BA-9C9B-1C5303B61ECF}"/>
          </ac:spMkLst>
        </pc:spChg>
        <pc:spChg chg="add mod">
          <ac:chgData name="Stewart Gale" userId="3647ddd2-6040-41ae-a96d-232c23482af8" providerId="ADAL" clId="{E28FF08F-1CE9-4BC2-9298-3E4820537EDF}" dt="2024-04-22T11:35:34.882" v="240" actId="207"/>
          <ac:spMkLst>
            <pc:docMk/>
            <pc:sldMk cId="1830515191" sldId="263"/>
            <ac:spMk id="7" creationId="{C2FEF350-37FD-43C3-F239-458EDF648DA8}"/>
          </ac:spMkLst>
        </pc:spChg>
        <pc:spChg chg="add mod">
          <ac:chgData name="Stewart Gale" userId="3647ddd2-6040-41ae-a96d-232c23482af8" providerId="ADAL" clId="{E28FF08F-1CE9-4BC2-9298-3E4820537EDF}" dt="2024-04-22T11:35:34.882" v="240" actId="207"/>
          <ac:spMkLst>
            <pc:docMk/>
            <pc:sldMk cId="1830515191" sldId="263"/>
            <ac:spMk id="9" creationId="{E72F87D3-64EA-4AAF-BECC-E67E78570639}"/>
          </ac:spMkLst>
        </pc:spChg>
        <pc:spChg chg="add mod">
          <ac:chgData name="Stewart Gale" userId="3647ddd2-6040-41ae-a96d-232c23482af8" providerId="ADAL" clId="{E28FF08F-1CE9-4BC2-9298-3E4820537EDF}" dt="2024-04-22T11:35:34.882" v="240" actId="207"/>
          <ac:spMkLst>
            <pc:docMk/>
            <pc:sldMk cId="1830515191" sldId="263"/>
            <ac:spMk id="10" creationId="{9B2D924F-0C83-94E9-A432-8868D45ECA6D}"/>
          </ac:spMkLst>
        </pc:spChg>
        <pc:spChg chg="add mod">
          <ac:chgData name="Stewart Gale" userId="3647ddd2-6040-41ae-a96d-232c23482af8" providerId="ADAL" clId="{E28FF08F-1CE9-4BC2-9298-3E4820537EDF}" dt="2024-04-22T11:35:34.882" v="240" actId="207"/>
          <ac:spMkLst>
            <pc:docMk/>
            <pc:sldMk cId="1830515191" sldId="263"/>
            <ac:spMk id="11" creationId="{ADBC46D8-2714-B745-C138-5505363DD026}"/>
          </ac:spMkLst>
        </pc:spChg>
        <pc:spChg chg="add mod">
          <ac:chgData name="Stewart Gale" userId="3647ddd2-6040-41ae-a96d-232c23482af8" providerId="ADAL" clId="{E28FF08F-1CE9-4BC2-9298-3E4820537EDF}" dt="2024-04-22T11:35:34.882" v="240" actId="207"/>
          <ac:spMkLst>
            <pc:docMk/>
            <pc:sldMk cId="1830515191" sldId="263"/>
            <ac:spMk id="13" creationId="{4AE9E1BF-54E8-BF9E-C331-9D1AC015EC70}"/>
          </ac:spMkLst>
        </pc:spChg>
        <pc:spChg chg="add mod">
          <ac:chgData name="Stewart Gale" userId="3647ddd2-6040-41ae-a96d-232c23482af8" providerId="ADAL" clId="{E28FF08F-1CE9-4BC2-9298-3E4820537EDF}" dt="2024-04-22T11:35:34.882" v="240" actId="207"/>
          <ac:spMkLst>
            <pc:docMk/>
            <pc:sldMk cId="1830515191" sldId="263"/>
            <ac:spMk id="14" creationId="{44B7B692-7ACD-447F-0C39-E8726256248B}"/>
          </ac:spMkLst>
        </pc:spChg>
        <pc:spChg chg="add mod">
          <ac:chgData name="Stewart Gale" userId="3647ddd2-6040-41ae-a96d-232c23482af8" providerId="ADAL" clId="{E28FF08F-1CE9-4BC2-9298-3E4820537EDF}" dt="2024-04-22T11:35:34.882" v="240" actId="207"/>
          <ac:spMkLst>
            <pc:docMk/>
            <pc:sldMk cId="1830515191" sldId="263"/>
            <ac:spMk id="15" creationId="{352B1E95-0DD3-7F7D-541C-6BE1FF9B45BF}"/>
          </ac:spMkLst>
        </pc:spChg>
        <pc:spChg chg="add mod">
          <ac:chgData name="Stewart Gale" userId="3647ddd2-6040-41ae-a96d-232c23482af8" providerId="ADAL" clId="{E28FF08F-1CE9-4BC2-9298-3E4820537EDF}" dt="2024-04-22T11:35:34.882" v="240" actId="207"/>
          <ac:spMkLst>
            <pc:docMk/>
            <pc:sldMk cId="1830515191" sldId="263"/>
            <ac:spMk id="16" creationId="{394E5ABF-4926-BAEF-0FD1-32FD86B71C06}"/>
          </ac:spMkLst>
        </pc:spChg>
        <pc:spChg chg="add mod">
          <ac:chgData name="Stewart Gale" userId="3647ddd2-6040-41ae-a96d-232c23482af8" providerId="ADAL" clId="{E28FF08F-1CE9-4BC2-9298-3E4820537EDF}" dt="2024-04-22T11:35:34.882" v="240" actId="207"/>
          <ac:spMkLst>
            <pc:docMk/>
            <pc:sldMk cId="1830515191" sldId="263"/>
            <ac:spMk id="18" creationId="{50C10085-B69F-8DBD-ABBD-FCCE401492C5}"/>
          </ac:spMkLst>
        </pc:spChg>
        <pc:spChg chg="add mod">
          <ac:chgData name="Stewart Gale" userId="3647ddd2-6040-41ae-a96d-232c23482af8" providerId="ADAL" clId="{E28FF08F-1CE9-4BC2-9298-3E4820537EDF}" dt="2024-04-22T11:35:34.882" v="240" actId="207"/>
          <ac:spMkLst>
            <pc:docMk/>
            <pc:sldMk cId="1830515191" sldId="263"/>
            <ac:spMk id="19" creationId="{4F00346A-5186-4F20-D338-ADF3821A5CB7}"/>
          </ac:spMkLst>
        </pc:spChg>
        <pc:spChg chg="add mod">
          <ac:chgData name="Stewart Gale" userId="3647ddd2-6040-41ae-a96d-232c23482af8" providerId="ADAL" clId="{E28FF08F-1CE9-4BC2-9298-3E4820537EDF}" dt="2024-04-22T11:35:34.882" v="240" actId="207"/>
          <ac:spMkLst>
            <pc:docMk/>
            <pc:sldMk cId="1830515191" sldId="263"/>
            <ac:spMk id="20" creationId="{A0B131EC-3D93-3152-1A70-E8364325A5FA}"/>
          </ac:spMkLst>
        </pc:spChg>
        <pc:spChg chg="add mod">
          <ac:chgData name="Stewart Gale" userId="3647ddd2-6040-41ae-a96d-232c23482af8" providerId="ADAL" clId="{E28FF08F-1CE9-4BC2-9298-3E4820537EDF}" dt="2024-04-22T11:35:34.882" v="240" actId="207"/>
          <ac:spMkLst>
            <pc:docMk/>
            <pc:sldMk cId="1830515191" sldId="263"/>
            <ac:spMk id="21" creationId="{E1180552-CD55-A940-52CB-82C9D68DEE21}"/>
          </ac:spMkLst>
        </pc:spChg>
        <pc:spChg chg="add mod">
          <ac:chgData name="Stewart Gale" userId="3647ddd2-6040-41ae-a96d-232c23482af8" providerId="ADAL" clId="{E28FF08F-1CE9-4BC2-9298-3E4820537EDF}" dt="2024-04-22T11:35:34.882" v="240" actId="207"/>
          <ac:spMkLst>
            <pc:docMk/>
            <pc:sldMk cId="1830515191" sldId="263"/>
            <ac:spMk id="22" creationId="{62D58B19-C74B-D5FB-26E2-CCD61CF1495E}"/>
          </ac:spMkLst>
        </pc:spChg>
        <pc:spChg chg="add mod">
          <ac:chgData name="Stewart Gale" userId="3647ddd2-6040-41ae-a96d-232c23482af8" providerId="ADAL" clId="{E28FF08F-1CE9-4BC2-9298-3E4820537EDF}" dt="2024-04-22T11:35:34.882" v="240" actId="207"/>
          <ac:spMkLst>
            <pc:docMk/>
            <pc:sldMk cId="1830515191" sldId="263"/>
            <ac:spMk id="23" creationId="{A6E3BF7F-FD3C-A8A2-FB22-57D6B81F691B}"/>
          </ac:spMkLst>
        </pc:spChg>
        <pc:spChg chg="add mod">
          <ac:chgData name="Stewart Gale" userId="3647ddd2-6040-41ae-a96d-232c23482af8" providerId="ADAL" clId="{E28FF08F-1CE9-4BC2-9298-3E4820537EDF}" dt="2024-04-22T11:35:34.882" v="240" actId="207"/>
          <ac:spMkLst>
            <pc:docMk/>
            <pc:sldMk cId="1830515191" sldId="263"/>
            <ac:spMk id="24" creationId="{8C696D4F-F7C9-5A77-ACED-23F81DF81A4D}"/>
          </ac:spMkLst>
        </pc:spChg>
        <pc:spChg chg="add mod">
          <ac:chgData name="Stewart Gale" userId="3647ddd2-6040-41ae-a96d-232c23482af8" providerId="ADAL" clId="{E28FF08F-1CE9-4BC2-9298-3E4820537EDF}" dt="2024-04-22T11:35:34.882" v="240" actId="207"/>
          <ac:spMkLst>
            <pc:docMk/>
            <pc:sldMk cId="1830515191" sldId="263"/>
            <ac:spMk id="25" creationId="{2FA29C2C-E169-6ED2-365D-C5A8D8293CF4}"/>
          </ac:spMkLst>
        </pc:spChg>
        <pc:spChg chg="add mod">
          <ac:chgData name="Stewart Gale" userId="3647ddd2-6040-41ae-a96d-232c23482af8" providerId="ADAL" clId="{E28FF08F-1CE9-4BC2-9298-3E4820537EDF}" dt="2024-04-22T11:35:34.882" v="240" actId="207"/>
          <ac:spMkLst>
            <pc:docMk/>
            <pc:sldMk cId="1830515191" sldId="263"/>
            <ac:spMk id="26" creationId="{13B6FEA7-D6AF-0927-D6C6-C5908143B630}"/>
          </ac:spMkLst>
        </pc:spChg>
        <pc:spChg chg="add mod">
          <ac:chgData name="Stewart Gale" userId="3647ddd2-6040-41ae-a96d-232c23482af8" providerId="ADAL" clId="{E28FF08F-1CE9-4BC2-9298-3E4820537EDF}" dt="2024-04-22T11:35:34.882" v="240" actId="207"/>
          <ac:spMkLst>
            <pc:docMk/>
            <pc:sldMk cId="1830515191" sldId="263"/>
            <ac:spMk id="27" creationId="{8AF942B6-E143-2FFC-C994-191E9300007B}"/>
          </ac:spMkLst>
        </pc:spChg>
        <pc:picChg chg="add mod modCrop">
          <ac:chgData name="Stewart Gale" userId="3647ddd2-6040-41ae-a96d-232c23482af8" providerId="ADAL" clId="{E28FF08F-1CE9-4BC2-9298-3E4820537EDF}" dt="2024-04-22T11:35:34.882" v="240" actId="207"/>
          <ac:picMkLst>
            <pc:docMk/>
            <pc:sldMk cId="1830515191" sldId="263"/>
            <ac:picMk id="2" creationId="{05D43182-765C-ED2D-FC99-E2713E96AEBB}"/>
          </ac:picMkLst>
        </pc:picChg>
        <pc:picChg chg="mod modCrop">
          <ac:chgData name="Stewart Gale" userId="3647ddd2-6040-41ae-a96d-232c23482af8" providerId="ADAL" clId="{E28FF08F-1CE9-4BC2-9298-3E4820537EDF}" dt="2024-04-22T11:31:38.991" v="156" actId="732"/>
          <ac:picMkLst>
            <pc:docMk/>
            <pc:sldMk cId="1830515191" sldId="263"/>
            <ac:picMk id="4" creationId="{00000000-0000-0000-0000-000000000000}"/>
          </ac:picMkLst>
        </pc:picChg>
        <pc:picChg chg="add mod modCrop">
          <ac:chgData name="Stewart Gale" userId="3647ddd2-6040-41ae-a96d-232c23482af8" providerId="ADAL" clId="{E28FF08F-1CE9-4BC2-9298-3E4820537EDF}" dt="2024-04-22T11:35:34.882" v="240" actId="207"/>
          <ac:picMkLst>
            <pc:docMk/>
            <pc:sldMk cId="1830515191" sldId="263"/>
            <ac:picMk id="8" creationId="{03112C1C-7C1F-B4E5-FA35-0552FA7E4250}"/>
          </ac:picMkLst>
        </pc:picChg>
        <pc:picChg chg="add mod modCrop">
          <ac:chgData name="Stewart Gale" userId="3647ddd2-6040-41ae-a96d-232c23482af8" providerId="ADAL" clId="{E28FF08F-1CE9-4BC2-9298-3E4820537EDF}" dt="2024-04-22T11:35:34.882" v="240" actId="207"/>
          <ac:picMkLst>
            <pc:docMk/>
            <pc:sldMk cId="1830515191" sldId="263"/>
            <ac:picMk id="12" creationId="{3B4159C5-90E6-009A-173C-53C90FFF0695}"/>
          </ac:picMkLst>
        </pc:picChg>
        <pc:picChg chg="add mod modCrop">
          <ac:chgData name="Stewart Gale" userId="3647ddd2-6040-41ae-a96d-232c23482af8" providerId="ADAL" clId="{E28FF08F-1CE9-4BC2-9298-3E4820537EDF}" dt="2024-04-22T11:35:34.882" v="240" actId="207"/>
          <ac:picMkLst>
            <pc:docMk/>
            <pc:sldMk cId="1830515191" sldId="263"/>
            <ac:picMk id="17" creationId="{8BB90A6D-3844-ACF2-343B-02838B80DDA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8268-9C35-4066-BFB3-786C2C40243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FAA6-BB93-4524-B267-A9B3A40965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605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8268-9C35-4066-BFB3-786C2C40243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FAA6-BB93-4524-B267-A9B3A40965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028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8268-9C35-4066-BFB3-786C2C40243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FAA6-BB93-4524-B267-A9B3A40965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7810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8268-9C35-4066-BFB3-786C2C40243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FAA6-BB93-4524-B267-A9B3A40965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80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8268-9C35-4066-BFB3-786C2C40243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FAA6-BB93-4524-B267-A9B3A40965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1308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8268-9C35-4066-BFB3-786C2C40243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FAA6-BB93-4524-B267-A9B3A40965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4780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8268-9C35-4066-BFB3-786C2C40243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FAA6-BB93-4524-B267-A9B3A40965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339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8268-9C35-4066-BFB3-786C2C40243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FAA6-BB93-4524-B267-A9B3A40965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737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8268-9C35-4066-BFB3-786C2C40243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FAA6-BB93-4524-B267-A9B3A40965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536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8268-9C35-4066-BFB3-786C2C40243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FAA6-BB93-4524-B267-A9B3A40965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917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98268-9C35-4066-BFB3-786C2C40243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FAA6-BB93-4524-B267-A9B3A40965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650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98268-9C35-4066-BFB3-786C2C402432}" type="datetimeFigureOut">
              <a:rPr lang="en-GB" smtClean="0"/>
              <a:t>22/04/2024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4FAA6-BB93-4524-B267-A9B3A40965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69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097" t="20660" r="16451" b="8887"/>
          <a:stretch/>
        </p:blipFill>
        <p:spPr>
          <a:xfrm>
            <a:off x="208548" y="0"/>
            <a:ext cx="11598442" cy="692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057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44842" y="2053390"/>
            <a:ext cx="859856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76688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097" t="22746" r="16451" b="8887"/>
          <a:stretch/>
        </p:blipFill>
        <p:spPr>
          <a:xfrm>
            <a:off x="208548" y="149628"/>
            <a:ext cx="11598442" cy="671854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5D43182-765C-ED2D-FC99-E2713E96AE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71" t="2546" r="15271" b="32614"/>
          <a:stretch/>
        </p:blipFill>
        <p:spPr>
          <a:xfrm>
            <a:off x="3108321" y="1200655"/>
            <a:ext cx="2555418" cy="14238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3F1F0A0-EDA6-2F4F-0FB7-BC53E3B300A4}"/>
                  </a:ext>
                </a:extLst>
              </p:cNvPr>
              <p:cNvSpPr txBox="1"/>
              <p:nvPr/>
            </p:nvSpPr>
            <p:spPr>
              <a:xfrm>
                <a:off x="1241367" y="1473381"/>
                <a:ext cx="504305" cy="4392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𝟑𝟔</m:t>
                          </m:r>
                        </m:num>
                        <m:den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𝟔𝟕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3F1F0A0-EDA6-2F4F-0FB7-BC53E3B30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1367" y="1473381"/>
                <a:ext cx="504305" cy="4392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1A44175-E527-74BA-9C9B-1C5303B61ECF}"/>
                  </a:ext>
                </a:extLst>
              </p:cNvPr>
              <p:cNvSpPr txBox="1"/>
              <p:nvPr/>
            </p:nvSpPr>
            <p:spPr>
              <a:xfrm>
                <a:off x="1587731" y="1847454"/>
                <a:ext cx="504305" cy="455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𝟔𝟕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1A44175-E527-74BA-9C9B-1C5303B61E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7731" y="1847454"/>
                <a:ext cx="504305" cy="4551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2FEF350-37FD-43C3-F239-458EDF648DA8}"/>
                  </a:ext>
                </a:extLst>
              </p:cNvPr>
              <p:cNvSpPr txBox="1"/>
              <p:nvPr/>
            </p:nvSpPr>
            <p:spPr>
              <a:xfrm>
                <a:off x="1162397" y="2083031"/>
                <a:ext cx="504305" cy="455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𝟓𝟕</m:t>
                          </m:r>
                        </m:num>
                        <m:den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𝟔𝟕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2FEF350-37FD-43C3-F239-458EDF648D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397" y="2083031"/>
                <a:ext cx="504305" cy="45518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03112C1C-7C1F-B4E5-FA35-0552FA7E425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2392" t="60391" r="38513" b="13527"/>
          <a:stretch/>
        </p:blipFill>
        <p:spPr>
          <a:xfrm>
            <a:off x="3196900" y="3236420"/>
            <a:ext cx="2466839" cy="14238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72F87D3-64EA-4AAF-BECC-E67E78570639}"/>
                  </a:ext>
                </a:extLst>
              </p:cNvPr>
              <p:cNvSpPr txBox="1"/>
              <p:nvPr/>
            </p:nvSpPr>
            <p:spPr>
              <a:xfrm>
                <a:off x="1399308" y="3288878"/>
                <a:ext cx="504305" cy="455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𝟖𝟔</m:t>
                          </m:r>
                        </m:num>
                        <m:den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𝟏𝟎𝟎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72F87D3-64EA-4AAF-BECC-E67E785706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9308" y="3288878"/>
                <a:ext cx="504305" cy="45518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B2D924F-0C83-94E9-A432-8868D45ECA6D}"/>
                  </a:ext>
                </a:extLst>
              </p:cNvPr>
              <p:cNvSpPr txBox="1"/>
              <p:nvPr/>
            </p:nvSpPr>
            <p:spPr>
              <a:xfrm>
                <a:off x="1745672" y="3662951"/>
                <a:ext cx="504305" cy="455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𝟒𝟎</m:t>
                          </m:r>
                        </m:num>
                        <m:den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𝟔𝟕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B2D924F-0C83-94E9-A432-8868D45ECA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5672" y="3662951"/>
                <a:ext cx="504305" cy="45518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DBC46D8-2714-B745-C138-5505363DD026}"/>
                  </a:ext>
                </a:extLst>
              </p:cNvPr>
              <p:cNvSpPr txBox="1"/>
              <p:nvPr/>
            </p:nvSpPr>
            <p:spPr>
              <a:xfrm>
                <a:off x="1320338" y="3898528"/>
                <a:ext cx="504305" cy="455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𝟐𝟔</m:t>
                          </m:r>
                        </m:num>
                        <m:den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𝟔𝟕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DBC46D8-2714-B745-C138-5505363DD0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0338" y="3898528"/>
                <a:ext cx="504305" cy="45518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3B4159C5-90E6-009A-173C-53C90FFF069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8839" t="5448" r="4857" b="38765"/>
          <a:stretch/>
        </p:blipFill>
        <p:spPr>
          <a:xfrm>
            <a:off x="9243024" y="784175"/>
            <a:ext cx="2322752" cy="13784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AE9E1BF-54E8-BF9E-C331-9D1AC015EC70}"/>
                  </a:ext>
                </a:extLst>
              </p:cNvPr>
              <p:cNvSpPr txBox="1"/>
              <p:nvPr/>
            </p:nvSpPr>
            <p:spPr>
              <a:xfrm>
                <a:off x="937952" y="5433737"/>
                <a:ext cx="504305" cy="455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𝟏𝟑</m:t>
                          </m:r>
                        </m:num>
                        <m:den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𝟑𝟎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AE9E1BF-54E8-BF9E-C331-9D1AC015EC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952" y="5433737"/>
                <a:ext cx="504305" cy="45518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4B7B692-7ACD-447F-0C39-E8726256248B}"/>
                  </a:ext>
                </a:extLst>
              </p:cNvPr>
              <p:cNvSpPr txBox="1"/>
              <p:nvPr/>
            </p:nvSpPr>
            <p:spPr>
              <a:xfrm>
                <a:off x="1587731" y="5823776"/>
                <a:ext cx="504305" cy="4368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𝟑𝟎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4B7B692-7ACD-447F-0C39-E872625624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7731" y="5823776"/>
                <a:ext cx="504305" cy="436851"/>
              </a:xfrm>
              <a:prstGeom prst="rect">
                <a:avLst/>
              </a:prstGeom>
              <a:blipFill>
                <a:blip r:embed="rId13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52B1E95-0DD3-7F7D-541C-6BE1FF9B45BF}"/>
                  </a:ext>
                </a:extLst>
              </p:cNvPr>
              <p:cNvSpPr txBox="1"/>
              <p:nvPr/>
            </p:nvSpPr>
            <p:spPr>
              <a:xfrm>
                <a:off x="1162397" y="6059353"/>
                <a:ext cx="504305" cy="455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𝟑𝟎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52B1E95-0DD3-7F7D-541C-6BE1FF9B45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397" y="6059353"/>
                <a:ext cx="504305" cy="45518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94E5ABF-4926-BAEF-0FD1-32FD86B71C06}"/>
                  </a:ext>
                </a:extLst>
              </p:cNvPr>
              <p:cNvSpPr txBox="1"/>
              <p:nvPr/>
            </p:nvSpPr>
            <p:spPr>
              <a:xfrm>
                <a:off x="1568335" y="6405040"/>
                <a:ext cx="504305" cy="455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𝟑𝟎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94E5ABF-4926-BAEF-0FD1-32FD86B71C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8335" y="6405040"/>
                <a:ext cx="504305" cy="45518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8BB90A6D-3844-ACF2-343B-02838B80DDA3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9160" t="43895" r="9322"/>
          <a:stretch/>
        </p:blipFill>
        <p:spPr>
          <a:xfrm>
            <a:off x="3108321" y="5379071"/>
            <a:ext cx="2466838" cy="14891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0C10085-B69F-8DBD-ABBD-FCCE401492C5}"/>
                  </a:ext>
                </a:extLst>
              </p:cNvPr>
              <p:cNvSpPr txBox="1"/>
              <p:nvPr/>
            </p:nvSpPr>
            <p:spPr>
              <a:xfrm>
                <a:off x="7164185" y="713706"/>
                <a:ext cx="504305" cy="455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𝟓𝟐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0C10085-B69F-8DBD-ABBD-FCCE401492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185" y="713706"/>
                <a:ext cx="504305" cy="45518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F00346A-5186-4F20-D338-ADF3821A5CB7}"/>
                  </a:ext>
                </a:extLst>
              </p:cNvPr>
              <p:cNvSpPr txBox="1"/>
              <p:nvPr/>
            </p:nvSpPr>
            <p:spPr>
              <a:xfrm>
                <a:off x="7813964" y="1103745"/>
                <a:ext cx="504305" cy="455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𝟏𝟔</m:t>
                          </m:r>
                        </m:num>
                        <m:den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𝟓𝟐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F00346A-5186-4F20-D338-ADF3821A5C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3964" y="1103745"/>
                <a:ext cx="504305" cy="45518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B131EC-3D93-3152-1A70-E8364325A5FA}"/>
                  </a:ext>
                </a:extLst>
              </p:cNvPr>
              <p:cNvSpPr txBox="1"/>
              <p:nvPr/>
            </p:nvSpPr>
            <p:spPr>
              <a:xfrm>
                <a:off x="7388630" y="1339322"/>
                <a:ext cx="504305" cy="455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𝟒𝟗</m:t>
                          </m:r>
                        </m:num>
                        <m:den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𝟓𝟐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0B131EC-3D93-3152-1A70-E8364325A5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630" y="1339322"/>
                <a:ext cx="504305" cy="45518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1180552-CD55-A940-52CB-82C9D68DEE21}"/>
                  </a:ext>
                </a:extLst>
              </p:cNvPr>
              <p:cNvSpPr txBox="1"/>
              <p:nvPr/>
            </p:nvSpPr>
            <p:spPr>
              <a:xfrm>
                <a:off x="7794568" y="1685009"/>
                <a:ext cx="504305" cy="455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𝟓𝟐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1180552-CD55-A940-52CB-82C9D68DEE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4568" y="1685009"/>
                <a:ext cx="504305" cy="45518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2D58B19-C74B-D5FB-26E2-CCD61CF1495E}"/>
                  </a:ext>
                </a:extLst>
              </p:cNvPr>
              <p:cNvSpPr txBox="1"/>
              <p:nvPr/>
            </p:nvSpPr>
            <p:spPr>
              <a:xfrm>
                <a:off x="7164185" y="4545874"/>
                <a:ext cx="504305" cy="455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𝟐𝟏</m:t>
                          </m:r>
                        </m:num>
                        <m:den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𝟐𝟐𝟒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2D58B19-C74B-D5FB-26E2-CCD61CF149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185" y="4545874"/>
                <a:ext cx="504305" cy="45518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6E3BF7F-FD3C-A8A2-FB22-57D6B81F691B}"/>
                  </a:ext>
                </a:extLst>
              </p:cNvPr>
              <p:cNvSpPr txBox="1"/>
              <p:nvPr/>
            </p:nvSpPr>
            <p:spPr>
              <a:xfrm>
                <a:off x="6827520" y="4858682"/>
                <a:ext cx="504305" cy="455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𝟗𝟖</m:t>
                          </m:r>
                        </m:num>
                        <m:den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𝟐𝟐𝟒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6E3BF7F-FD3C-A8A2-FB22-57D6B81F69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520" y="4858682"/>
                <a:ext cx="504305" cy="45518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C696D4F-F7C9-5A77-ACED-23F81DF81A4D}"/>
                  </a:ext>
                </a:extLst>
              </p:cNvPr>
              <p:cNvSpPr txBox="1"/>
              <p:nvPr/>
            </p:nvSpPr>
            <p:spPr>
              <a:xfrm>
                <a:off x="7388630" y="5171490"/>
                <a:ext cx="504305" cy="453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𝟏𝟐𝟔</m:t>
                          </m:r>
                        </m:num>
                        <m:den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𝟐𝟐𝟒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C696D4F-F7C9-5A77-ACED-23F81DF81A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630" y="5171490"/>
                <a:ext cx="504305" cy="45397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FA29C2C-E169-6ED2-365D-C5A8D8293CF4}"/>
                  </a:ext>
                </a:extLst>
              </p:cNvPr>
              <p:cNvSpPr txBox="1"/>
              <p:nvPr/>
            </p:nvSpPr>
            <p:spPr>
              <a:xfrm>
                <a:off x="7794568" y="5517177"/>
                <a:ext cx="504305" cy="455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𝟑𝟔</m:t>
                          </m:r>
                        </m:num>
                        <m:den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𝟐𝟐𝟒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FA29C2C-E169-6ED2-365D-C5A8D8293C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4568" y="5517177"/>
                <a:ext cx="504305" cy="45518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3B6FEA7-D6AF-0927-D6C6-C5908143B630}"/>
                  </a:ext>
                </a:extLst>
              </p:cNvPr>
              <p:cNvSpPr txBox="1"/>
              <p:nvPr/>
            </p:nvSpPr>
            <p:spPr>
              <a:xfrm>
                <a:off x="7457902" y="5888926"/>
                <a:ext cx="504305" cy="455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𝟐𝟐</m:t>
                          </m:r>
                        </m:num>
                        <m:den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𝟐𝟐𝟒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3B6FEA7-D6AF-0927-D6C6-C5908143B6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7902" y="5888926"/>
                <a:ext cx="504305" cy="455189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AF942B6-E143-2FFC-C994-191E9300007B}"/>
                  </a:ext>
                </a:extLst>
              </p:cNvPr>
              <p:cNvSpPr txBox="1"/>
              <p:nvPr/>
            </p:nvSpPr>
            <p:spPr>
              <a:xfrm>
                <a:off x="10371512" y="6286947"/>
                <a:ext cx="504305" cy="455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𝟑𝟐</m:t>
                          </m:r>
                        </m:num>
                        <m:den>
                          <m:r>
                            <a:rPr kumimoji="0" lang="en-GB" sz="1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𝟗𝟖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AF942B6-E143-2FFC-C994-191E930000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1512" y="6286947"/>
                <a:ext cx="504305" cy="455189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051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21</Words>
  <Application>Microsoft Office PowerPoint</Application>
  <PresentationFormat>Widescreen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2020-05-27T11:36:42Z</dcterms:created>
  <dcterms:modified xsi:type="dcterms:W3CDTF">2024-04-22T11:36:46Z</dcterms:modified>
</cp:coreProperties>
</file>